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9" r:id="rId2"/>
    <p:sldId id="282" r:id="rId3"/>
    <p:sldId id="280" r:id="rId4"/>
    <p:sldId id="281" r:id="rId5"/>
    <p:sldId id="307" r:id="rId6"/>
    <p:sldId id="290" r:id="rId7"/>
    <p:sldId id="309" r:id="rId8"/>
    <p:sldId id="295" r:id="rId9"/>
    <p:sldId id="286" r:id="rId10"/>
    <p:sldId id="304" r:id="rId11"/>
    <p:sldId id="313" r:id="rId12"/>
    <p:sldId id="300" r:id="rId13"/>
    <p:sldId id="284" r:id="rId14"/>
    <p:sldId id="287" r:id="rId15"/>
    <p:sldId id="308" r:id="rId16"/>
    <p:sldId id="288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8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8B78E-325B-444F-AEF8-615EB01672B0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C6C58-E2A1-4C01-B6C8-1F09F92E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7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6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9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2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0A717-7554-4A6F-AA1A-95098DA24AC1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95534"/>
            <a:ext cx="11991691" cy="664816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94000" y="4635500"/>
            <a:ext cx="6819900" cy="13422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3600" b="1" cap="all" spc="0" dirty="0" err="1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3600" b="1" cap="all" spc="0" dirty="0" smtClean="0">
                <a:ln w="900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cap="all" spc="0" dirty="0">
              <a:ln w="900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3" y="1257300"/>
            <a:ext cx="6115049" cy="30908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14888" y="585788"/>
            <a:ext cx="3214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জোড়ায়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968" y="1731109"/>
            <a:ext cx="3386138" cy="24551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2786063" y="4829175"/>
            <a:ext cx="6457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হাবিলাষ</a:t>
            </a:r>
            <a:r>
              <a:rPr lang="en-US" sz="2400" dirty="0" smtClean="0"/>
              <a:t>, </a:t>
            </a:r>
            <a:r>
              <a:rPr lang="en-US" sz="2400" dirty="0" err="1" smtClean="0"/>
              <a:t>ছিফত</a:t>
            </a:r>
            <a:r>
              <a:rPr lang="en-US" sz="2400" dirty="0" smtClean="0"/>
              <a:t>, </a:t>
            </a:r>
            <a:r>
              <a:rPr lang="en-US" sz="2400" dirty="0" err="1" smtClean="0"/>
              <a:t>বঙ্গবাণী</a:t>
            </a:r>
            <a:r>
              <a:rPr lang="en-US" sz="2400" dirty="0" smtClean="0"/>
              <a:t> </a:t>
            </a:r>
            <a:r>
              <a:rPr lang="en-US" sz="2400" dirty="0" err="1" smtClean="0"/>
              <a:t>শব্দ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২ </a:t>
            </a:r>
            <a:r>
              <a:rPr lang="en-US" sz="2400" dirty="0" err="1" smtClean="0"/>
              <a:t>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436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3305" y="485775"/>
            <a:ext cx="6129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মাতৃভাষার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গভীর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উপলব্ধি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495800" y="2686063"/>
            <a:ext cx="624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কবি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আবদুল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হাকিম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বঙ্গবাণী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কবিতাটি</a:t>
            </a:r>
            <a:r>
              <a:rPr lang="en-US" sz="2000" dirty="0" smtClean="0"/>
              <a:t> “ </a:t>
            </a:r>
            <a:r>
              <a:rPr lang="en-US" sz="2000" dirty="0" err="1" smtClean="0"/>
              <a:t>নূরনামা</a:t>
            </a:r>
            <a:r>
              <a:rPr lang="en-US" sz="2000" dirty="0" smtClean="0"/>
              <a:t>” </a:t>
            </a:r>
            <a:r>
              <a:rPr lang="en-US" sz="2000" dirty="0" err="1" smtClean="0"/>
              <a:t>কাব্যগ্রন্থ</a:t>
            </a:r>
            <a:r>
              <a:rPr lang="en-US" sz="2000" dirty="0" smtClean="0"/>
              <a:t> </a:t>
            </a:r>
            <a:r>
              <a:rPr lang="en-US" sz="2000" dirty="0" err="1" smtClean="0"/>
              <a:t>থেকে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সংকলন</a:t>
            </a:r>
            <a:r>
              <a:rPr lang="en-US" sz="2000" dirty="0" smtClean="0"/>
              <a:t>  </a:t>
            </a:r>
            <a:r>
              <a:rPr lang="en-US" sz="2000" dirty="0" err="1" smtClean="0"/>
              <a:t>করেছেন</a:t>
            </a:r>
            <a:r>
              <a:rPr lang="en-US" sz="2000" dirty="0" smtClean="0"/>
              <a:t>। </a:t>
            </a:r>
            <a:r>
              <a:rPr lang="en-US" sz="2000" dirty="0" err="1" smtClean="0"/>
              <a:t>তিনি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কবিতায়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বলেছেন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সব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ভাষা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জনসাধারনের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বোধগম্য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নয়,যে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ভাষায়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সংগে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ভাববিনিময়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যায়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না</a:t>
            </a:r>
            <a:r>
              <a:rPr lang="en-US" sz="2000" dirty="0" smtClean="0"/>
              <a:t> ,</a:t>
            </a:r>
            <a:r>
              <a:rPr lang="en-US" sz="2000" dirty="0" err="1" smtClean="0"/>
              <a:t>সে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সব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ভাষাভাষী</a:t>
            </a:r>
            <a:r>
              <a:rPr lang="en-US" sz="2000" dirty="0" smtClean="0"/>
              <a:t> </a:t>
            </a:r>
            <a:r>
              <a:rPr lang="en-US" sz="2000" dirty="0" err="1" smtClean="0"/>
              <a:t>লোকের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পক্ষে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মাতৃভাষায়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কথা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বা</a:t>
            </a:r>
            <a:r>
              <a:rPr lang="en-US" sz="2000" dirty="0" smtClean="0"/>
              <a:t> </a:t>
            </a:r>
            <a:r>
              <a:rPr lang="en-US" sz="2000" dirty="0" err="1" smtClean="0"/>
              <a:t>লেখাই</a:t>
            </a:r>
            <a:r>
              <a:rPr lang="en-US" sz="2000" dirty="0" smtClean="0"/>
              <a:t> </a:t>
            </a:r>
            <a:r>
              <a:rPr lang="en-US" sz="2000" dirty="0" err="1" smtClean="0"/>
              <a:t>এক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পন্থা</a:t>
            </a:r>
            <a:r>
              <a:rPr lang="en-US" sz="2000" dirty="0" smtClean="0"/>
              <a:t>।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কারনেই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মাতৃভাষার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গভীর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মনোনিবেশ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করেছেন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এমনকি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উপলব্ধি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করেছেন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7" y="2374900"/>
            <a:ext cx="2662238" cy="2727565"/>
          </a:xfrm>
          <a:prstGeom prst="rect">
            <a:avLst/>
          </a:prstGeom>
          <a:ln w="1270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2171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57813" y="600075"/>
            <a:ext cx="3414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বিশ্লেষন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129214" y="1743075"/>
            <a:ext cx="67151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কিতাব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পড়িতে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নহিক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অভ্যাস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কহিল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হাবিলাশ</a:t>
            </a:r>
            <a:r>
              <a:rPr lang="en-US" sz="2400" dirty="0" smtClean="0"/>
              <a:t>।।</a:t>
            </a:r>
          </a:p>
          <a:p>
            <a:r>
              <a:rPr lang="en-US" sz="2400" dirty="0" err="1" smtClean="0"/>
              <a:t>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নিবেদি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করিয়া</a:t>
            </a:r>
            <a:r>
              <a:rPr lang="en-US" sz="2400" dirty="0" smtClean="0"/>
              <a:t> </a:t>
            </a:r>
            <a:r>
              <a:rPr lang="en-US" sz="2400" dirty="0" err="1" smtClean="0"/>
              <a:t>রচন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নিজ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পরিশ্রম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তোষি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সর্বজন</a:t>
            </a:r>
            <a:r>
              <a:rPr lang="en-US" sz="2400" dirty="0" smtClean="0"/>
              <a:t>।।</a:t>
            </a:r>
          </a:p>
          <a:p>
            <a:r>
              <a:rPr lang="en-US" sz="2400" dirty="0" err="1" smtClean="0"/>
              <a:t>আরবি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ফারসি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শাস্ত্রে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রাগ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দেশী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ললাটে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পুরে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ভাগ</a:t>
            </a:r>
            <a:r>
              <a:rPr lang="en-US" sz="2400" dirty="0" smtClean="0"/>
              <a:t>।।</a:t>
            </a:r>
          </a:p>
          <a:p>
            <a:r>
              <a:rPr lang="en-US" sz="2400" dirty="0" err="1" smtClean="0"/>
              <a:t>আরবি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ফারসি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হিন্দে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</a:t>
            </a:r>
            <a:r>
              <a:rPr lang="en-US" sz="2400" dirty="0" smtClean="0"/>
              <a:t> </a:t>
            </a:r>
            <a:r>
              <a:rPr lang="en-US" sz="2400" dirty="0" err="1" smtClean="0"/>
              <a:t>মত</a:t>
            </a:r>
            <a:r>
              <a:rPr lang="en-US" sz="2400" dirty="0" smtClean="0"/>
              <a:t>।</a:t>
            </a:r>
          </a:p>
          <a:p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আল্লা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নবীর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ছিফত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00" y="1648906"/>
            <a:ext cx="2755900" cy="32353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43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5025" y="1171592"/>
            <a:ext cx="56435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যেই</a:t>
            </a:r>
            <a:r>
              <a:rPr lang="en-US" sz="2000" dirty="0" smtClean="0"/>
              <a:t> </a:t>
            </a:r>
            <a:r>
              <a:rPr lang="en-US" sz="2000" dirty="0" err="1"/>
              <a:t>দেশে</a:t>
            </a:r>
            <a:r>
              <a:rPr lang="en-US" sz="2000" dirty="0"/>
              <a:t> </a:t>
            </a:r>
            <a:r>
              <a:rPr lang="en-US" sz="2000" dirty="0" err="1"/>
              <a:t>যেই</a:t>
            </a:r>
            <a:r>
              <a:rPr lang="en-US" sz="2000" dirty="0"/>
              <a:t> </a:t>
            </a:r>
            <a:r>
              <a:rPr lang="en-US" sz="2000" dirty="0" err="1"/>
              <a:t>বাক্য</a:t>
            </a:r>
            <a:r>
              <a:rPr lang="en-US" sz="2000" dirty="0"/>
              <a:t> </a:t>
            </a:r>
            <a:r>
              <a:rPr lang="en-US" sz="2000" dirty="0" err="1"/>
              <a:t>কহে</a:t>
            </a:r>
            <a:r>
              <a:rPr lang="en-US" sz="2000" dirty="0"/>
              <a:t> </a:t>
            </a:r>
            <a:r>
              <a:rPr lang="en-US" sz="2000" dirty="0" err="1"/>
              <a:t>নরগণ</a:t>
            </a:r>
            <a:r>
              <a:rPr lang="en-US" sz="2000" dirty="0"/>
              <a:t> ।</a:t>
            </a:r>
          </a:p>
          <a:p>
            <a:r>
              <a:rPr lang="en-US" sz="2000" dirty="0" err="1"/>
              <a:t>সেই</a:t>
            </a:r>
            <a:r>
              <a:rPr lang="en-US" sz="2000" dirty="0"/>
              <a:t> </a:t>
            </a:r>
            <a:r>
              <a:rPr lang="en-US" sz="2000" dirty="0" err="1"/>
              <a:t>বাক্য</a:t>
            </a:r>
            <a:r>
              <a:rPr lang="en-US" sz="2000" dirty="0"/>
              <a:t> </a:t>
            </a:r>
            <a:r>
              <a:rPr lang="en-US" sz="2000" dirty="0" err="1"/>
              <a:t>বুঝে</a:t>
            </a:r>
            <a:r>
              <a:rPr lang="en-US" sz="2000" dirty="0"/>
              <a:t> </a:t>
            </a:r>
            <a:r>
              <a:rPr lang="en-US" sz="2000" dirty="0" err="1"/>
              <a:t>প্রভূ</a:t>
            </a:r>
            <a:r>
              <a:rPr lang="en-US" sz="2000" dirty="0"/>
              <a:t> </a:t>
            </a:r>
            <a:r>
              <a:rPr lang="en-US" sz="2000" dirty="0" err="1"/>
              <a:t>আপে</a:t>
            </a:r>
            <a:r>
              <a:rPr lang="en-US" sz="2000" dirty="0"/>
              <a:t> </a:t>
            </a:r>
            <a:r>
              <a:rPr lang="en-US" sz="2000" dirty="0" err="1"/>
              <a:t>নিরঞ্জন</a:t>
            </a:r>
            <a:r>
              <a:rPr lang="en-US" sz="2000" dirty="0"/>
              <a:t> ।।</a:t>
            </a:r>
          </a:p>
          <a:p>
            <a:r>
              <a:rPr lang="en-US" sz="2000" dirty="0" err="1"/>
              <a:t>সর্ববাক্য</a:t>
            </a:r>
            <a:r>
              <a:rPr lang="en-US" sz="2000" dirty="0"/>
              <a:t> </a:t>
            </a:r>
            <a:r>
              <a:rPr lang="en-US" sz="2000" dirty="0" err="1"/>
              <a:t>বুঝে</a:t>
            </a:r>
            <a:r>
              <a:rPr lang="en-US" sz="2000" dirty="0"/>
              <a:t> </a:t>
            </a:r>
            <a:r>
              <a:rPr lang="en-US" sz="2000" dirty="0" err="1"/>
              <a:t>প্রভূ</a:t>
            </a:r>
            <a:r>
              <a:rPr lang="en-US" sz="2000" dirty="0"/>
              <a:t> </a:t>
            </a:r>
            <a:r>
              <a:rPr lang="en-US" sz="2000" dirty="0" err="1"/>
              <a:t>কিবা</a:t>
            </a:r>
            <a:r>
              <a:rPr lang="en-US" sz="2000" dirty="0"/>
              <a:t> </a:t>
            </a:r>
            <a:r>
              <a:rPr lang="en-US" sz="2000" dirty="0" err="1"/>
              <a:t>হিন্দুয়ানী</a:t>
            </a:r>
            <a:r>
              <a:rPr lang="en-US" sz="2000" dirty="0"/>
              <a:t> ।</a:t>
            </a:r>
          </a:p>
          <a:p>
            <a:r>
              <a:rPr lang="en-US" sz="2000" dirty="0" err="1"/>
              <a:t>বঙ্গদেশী</a:t>
            </a:r>
            <a:r>
              <a:rPr lang="en-US" sz="2000" dirty="0"/>
              <a:t> </a:t>
            </a:r>
            <a:r>
              <a:rPr lang="en-US" sz="2000" dirty="0" err="1"/>
              <a:t>বাক্য</a:t>
            </a:r>
            <a:r>
              <a:rPr lang="en-US" sz="2000" dirty="0"/>
              <a:t> </a:t>
            </a:r>
            <a:r>
              <a:rPr lang="en-US" sz="2000" dirty="0" err="1"/>
              <a:t>কিবা</a:t>
            </a:r>
            <a:r>
              <a:rPr lang="en-US" sz="2000" dirty="0"/>
              <a:t> </a:t>
            </a:r>
            <a:r>
              <a:rPr lang="en-US" sz="2000" dirty="0" err="1"/>
              <a:t>যত</a:t>
            </a:r>
            <a:r>
              <a:rPr lang="en-US" sz="2000" dirty="0"/>
              <a:t> </a:t>
            </a:r>
            <a:r>
              <a:rPr lang="en-US" sz="2000" dirty="0" err="1"/>
              <a:t>ইতি</a:t>
            </a:r>
            <a:r>
              <a:rPr lang="en-US" sz="2000" dirty="0"/>
              <a:t> </a:t>
            </a:r>
            <a:r>
              <a:rPr lang="en-US" sz="2000" dirty="0" err="1"/>
              <a:t>বাণী</a:t>
            </a:r>
            <a:r>
              <a:rPr lang="en-US" sz="2000" dirty="0"/>
              <a:t> ।।</a:t>
            </a:r>
          </a:p>
          <a:p>
            <a:r>
              <a:rPr lang="en-US" sz="2000" dirty="0" err="1"/>
              <a:t>মারফত</a:t>
            </a:r>
            <a:r>
              <a:rPr lang="en-US" sz="2000" dirty="0"/>
              <a:t> </a:t>
            </a:r>
            <a:r>
              <a:rPr lang="en-US" sz="2000" dirty="0" err="1"/>
              <a:t>ভেদে</a:t>
            </a:r>
            <a:r>
              <a:rPr lang="en-US" sz="2000" dirty="0"/>
              <a:t> </a:t>
            </a:r>
            <a:r>
              <a:rPr lang="en-US" sz="2000" dirty="0" err="1"/>
              <a:t>যার</a:t>
            </a:r>
            <a:r>
              <a:rPr lang="en-US" sz="2000" dirty="0"/>
              <a:t> </a:t>
            </a:r>
            <a:r>
              <a:rPr lang="en-US" sz="2000" dirty="0" err="1"/>
              <a:t>নাহিক</a:t>
            </a:r>
            <a:r>
              <a:rPr lang="en-US" sz="2000" dirty="0"/>
              <a:t> </a:t>
            </a:r>
            <a:r>
              <a:rPr lang="en-US" sz="2000" dirty="0" err="1"/>
              <a:t>গমন</a:t>
            </a:r>
            <a:r>
              <a:rPr lang="en-US" sz="2000" dirty="0"/>
              <a:t> ।</a:t>
            </a:r>
          </a:p>
          <a:p>
            <a:r>
              <a:rPr lang="en-US" sz="2000" dirty="0" err="1"/>
              <a:t>হিন্দুর</a:t>
            </a:r>
            <a:r>
              <a:rPr lang="en-US" sz="2000" dirty="0"/>
              <a:t> </a:t>
            </a:r>
            <a:r>
              <a:rPr lang="en-US" sz="2000" dirty="0" err="1"/>
              <a:t>অক্ষরে</a:t>
            </a:r>
            <a:r>
              <a:rPr lang="en-US" sz="2000" dirty="0"/>
              <a:t> </a:t>
            </a:r>
            <a:r>
              <a:rPr lang="en-US" sz="2000" dirty="0" err="1"/>
              <a:t>হিংসে</a:t>
            </a:r>
            <a:r>
              <a:rPr lang="en-US" sz="2000" dirty="0"/>
              <a:t> </a:t>
            </a:r>
            <a:r>
              <a:rPr lang="en-US" sz="2000" dirty="0" err="1"/>
              <a:t>সে</a:t>
            </a:r>
            <a:r>
              <a:rPr lang="en-US" sz="2000" dirty="0"/>
              <a:t> </a:t>
            </a:r>
            <a:r>
              <a:rPr lang="en-US" sz="2000" dirty="0" err="1"/>
              <a:t>সবের</a:t>
            </a:r>
            <a:r>
              <a:rPr lang="en-US" sz="2000" dirty="0"/>
              <a:t> </a:t>
            </a:r>
            <a:r>
              <a:rPr lang="en-US" sz="2000" dirty="0" err="1"/>
              <a:t>গণ</a:t>
            </a:r>
            <a:r>
              <a:rPr lang="en-US" sz="2000" dirty="0"/>
              <a:t> ।।</a:t>
            </a:r>
          </a:p>
          <a:p>
            <a:r>
              <a:rPr lang="en-US" sz="2000" dirty="0" err="1"/>
              <a:t>যে</a:t>
            </a:r>
            <a:r>
              <a:rPr lang="en-US" sz="2000" dirty="0"/>
              <a:t> </a:t>
            </a:r>
            <a:r>
              <a:rPr lang="en-US" sz="2000" dirty="0" err="1"/>
              <a:t>সব</a:t>
            </a:r>
            <a:r>
              <a:rPr lang="en-US" sz="2000" dirty="0"/>
              <a:t> </a:t>
            </a:r>
            <a:r>
              <a:rPr lang="en-US" sz="2000" dirty="0" err="1"/>
              <a:t>বঙ্গেতে</a:t>
            </a:r>
            <a:r>
              <a:rPr lang="en-US" sz="2000" dirty="0"/>
              <a:t> </a:t>
            </a:r>
            <a:r>
              <a:rPr lang="en-US" sz="2000" dirty="0" err="1"/>
              <a:t>জন্মি</a:t>
            </a:r>
            <a:r>
              <a:rPr lang="en-US" sz="2000" dirty="0"/>
              <a:t> </a:t>
            </a:r>
            <a:r>
              <a:rPr lang="en-US" sz="2000" dirty="0" err="1"/>
              <a:t>হিংসে</a:t>
            </a:r>
            <a:r>
              <a:rPr lang="en-US" sz="2000" dirty="0"/>
              <a:t> </a:t>
            </a:r>
            <a:r>
              <a:rPr lang="en-US" sz="2000" dirty="0" err="1"/>
              <a:t>বঙ্গবাণী</a:t>
            </a:r>
            <a:r>
              <a:rPr lang="en-US" sz="2000" dirty="0"/>
              <a:t> ।</a:t>
            </a:r>
          </a:p>
          <a:p>
            <a:r>
              <a:rPr lang="en-US" sz="2000" dirty="0" err="1"/>
              <a:t>সে</a:t>
            </a:r>
            <a:r>
              <a:rPr lang="en-US" sz="2000" dirty="0"/>
              <a:t> </a:t>
            </a:r>
            <a:r>
              <a:rPr lang="en-US" sz="2000" dirty="0" err="1"/>
              <a:t>সব</a:t>
            </a:r>
            <a:r>
              <a:rPr lang="en-US" sz="2000" dirty="0"/>
              <a:t> </a:t>
            </a:r>
            <a:r>
              <a:rPr lang="en-US" sz="2000" dirty="0" err="1"/>
              <a:t>কাহার</a:t>
            </a:r>
            <a:r>
              <a:rPr lang="en-US" sz="2000" dirty="0"/>
              <a:t> </a:t>
            </a:r>
            <a:r>
              <a:rPr lang="en-US" sz="2000" dirty="0" err="1"/>
              <a:t>জন্ম</a:t>
            </a:r>
            <a:r>
              <a:rPr lang="en-US" sz="2000" dirty="0"/>
              <a:t> </a:t>
            </a:r>
            <a:r>
              <a:rPr lang="en-US" sz="2000" dirty="0" err="1"/>
              <a:t>নির্ণয়</a:t>
            </a:r>
            <a:r>
              <a:rPr lang="en-US" sz="2000" dirty="0"/>
              <a:t> ন </a:t>
            </a:r>
            <a:r>
              <a:rPr lang="en-US" sz="2000" dirty="0" err="1"/>
              <a:t>জানি</a:t>
            </a:r>
            <a:r>
              <a:rPr lang="en-US" sz="2000" dirty="0"/>
              <a:t> ।।</a:t>
            </a:r>
          </a:p>
          <a:p>
            <a:r>
              <a:rPr lang="en-US" sz="2000" dirty="0" err="1"/>
              <a:t>দেশি</a:t>
            </a:r>
            <a:r>
              <a:rPr lang="en-US" sz="2000" dirty="0"/>
              <a:t> </a:t>
            </a:r>
            <a:r>
              <a:rPr lang="en-US" sz="2000" dirty="0" err="1"/>
              <a:t>ভাষা</a:t>
            </a:r>
            <a:r>
              <a:rPr lang="en-US" sz="2000" dirty="0"/>
              <a:t> </a:t>
            </a:r>
            <a:r>
              <a:rPr lang="en-US" sz="2000" dirty="0" err="1"/>
              <a:t>বিদ্যা</a:t>
            </a:r>
            <a:r>
              <a:rPr lang="en-US" sz="2000" dirty="0"/>
              <a:t> </a:t>
            </a:r>
            <a:r>
              <a:rPr lang="en-US" sz="2000" dirty="0" err="1"/>
              <a:t>যার</a:t>
            </a:r>
            <a:r>
              <a:rPr lang="en-US" sz="2000" dirty="0"/>
              <a:t> </a:t>
            </a:r>
            <a:r>
              <a:rPr lang="en-US" sz="2000" dirty="0" err="1"/>
              <a:t>মনে</a:t>
            </a:r>
            <a:r>
              <a:rPr lang="en-US" sz="2000" dirty="0"/>
              <a:t> ন </a:t>
            </a:r>
            <a:r>
              <a:rPr lang="en-US" sz="2000" dirty="0" err="1"/>
              <a:t>জুয়ায়</a:t>
            </a:r>
            <a:r>
              <a:rPr lang="en-US" sz="2000" dirty="0"/>
              <a:t> ।</a:t>
            </a:r>
          </a:p>
          <a:p>
            <a:r>
              <a:rPr lang="en-US" sz="2000" dirty="0" err="1"/>
              <a:t>নিজ</a:t>
            </a:r>
            <a:r>
              <a:rPr lang="en-US" sz="2000" dirty="0"/>
              <a:t> </a:t>
            </a:r>
            <a:r>
              <a:rPr lang="en-US" sz="2000" dirty="0" err="1"/>
              <a:t>দেশ</a:t>
            </a:r>
            <a:r>
              <a:rPr lang="en-US" sz="2000" dirty="0"/>
              <a:t> </a:t>
            </a:r>
            <a:r>
              <a:rPr lang="en-US" sz="2000" dirty="0" err="1"/>
              <a:t>তেয়াগী</a:t>
            </a:r>
            <a:r>
              <a:rPr lang="en-US" sz="2000" dirty="0"/>
              <a:t> </a:t>
            </a:r>
            <a:r>
              <a:rPr lang="en-US" sz="2000" dirty="0" err="1"/>
              <a:t>কেন</a:t>
            </a:r>
            <a:r>
              <a:rPr lang="en-US" sz="2000" dirty="0"/>
              <a:t> </a:t>
            </a:r>
            <a:r>
              <a:rPr lang="en-US" sz="2000" dirty="0" err="1"/>
              <a:t>বিদেশ</a:t>
            </a:r>
            <a:r>
              <a:rPr lang="en-US" sz="2000" dirty="0"/>
              <a:t> ন </a:t>
            </a:r>
            <a:r>
              <a:rPr lang="en-US" sz="2000" dirty="0" err="1"/>
              <a:t>যায়</a:t>
            </a:r>
            <a:r>
              <a:rPr lang="en-US" sz="2000" dirty="0"/>
              <a:t> ।।</a:t>
            </a:r>
          </a:p>
          <a:p>
            <a:r>
              <a:rPr lang="en-US" sz="2000" dirty="0" err="1"/>
              <a:t>মাতা</a:t>
            </a:r>
            <a:r>
              <a:rPr lang="en-US" sz="2000" dirty="0"/>
              <a:t> </a:t>
            </a:r>
            <a:r>
              <a:rPr lang="en-US" sz="2000" dirty="0" err="1"/>
              <a:t>পিতামহ</a:t>
            </a:r>
            <a:r>
              <a:rPr lang="en-US" sz="2000" dirty="0"/>
              <a:t> </a:t>
            </a:r>
            <a:r>
              <a:rPr lang="en-US" sz="2000" dirty="0" err="1"/>
              <a:t>ক্রমে</a:t>
            </a:r>
            <a:r>
              <a:rPr lang="en-US" sz="2000" dirty="0"/>
              <a:t> </a:t>
            </a:r>
            <a:r>
              <a:rPr lang="en-US" sz="2000" dirty="0" err="1"/>
              <a:t>বঙ্গেত</a:t>
            </a:r>
            <a:r>
              <a:rPr lang="en-US" sz="2000" dirty="0"/>
              <a:t> </a:t>
            </a:r>
            <a:r>
              <a:rPr lang="en-US" sz="2000" dirty="0" err="1"/>
              <a:t>বসতি</a:t>
            </a:r>
            <a:r>
              <a:rPr lang="en-US" sz="2000" dirty="0"/>
              <a:t> ।</a:t>
            </a:r>
          </a:p>
          <a:p>
            <a:r>
              <a:rPr lang="en-US" sz="2000" dirty="0" err="1"/>
              <a:t>দেশী</a:t>
            </a:r>
            <a:r>
              <a:rPr lang="en-US" sz="2000" dirty="0"/>
              <a:t> </a:t>
            </a:r>
            <a:r>
              <a:rPr lang="en-US" sz="2000" dirty="0" err="1"/>
              <a:t>ভাষা</a:t>
            </a:r>
            <a:r>
              <a:rPr lang="en-US" sz="2000" dirty="0"/>
              <a:t> </a:t>
            </a:r>
            <a:r>
              <a:rPr lang="en-US" sz="2000" dirty="0" err="1"/>
              <a:t>উপদেশ</a:t>
            </a:r>
            <a:r>
              <a:rPr lang="en-US" sz="2000" dirty="0"/>
              <a:t> </a:t>
            </a:r>
            <a:r>
              <a:rPr lang="en-US" sz="2000" dirty="0" err="1"/>
              <a:t>মনে</a:t>
            </a:r>
            <a:r>
              <a:rPr lang="en-US" sz="2000" dirty="0"/>
              <a:t> </a:t>
            </a:r>
            <a:r>
              <a:rPr lang="en-US" sz="2000" dirty="0" err="1"/>
              <a:t>হিত</a:t>
            </a:r>
            <a:r>
              <a:rPr lang="en-US" sz="2000" dirty="0"/>
              <a:t> </a:t>
            </a:r>
            <a:r>
              <a:rPr lang="en-US" sz="2000" dirty="0" err="1"/>
              <a:t>অতি</a:t>
            </a:r>
            <a:r>
              <a:rPr lang="en-US" sz="2000" dirty="0"/>
              <a:t> ।।</a:t>
            </a:r>
          </a:p>
          <a:p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1" y="1171592"/>
            <a:ext cx="3581399" cy="39663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1480484"/>
            <a:ext cx="4460471" cy="2393688"/>
          </a:xfrm>
          <a:prstGeom prst="rect">
            <a:avLst/>
          </a:prstGeom>
          <a:ln w="1270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343400" y="557213"/>
            <a:ext cx="3071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দলীয়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86050" y="4614863"/>
            <a:ext cx="7743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</a:t>
            </a:r>
            <a:r>
              <a:rPr lang="en-US" sz="2000" dirty="0" err="1" smtClean="0"/>
              <a:t>দেশি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বুঝিতে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ললাটে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পুরে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ভাগ</a:t>
            </a:r>
            <a:r>
              <a:rPr lang="en-US" sz="2000" dirty="0" smtClean="0"/>
              <a:t>” </a:t>
            </a:r>
            <a:r>
              <a:rPr lang="en-US" sz="2000" dirty="0" err="1" smtClean="0"/>
              <a:t>বলতে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বোঝানো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হয়েছে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লিখ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00538" y="628650"/>
            <a:ext cx="3100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মুল্যায়ন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943226" y="2207232"/>
            <a:ext cx="8615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১। </a:t>
            </a:r>
            <a:r>
              <a:rPr lang="en-US" sz="2400" dirty="0" err="1" smtClean="0"/>
              <a:t>কবি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আবদুল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হাকিম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কোথায়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গ্রহন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২।কবি </a:t>
            </a:r>
            <a:r>
              <a:rPr lang="en-US" sz="2400" dirty="0" err="1" smtClean="0"/>
              <a:t>আবদুল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হাকিমের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উল্লেখযোগ্য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কয়েকটি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কাব্যগ্রন্থের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৩।আরবি </a:t>
            </a:r>
            <a:r>
              <a:rPr lang="en-US" sz="2400" dirty="0" err="1" smtClean="0"/>
              <a:t>ফারসি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কবির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বিদ্বেষ</a:t>
            </a:r>
            <a:r>
              <a:rPr lang="en-US" sz="2400" dirty="0" smtClean="0"/>
              <a:t> </a:t>
            </a:r>
            <a:r>
              <a:rPr lang="en-US" sz="2400" dirty="0" err="1" smtClean="0"/>
              <a:t>নেই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৪।কবির </a:t>
            </a:r>
            <a:r>
              <a:rPr lang="en-US" sz="2400" dirty="0" err="1" smtClean="0"/>
              <a:t>চিত্তে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তীব্র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ক্ষোভ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7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362" y="1333278"/>
            <a:ext cx="4047201" cy="2652935"/>
          </a:xfrm>
          <a:prstGeom prst="rect">
            <a:avLst/>
          </a:prstGeom>
          <a:ln w="1270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4629150" y="528638"/>
            <a:ext cx="2814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857375" y="4743450"/>
            <a:ext cx="8929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বংশ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সন্দেহ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করেছেন</a:t>
            </a:r>
            <a:r>
              <a:rPr lang="en-US" sz="2400" dirty="0" smtClean="0"/>
              <a:t> ,</a:t>
            </a:r>
            <a:r>
              <a:rPr lang="en-US" sz="2400" dirty="0" err="1" smtClean="0"/>
              <a:t>কেনইবা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এদেশ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ত্যাগ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বলেছেন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তোমার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বিশ্লেষন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71789" y="4668389"/>
            <a:ext cx="6066536" cy="15057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11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1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14" y="832514"/>
            <a:ext cx="6032310" cy="3559182"/>
          </a:xfrm>
          <a:prstGeom prst="ellipse">
            <a:avLst/>
          </a:prstGeom>
          <a:ln>
            <a:solidFill>
              <a:schemeClr val="bg1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/>
            </a:extLst>
          </p:cNvPr>
          <p:cNvSpPr/>
          <p:nvPr/>
        </p:nvSpPr>
        <p:spPr>
          <a:xfrm>
            <a:off x="3556000" y="344712"/>
            <a:ext cx="5588000" cy="9539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1291169" y="2525713"/>
            <a:ext cx="4216400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000" dirty="0" err="1" smtClean="0"/>
              <a:t>মিনতী</a:t>
            </a:r>
            <a:r>
              <a:rPr lang="en-US" sz="2000" dirty="0" smtClean="0"/>
              <a:t> </a:t>
            </a:r>
            <a:r>
              <a:rPr lang="en-US" sz="2000" dirty="0" err="1" smtClean="0"/>
              <a:t>রানী</a:t>
            </a:r>
            <a:r>
              <a:rPr lang="en-US" sz="2000" dirty="0" smtClean="0"/>
              <a:t> </a:t>
            </a:r>
            <a:r>
              <a:rPr lang="en-US" sz="2000" dirty="0" err="1" smtClean="0"/>
              <a:t>ঘোষ</a:t>
            </a:r>
            <a:endParaRPr lang="bn-IN" sz="2000" dirty="0"/>
          </a:p>
          <a:p>
            <a:pPr algn="ctr" eaLnBrk="1" hangingPunct="1">
              <a:defRPr/>
            </a:pP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কাউয়ামারী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আপ্তারউদ্দিন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eaLnBrk="1" hangingPunct="1">
              <a:defRPr/>
            </a:pP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পাটগ্রাম,লালমনিরহাট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১৭১৮২৮৭৭৮২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1536700" y="1511300"/>
            <a:ext cx="3898900" cy="8858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6603493" y="2525713"/>
            <a:ext cx="4437546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/>
              <a:t>বিষয়ঃ</a:t>
            </a:r>
            <a:r>
              <a:rPr lang="en-US" sz="2000" dirty="0" smtClean="0"/>
              <a:t> </a:t>
            </a:r>
            <a:r>
              <a:rPr lang="en-US" sz="2000" dirty="0" err="1"/>
              <a:t>বাংলা</a:t>
            </a:r>
            <a:r>
              <a:rPr lang="en-US" sz="2000" dirty="0"/>
              <a:t> </a:t>
            </a:r>
            <a:r>
              <a:rPr lang="en-US" sz="2000" dirty="0" err="1" smtClean="0"/>
              <a:t>সাহিত্য</a:t>
            </a:r>
            <a:r>
              <a:rPr lang="bn-BD" sz="2000" dirty="0" smtClean="0"/>
              <a:t> </a:t>
            </a:r>
            <a:endParaRPr lang="bn-BD" sz="2000" dirty="0"/>
          </a:p>
          <a:p>
            <a:pPr algn="ctr"/>
            <a:r>
              <a:rPr lang="bn-BD" sz="2000" dirty="0"/>
              <a:t>শ্রেণিঃ </a:t>
            </a:r>
            <a:r>
              <a:rPr lang="en-US" sz="2000" dirty="0"/>
              <a:t>৯ম ও </a:t>
            </a:r>
            <a:r>
              <a:rPr lang="bn-BD" sz="2000" dirty="0"/>
              <a:t>১০</a:t>
            </a:r>
            <a:r>
              <a:rPr lang="en-US" sz="2000" dirty="0"/>
              <a:t>ম </a:t>
            </a:r>
          </a:p>
          <a:p>
            <a:pPr algn="ctr"/>
            <a:r>
              <a:rPr lang="en-US" sz="2000" dirty="0" err="1"/>
              <a:t>পা</a:t>
            </a:r>
            <a:r>
              <a:rPr lang="bn-BD" sz="2000" dirty="0"/>
              <a:t>ঠ শিরোনামঃ </a:t>
            </a:r>
            <a:r>
              <a:rPr lang="en-US" sz="2000" dirty="0" err="1" smtClean="0"/>
              <a:t>বঙ্গবাণী</a:t>
            </a:r>
            <a:r>
              <a:rPr lang="bn-BD" sz="2000" dirty="0" smtClean="0"/>
              <a:t> </a:t>
            </a:r>
            <a:endParaRPr lang="en-US" sz="2000" dirty="0"/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6769101" y="1485901"/>
            <a:ext cx="4106838" cy="9223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324" y="2667324"/>
            <a:ext cx="1600201" cy="16268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667323"/>
            <a:ext cx="1882778" cy="17278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15214" y="5241168"/>
            <a:ext cx="3957643" cy="7476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বঙ্গবাণী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57350"/>
            <a:ext cx="3381376" cy="37295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6872288" y="1657350"/>
            <a:ext cx="42433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বৃহত্তর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বঙ্গ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বাঙ্গালা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উৎপত্তি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বাঙ্গালীর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নিজস্ব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 </a:t>
            </a:r>
            <a:r>
              <a:rPr lang="en-US" sz="2400" dirty="0" err="1" smtClean="0"/>
              <a:t>বাণী</a:t>
            </a:r>
            <a:r>
              <a:rPr lang="en-US" sz="2400" dirty="0" smtClean="0"/>
              <a:t> ।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72288" y="4129088"/>
            <a:ext cx="4714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তাহলে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বাঙ্গালার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5" y="557213"/>
            <a:ext cx="4600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ভেবে</a:t>
            </a:r>
            <a:r>
              <a:rPr lang="en-US" sz="2400" dirty="0"/>
              <a:t> </a:t>
            </a:r>
            <a:r>
              <a:rPr lang="en-US" sz="2400" dirty="0" err="1" smtClean="0"/>
              <a:t>বলি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64777" y="873457"/>
            <a:ext cx="365172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বঙ্গবাণী</a:t>
            </a:r>
            <a:endParaRPr lang="en-US" sz="6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5016500"/>
            <a:ext cx="301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হাকিম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2" y="2181973"/>
            <a:ext cx="2695765" cy="2466975"/>
          </a:xfrm>
          <a:prstGeom prst="ellipse">
            <a:avLst/>
          </a:prstGeom>
          <a:ln w="190500" cap="rnd">
            <a:solidFill>
              <a:schemeClr val="accent6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28" y="1547143"/>
            <a:ext cx="4717748" cy="43250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1">
                <a:lumMod val="8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63638" y="965201"/>
            <a:ext cx="1019016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মাতৃভাষার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উপলব্ধি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মাতৃভূমি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মাতৃভাষার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মমত্ববোধ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6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9150" y="585788"/>
            <a:ext cx="322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কবি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পরিচিতি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8" y="1243013"/>
            <a:ext cx="2486026" cy="3315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700088" y="4743464"/>
            <a:ext cx="284321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2Left"/>
              <a:lightRig rig="threePt" dir="t"/>
            </a:scene3d>
          </a:bodyPr>
          <a:lstStyle/>
          <a:p>
            <a:r>
              <a:rPr lang="en-US" sz="2400" dirty="0" err="1" smtClean="0"/>
              <a:t>আবদুল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হাকিম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2038" y="1500188"/>
            <a:ext cx="6443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7030A0"/>
                </a:solidFill>
              </a:rPr>
              <a:t>জন্মঃ</a:t>
            </a:r>
            <a:r>
              <a:rPr lang="en-US" sz="2000" dirty="0" err="1" smtClean="0"/>
              <a:t>আনুমানিক</a:t>
            </a:r>
            <a:r>
              <a:rPr lang="en-US" sz="2000" dirty="0" smtClean="0"/>
              <a:t> ১৬২০খ্রিঃ </a:t>
            </a:r>
            <a:r>
              <a:rPr lang="en-US" sz="2000" dirty="0" err="1" smtClean="0"/>
              <a:t>সন্দ্বীপের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সুধারামপুর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গ্রামে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88" y="2557463"/>
            <a:ext cx="6543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মধ্যযুগের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অন্যতম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প্রধান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</a:t>
            </a:r>
            <a:r>
              <a:rPr lang="en-US" sz="2000" dirty="0" smtClean="0"/>
              <a:t> </a:t>
            </a:r>
            <a:r>
              <a:rPr lang="en-US" sz="2000" dirty="0" err="1" smtClean="0"/>
              <a:t>আবদুল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হাকিম</a:t>
            </a:r>
            <a:r>
              <a:rPr lang="en-US" sz="2000" dirty="0" smtClean="0"/>
              <a:t> </a:t>
            </a:r>
            <a:r>
              <a:rPr lang="en-US" sz="2000" dirty="0" err="1" smtClean="0"/>
              <a:t>স্বদেশের</a:t>
            </a:r>
            <a:r>
              <a:rPr lang="en-US" sz="2000" dirty="0" smtClean="0"/>
              <a:t> ও </a:t>
            </a:r>
            <a:r>
              <a:rPr lang="en-US" sz="2000" dirty="0" err="1" smtClean="0"/>
              <a:t>স্বভাষার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ছিল</a:t>
            </a:r>
            <a:r>
              <a:rPr lang="en-US" sz="2000" dirty="0" smtClean="0"/>
              <a:t> </a:t>
            </a:r>
            <a:r>
              <a:rPr lang="en-US" sz="2000" dirty="0" err="1" smtClean="0"/>
              <a:t>অটুট</a:t>
            </a:r>
            <a:r>
              <a:rPr lang="en-US" sz="2000" dirty="0" smtClean="0"/>
              <a:t> ও </a:t>
            </a:r>
            <a:r>
              <a:rPr lang="en-US" sz="2000" dirty="0" err="1" smtClean="0"/>
              <a:t>অপরিসীম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প্রেম</a:t>
            </a:r>
            <a:r>
              <a:rPr lang="en-US" sz="2000" dirty="0" smtClean="0"/>
              <a:t>। </a:t>
            </a:r>
            <a:r>
              <a:rPr lang="en-US" sz="2000" dirty="0" err="1" smtClean="0"/>
              <a:t>তাঁর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কবিতায়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অনুপম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ব্যাক্তিত্বের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পরিচয়</a:t>
            </a:r>
            <a:r>
              <a:rPr lang="en-US" sz="2000" dirty="0" smtClean="0"/>
              <a:t> </a:t>
            </a:r>
            <a:r>
              <a:rPr lang="en-US" sz="2000" dirty="0" err="1" smtClean="0"/>
              <a:t>মেলে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57772" y="3771900"/>
            <a:ext cx="6329363" cy="1322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উল্লেখযোগ্য</a:t>
            </a:r>
            <a:r>
              <a:rPr lang="bn-B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কাব্যগ্রন্থঃ</a:t>
            </a:r>
            <a:r>
              <a:rPr lang="bn-BD" sz="2000" dirty="0" smtClean="0"/>
              <a:t>নূরনামা</a:t>
            </a:r>
            <a:r>
              <a:rPr lang="en-US" sz="2000" dirty="0"/>
              <a:t>,</a:t>
            </a:r>
            <a:r>
              <a:rPr lang="bn-BD" sz="2000" dirty="0"/>
              <a:t>আরো রয়েছে ইউসুফ</a:t>
            </a:r>
            <a:r>
              <a:rPr lang="en-US" sz="2000" dirty="0"/>
              <a:t> </a:t>
            </a:r>
            <a:r>
              <a:rPr lang="bn-BD" sz="2000" dirty="0"/>
              <a:t>জোলেখা, লালমতি, সয়ফুলমূলক,</a:t>
            </a:r>
            <a:r>
              <a:rPr lang="en-US" sz="2000" dirty="0"/>
              <a:t> </a:t>
            </a:r>
            <a:r>
              <a:rPr lang="bn-BD" sz="2000" dirty="0"/>
              <a:t>শিহাবুদ্দিননামা, নসীহৎনামা, কারবালা, শহরনামা।</a:t>
            </a:r>
            <a:br>
              <a:rPr lang="bn-BD" sz="2000" dirty="0"/>
            </a:b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00638" y="5300692"/>
            <a:ext cx="6215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solidFill>
                  <a:srgbClr val="002060"/>
                </a:solidFill>
              </a:rPr>
              <a:t>মৃত্যুঃ</a:t>
            </a:r>
            <a:r>
              <a:rPr lang="bn-BD" sz="2000" dirty="0"/>
              <a:t> তিনি ১৬৯০ সালে মৃত্যুবরণ করেন।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609" y="2120900"/>
            <a:ext cx="4386566" cy="2463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229100" y="893763"/>
            <a:ext cx="4029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একক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86037" y="5072055"/>
            <a:ext cx="671512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2Left"/>
              <a:lightRig rig="threePt" dir="t"/>
            </a:scene3d>
          </a:bodyPr>
          <a:lstStyle/>
          <a:p>
            <a:r>
              <a:rPr lang="en-US" sz="2400" dirty="0" err="1" smtClean="0"/>
              <a:t>আবদুল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হাকিম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খ্রিষ্টাব্দে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কোথায়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জন্ম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গ্রহন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করেন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68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57738" y="514350"/>
            <a:ext cx="2757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কঠিন</a:t>
            </a:r>
            <a:r>
              <a:rPr lang="en-US" sz="2800" dirty="0" smtClean="0"/>
              <a:t> </a:t>
            </a:r>
            <a:r>
              <a:rPr lang="en-US" sz="2800" dirty="0" err="1" smtClean="0"/>
              <a:t>শব্দের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endParaRPr lang="en-US" sz="2800" dirty="0"/>
          </a:p>
        </p:txBody>
      </p:sp>
      <p:sp>
        <p:nvSpPr>
          <p:cNvPr id="15" name="Right Arrow 14"/>
          <p:cNvSpPr/>
          <p:nvPr/>
        </p:nvSpPr>
        <p:spPr>
          <a:xfrm>
            <a:off x="842964" y="1200150"/>
            <a:ext cx="2757486" cy="146208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হাবিলাষ</a:t>
            </a:r>
            <a:endParaRPr lang="en-US" sz="2400" dirty="0"/>
          </a:p>
        </p:txBody>
      </p:sp>
      <p:sp>
        <p:nvSpPr>
          <p:cNvPr id="16" name="Left Arrow 15"/>
          <p:cNvSpPr/>
          <p:nvPr/>
        </p:nvSpPr>
        <p:spPr>
          <a:xfrm>
            <a:off x="8843962" y="1200150"/>
            <a:ext cx="2742899" cy="1596625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প্রবল</a:t>
            </a:r>
            <a:r>
              <a:rPr lang="en-US" sz="2000" dirty="0" smtClean="0"/>
              <a:t> </a:t>
            </a:r>
            <a:r>
              <a:rPr lang="en-US" sz="2000" dirty="0" err="1" smtClean="0"/>
              <a:t>ইচ্ছা</a:t>
            </a:r>
            <a:endParaRPr lang="en-US" sz="2000" dirty="0"/>
          </a:p>
        </p:txBody>
      </p:sp>
      <p:sp>
        <p:nvSpPr>
          <p:cNvPr id="17" name="Right Arrow 16"/>
          <p:cNvSpPr/>
          <p:nvPr/>
        </p:nvSpPr>
        <p:spPr>
          <a:xfrm>
            <a:off x="842964" y="3300940"/>
            <a:ext cx="2757486" cy="14023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ছিফত</a:t>
            </a:r>
            <a:endParaRPr lang="en-US" sz="2400" dirty="0"/>
          </a:p>
        </p:txBody>
      </p:sp>
      <p:sp>
        <p:nvSpPr>
          <p:cNvPr id="18" name="Right Arrow 17"/>
          <p:cNvSpPr/>
          <p:nvPr/>
        </p:nvSpPr>
        <p:spPr>
          <a:xfrm>
            <a:off x="842964" y="4943475"/>
            <a:ext cx="2757486" cy="155733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বঙ্গবাণী</a:t>
            </a:r>
            <a:endParaRPr lang="en-US" sz="2400" dirty="0"/>
          </a:p>
        </p:txBody>
      </p:sp>
      <p:sp>
        <p:nvSpPr>
          <p:cNvPr id="19" name="Left Arrow 18"/>
          <p:cNvSpPr/>
          <p:nvPr/>
        </p:nvSpPr>
        <p:spPr>
          <a:xfrm>
            <a:off x="8843962" y="3028950"/>
            <a:ext cx="2742900" cy="157163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গুন</a:t>
            </a:r>
            <a:endParaRPr lang="en-US" sz="2400" dirty="0"/>
          </a:p>
        </p:txBody>
      </p:sp>
      <p:sp>
        <p:nvSpPr>
          <p:cNvPr id="20" name="Left Arrow 19"/>
          <p:cNvSpPr/>
          <p:nvPr/>
        </p:nvSpPr>
        <p:spPr>
          <a:xfrm>
            <a:off x="8843962" y="4832755"/>
            <a:ext cx="2742899" cy="166805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বাংলা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ভাষা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88" y="1432074"/>
            <a:ext cx="2395836" cy="147436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88" y="3227774"/>
            <a:ext cx="2613062" cy="1533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288" y="5082113"/>
            <a:ext cx="2600624" cy="136445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819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57300" y="687620"/>
            <a:ext cx="393700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013" y="1891651"/>
            <a:ext cx="3582988" cy="3968545"/>
          </a:xfrm>
          <a:prstGeom prst="rect">
            <a:avLst/>
          </a:prstGeom>
          <a:ln w="1905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355" y="685800"/>
            <a:ext cx="5384783" cy="55292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517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arada</dc:creator>
  <cp:lastModifiedBy>MY</cp:lastModifiedBy>
  <cp:revision>457</cp:revision>
  <dcterms:created xsi:type="dcterms:W3CDTF">2017-11-01T13:25:23Z</dcterms:created>
  <dcterms:modified xsi:type="dcterms:W3CDTF">2022-02-03T09:10:57Z</dcterms:modified>
</cp:coreProperties>
</file>