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83" r:id="rId3"/>
    <p:sldId id="292" r:id="rId4"/>
    <p:sldId id="287" r:id="rId5"/>
    <p:sldId id="288" r:id="rId6"/>
    <p:sldId id="291" r:id="rId7"/>
    <p:sldId id="298" r:id="rId8"/>
    <p:sldId id="295" r:id="rId9"/>
    <p:sldId id="296" r:id="rId10"/>
    <p:sldId id="264" r:id="rId11"/>
    <p:sldId id="265" r:id="rId12"/>
    <p:sldId id="263" r:id="rId13"/>
    <p:sldId id="297" r:id="rId14"/>
    <p:sldId id="285" r:id="rId15"/>
    <p:sldId id="266" r:id="rId16"/>
    <p:sldId id="269" r:id="rId17"/>
    <p:sldId id="281" r:id="rId18"/>
    <p:sldId id="270" r:id="rId19"/>
    <p:sldId id="271" r:id="rId20"/>
    <p:sldId id="272" r:id="rId21"/>
    <p:sldId id="273" r:id="rId22"/>
    <p:sldId id="274" r:id="rId23"/>
    <p:sldId id="275"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51250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265AD-4CE3-4A22-AD28-B344E3136B2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1F83860-31CC-4D54-8F67-BF46172DF85D}">
      <dgm:prSet phldrT="[Text]"/>
      <dgm:spPr>
        <a:solidFill>
          <a:schemeClr val="accent1">
            <a:lumMod val="20000"/>
            <a:lumOff val="80000"/>
          </a:schemeClr>
        </a:solidFill>
        <a:scene3d>
          <a:camera prst="orthographicFront"/>
          <a:lightRig rig="threePt" dir="t"/>
        </a:scene3d>
        <a:sp3d>
          <a:bevelT/>
        </a:sp3d>
      </dgm:spPr>
      <dgm:t>
        <a:bodyPr/>
        <a:lstStyle/>
        <a:p>
          <a:pPr algn="ctr"/>
          <a:r>
            <a:rPr lang="bn-IN" b="1" dirty="0" smtClean="0">
              <a:solidFill>
                <a:schemeClr val="tx1">
                  <a:lumMod val="95000"/>
                  <a:lumOff val="5000"/>
                </a:schemeClr>
              </a:solidFill>
              <a:latin typeface="NikoshBAN" pitchFamily="2" charset="0"/>
              <a:cs typeface="NikoshBAN" pitchFamily="2" charset="0"/>
            </a:rPr>
            <a:t>নিয়ন্ত্রণ</a:t>
          </a:r>
        </a:p>
      </dgm:t>
    </dgm:pt>
    <dgm:pt modelId="{D8147596-41B3-4CB8-A5B6-5426DB45E412}" type="parTrans" cxnId="{7955C5EE-BCAC-4765-8293-562E63BDBC06}">
      <dgm:prSet/>
      <dgm:spPr/>
      <dgm:t>
        <a:bodyPr/>
        <a:lstStyle/>
        <a:p>
          <a:endParaRPr lang="en-US" b="1">
            <a:latin typeface="NikoshBAN" pitchFamily="2" charset="0"/>
            <a:cs typeface="NikoshBAN" pitchFamily="2" charset="0"/>
          </a:endParaRPr>
        </a:p>
      </dgm:t>
    </dgm:pt>
    <dgm:pt modelId="{D11AE3E5-7712-4C01-9CD5-8B649E1983C5}" type="sibTrans" cxnId="{7955C5EE-BCAC-4765-8293-562E63BDBC06}">
      <dgm:prSet/>
      <dgm:spPr>
        <a:scene3d>
          <a:camera prst="orthographicFront"/>
          <a:lightRig rig="threePt" dir="t"/>
        </a:scene3d>
        <a:sp3d>
          <a:bevelT/>
        </a:sp3d>
      </dgm:spPr>
      <dgm:t>
        <a:bodyPr/>
        <a:lstStyle/>
        <a:p>
          <a:endParaRPr lang="en-US" b="1">
            <a:latin typeface="NikoshBAN" pitchFamily="2" charset="0"/>
            <a:cs typeface="NikoshBAN" pitchFamily="2" charset="0"/>
          </a:endParaRPr>
        </a:p>
      </dgm:t>
    </dgm:pt>
    <dgm:pt modelId="{0FFB68DF-CA50-4599-8495-79DFE63CD635}">
      <dgm:prSet phldrT="[Text]"/>
      <dgm:spPr>
        <a:solidFill>
          <a:schemeClr val="accent1">
            <a:lumMod val="20000"/>
            <a:lumOff val="80000"/>
          </a:schemeClr>
        </a:solidFill>
        <a:scene3d>
          <a:camera prst="orthographicFront"/>
          <a:lightRig rig="threePt" dir="t"/>
        </a:scene3d>
        <a:sp3d>
          <a:bevelT/>
        </a:sp3d>
      </dgm:spPr>
      <dgm:t>
        <a:bodyPr/>
        <a:lstStyle/>
        <a:p>
          <a:pPr algn="ctr"/>
          <a:r>
            <a:rPr lang="bn-IN" b="1" dirty="0" smtClean="0">
              <a:solidFill>
                <a:schemeClr val="tx1">
                  <a:lumMod val="95000"/>
                  <a:lumOff val="5000"/>
                </a:schemeClr>
              </a:solidFill>
              <a:latin typeface="NikoshBAN" pitchFamily="2" charset="0"/>
              <a:cs typeface="NikoshBAN" pitchFamily="2" charset="0"/>
            </a:rPr>
            <a:t>সংগঠিতকরণ </a:t>
          </a:r>
          <a:endParaRPr lang="en-US" b="1" dirty="0">
            <a:solidFill>
              <a:schemeClr val="tx1">
                <a:lumMod val="95000"/>
                <a:lumOff val="5000"/>
              </a:schemeClr>
            </a:solidFill>
            <a:latin typeface="NikoshBAN" pitchFamily="2" charset="0"/>
            <a:cs typeface="NikoshBAN" pitchFamily="2" charset="0"/>
          </a:endParaRPr>
        </a:p>
      </dgm:t>
    </dgm:pt>
    <dgm:pt modelId="{D5D5B40C-F8C6-46A5-9EE1-562E0C81AB8E}" type="parTrans" cxnId="{34D5E403-1BD8-42F3-B89F-05FC64D5E697}">
      <dgm:prSet/>
      <dgm:spPr/>
      <dgm:t>
        <a:bodyPr/>
        <a:lstStyle/>
        <a:p>
          <a:endParaRPr lang="en-US" b="1">
            <a:latin typeface="NikoshBAN" pitchFamily="2" charset="0"/>
            <a:cs typeface="NikoshBAN" pitchFamily="2" charset="0"/>
          </a:endParaRPr>
        </a:p>
      </dgm:t>
    </dgm:pt>
    <dgm:pt modelId="{FEE71DA0-76F8-4F51-AED6-BE9A5D743A21}" type="sibTrans" cxnId="{34D5E403-1BD8-42F3-B89F-05FC64D5E697}">
      <dgm:prSet/>
      <dgm:spPr>
        <a:scene3d>
          <a:camera prst="orthographicFront"/>
          <a:lightRig rig="threePt" dir="t"/>
        </a:scene3d>
        <a:sp3d>
          <a:bevelT/>
        </a:sp3d>
      </dgm:spPr>
      <dgm:t>
        <a:bodyPr/>
        <a:lstStyle/>
        <a:p>
          <a:endParaRPr lang="en-US" b="1">
            <a:latin typeface="NikoshBAN" pitchFamily="2" charset="0"/>
            <a:cs typeface="NikoshBAN" pitchFamily="2" charset="0"/>
          </a:endParaRPr>
        </a:p>
      </dgm:t>
    </dgm:pt>
    <dgm:pt modelId="{0A43BCA2-AAD0-4F06-8BE5-767B23012957}">
      <dgm:prSet phldrT="[Text]"/>
      <dgm:spPr>
        <a:solidFill>
          <a:schemeClr val="accent1">
            <a:lumMod val="20000"/>
            <a:lumOff val="80000"/>
          </a:schemeClr>
        </a:solidFill>
        <a:scene3d>
          <a:camera prst="orthographicFront"/>
          <a:lightRig rig="threePt" dir="t"/>
        </a:scene3d>
        <a:sp3d>
          <a:bevelT/>
        </a:sp3d>
      </dgm:spPr>
      <dgm:t>
        <a:bodyPr/>
        <a:lstStyle/>
        <a:p>
          <a:pPr algn="ctr"/>
          <a:r>
            <a:rPr lang="bn-IN" b="1" dirty="0" smtClean="0">
              <a:solidFill>
                <a:schemeClr val="tx1">
                  <a:lumMod val="95000"/>
                  <a:lumOff val="5000"/>
                </a:schemeClr>
              </a:solidFill>
              <a:latin typeface="NikoshBAN" pitchFamily="2" charset="0"/>
              <a:cs typeface="NikoshBAN" pitchFamily="2" charset="0"/>
            </a:rPr>
            <a:t>পূর্বানুমান ও পরিকল্পনা </a:t>
          </a:r>
          <a:endParaRPr lang="en-US" b="1" dirty="0">
            <a:solidFill>
              <a:schemeClr val="tx1">
                <a:lumMod val="95000"/>
                <a:lumOff val="5000"/>
              </a:schemeClr>
            </a:solidFill>
            <a:latin typeface="NikoshBAN" pitchFamily="2" charset="0"/>
            <a:cs typeface="NikoshBAN" pitchFamily="2" charset="0"/>
          </a:endParaRPr>
        </a:p>
      </dgm:t>
    </dgm:pt>
    <dgm:pt modelId="{6702F1CD-4C40-43EA-A754-B2B06A9B58FA}" type="parTrans" cxnId="{173B9676-2A20-4CF4-A476-9A13B5763E46}">
      <dgm:prSet/>
      <dgm:spPr/>
      <dgm:t>
        <a:bodyPr/>
        <a:lstStyle/>
        <a:p>
          <a:endParaRPr lang="en-US" b="1">
            <a:latin typeface="NikoshBAN" pitchFamily="2" charset="0"/>
            <a:cs typeface="NikoshBAN" pitchFamily="2" charset="0"/>
          </a:endParaRPr>
        </a:p>
      </dgm:t>
    </dgm:pt>
    <dgm:pt modelId="{F0936E20-581C-4A6F-8AB0-6CF7FBF0C915}" type="sibTrans" cxnId="{173B9676-2A20-4CF4-A476-9A13B5763E46}">
      <dgm:prSet/>
      <dgm:spPr/>
      <dgm:t>
        <a:bodyPr/>
        <a:lstStyle/>
        <a:p>
          <a:endParaRPr lang="en-US" b="1">
            <a:latin typeface="NikoshBAN" pitchFamily="2" charset="0"/>
            <a:cs typeface="NikoshBAN" pitchFamily="2" charset="0"/>
          </a:endParaRPr>
        </a:p>
      </dgm:t>
    </dgm:pt>
    <dgm:pt modelId="{F3BBEDFF-7C39-4965-8633-13F0613C27FD}">
      <dgm:prSet phldrT="[Text]"/>
      <dgm:spPr>
        <a:solidFill>
          <a:schemeClr val="accent1">
            <a:lumMod val="20000"/>
            <a:lumOff val="80000"/>
          </a:schemeClr>
        </a:solidFill>
        <a:scene3d>
          <a:camera prst="orthographicFront"/>
          <a:lightRig rig="threePt" dir="t"/>
        </a:scene3d>
        <a:sp3d>
          <a:bevelT/>
        </a:sp3d>
      </dgm:spPr>
      <dgm:t>
        <a:bodyPr/>
        <a:lstStyle/>
        <a:p>
          <a:pPr algn="ctr"/>
          <a:r>
            <a:rPr lang="bn-IN" b="1" dirty="0" smtClean="0">
              <a:solidFill>
                <a:schemeClr val="tx1">
                  <a:lumMod val="95000"/>
                  <a:lumOff val="5000"/>
                </a:schemeClr>
              </a:solidFill>
              <a:latin typeface="NikoshBAN" pitchFamily="2" charset="0"/>
              <a:cs typeface="NikoshBAN" pitchFamily="2" charset="0"/>
            </a:rPr>
            <a:t> সমন্বয়সাধন</a:t>
          </a:r>
          <a:endParaRPr lang="en-US" b="1" dirty="0">
            <a:solidFill>
              <a:schemeClr val="tx1">
                <a:lumMod val="95000"/>
                <a:lumOff val="5000"/>
              </a:schemeClr>
            </a:solidFill>
            <a:latin typeface="NikoshBAN" pitchFamily="2" charset="0"/>
            <a:cs typeface="NikoshBAN" pitchFamily="2" charset="0"/>
          </a:endParaRPr>
        </a:p>
      </dgm:t>
    </dgm:pt>
    <dgm:pt modelId="{2221829D-BE49-4771-A88E-88A686015B31}" type="parTrans" cxnId="{C34FF606-A0E5-4429-95B5-C5F8C35C0796}">
      <dgm:prSet/>
      <dgm:spPr/>
      <dgm:t>
        <a:bodyPr/>
        <a:lstStyle/>
        <a:p>
          <a:endParaRPr lang="en-US" b="1">
            <a:latin typeface="NikoshBAN" pitchFamily="2" charset="0"/>
            <a:cs typeface="NikoshBAN" pitchFamily="2" charset="0"/>
          </a:endParaRPr>
        </a:p>
      </dgm:t>
    </dgm:pt>
    <dgm:pt modelId="{7A4AA74A-8993-42DF-A8CF-046DC2692F4E}" type="sibTrans" cxnId="{C34FF606-A0E5-4429-95B5-C5F8C35C0796}">
      <dgm:prSet/>
      <dgm:spPr>
        <a:scene3d>
          <a:camera prst="orthographicFront"/>
          <a:lightRig rig="threePt" dir="t"/>
        </a:scene3d>
        <a:sp3d>
          <a:bevelT/>
        </a:sp3d>
      </dgm:spPr>
      <dgm:t>
        <a:bodyPr/>
        <a:lstStyle/>
        <a:p>
          <a:endParaRPr lang="en-US" b="1"/>
        </a:p>
      </dgm:t>
    </dgm:pt>
    <dgm:pt modelId="{53D7B169-D998-4037-AFE8-725D4CB6EDEE}">
      <dgm:prSet phldrT="[Text]"/>
      <dgm:spPr>
        <a:solidFill>
          <a:schemeClr val="accent1">
            <a:lumMod val="20000"/>
            <a:lumOff val="80000"/>
          </a:schemeClr>
        </a:solidFill>
        <a:scene3d>
          <a:camera prst="orthographicFront"/>
          <a:lightRig rig="threePt" dir="t"/>
        </a:scene3d>
        <a:sp3d>
          <a:bevelT/>
        </a:sp3d>
      </dgm:spPr>
      <dgm:t>
        <a:bodyPr/>
        <a:lstStyle/>
        <a:p>
          <a:pPr algn="ctr"/>
          <a:r>
            <a:rPr lang="bn-IN" b="1" dirty="0" smtClean="0">
              <a:solidFill>
                <a:schemeClr val="tx1">
                  <a:lumMod val="95000"/>
                  <a:lumOff val="5000"/>
                </a:schemeClr>
              </a:solidFill>
              <a:latin typeface="NikoshBAN" pitchFamily="2" charset="0"/>
              <a:cs typeface="NikoshBAN" pitchFamily="2" charset="0"/>
            </a:rPr>
            <a:t>নির্দেশনা</a:t>
          </a:r>
          <a:endParaRPr lang="en-US" b="1" dirty="0">
            <a:solidFill>
              <a:schemeClr val="tx1">
                <a:lumMod val="95000"/>
                <a:lumOff val="5000"/>
              </a:schemeClr>
            </a:solidFill>
            <a:latin typeface="NikoshBAN" pitchFamily="2" charset="0"/>
            <a:cs typeface="NikoshBAN" pitchFamily="2" charset="0"/>
          </a:endParaRPr>
        </a:p>
      </dgm:t>
    </dgm:pt>
    <dgm:pt modelId="{E138DF45-7864-40DD-8B6A-59E340484493}" type="parTrans" cxnId="{B0573AA9-FC6E-43A1-9258-AEE378B26F5B}">
      <dgm:prSet/>
      <dgm:spPr/>
      <dgm:t>
        <a:bodyPr/>
        <a:lstStyle/>
        <a:p>
          <a:endParaRPr lang="en-US" b="1">
            <a:latin typeface="NikoshBAN" pitchFamily="2" charset="0"/>
            <a:cs typeface="NikoshBAN" pitchFamily="2" charset="0"/>
          </a:endParaRPr>
        </a:p>
      </dgm:t>
    </dgm:pt>
    <dgm:pt modelId="{AEBD2EC3-89F0-44C8-9753-77988B83C66D}" type="sibTrans" cxnId="{B0573AA9-FC6E-43A1-9258-AEE378B26F5B}">
      <dgm:prSet/>
      <dgm:spPr>
        <a:scene3d>
          <a:camera prst="orthographicFront"/>
          <a:lightRig rig="threePt" dir="t"/>
        </a:scene3d>
        <a:sp3d>
          <a:bevelT/>
        </a:sp3d>
      </dgm:spPr>
      <dgm:t>
        <a:bodyPr/>
        <a:lstStyle/>
        <a:p>
          <a:endParaRPr lang="en-US" b="1">
            <a:latin typeface="NikoshBAN" pitchFamily="2" charset="0"/>
            <a:cs typeface="NikoshBAN" pitchFamily="2" charset="0"/>
          </a:endParaRPr>
        </a:p>
      </dgm:t>
    </dgm:pt>
    <dgm:pt modelId="{E5EB1E3D-6DF5-422A-852E-3C58712928A6}" type="pres">
      <dgm:prSet presAssocID="{B3D265AD-4CE3-4A22-AD28-B344E3136B23}" presName="outerComposite" presStyleCnt="0">
        <dgm:presLayoutVars>
          <dgm:chMax val="5"/>
          <dgm:dir/>
          <dgm:resizeHandles val="exact"/>
        </dgm:presLayoutVars>
      </dgm:prSet>
      <dgm:spPr/>
      <dgm:t>
        <a:bodyPr/>
        <a:lstStyle/>
        <a:p>
          <a:endParaRPr lang="en-US"/>
        </a:p>
      </dgm:t>
    </dgm:pt>
    <dgm:pt modelId="{3A6F3F3B-62C5-4515-91F1-06F24CE4FE0E}" type="pres">
      <dgm:prSet presAssocID="{B3D265AD-4CE3-4A22-AD28-B344E3136B23}" presName="dummyMaxCanvas" presStyleCnt="0">
        <dgm:presLayoutVars/>
      </dgm:prSet>
      <dgm:spPr>
        <a:scene3d>
          <a:camera prst="orthographicFront"/>
          <a:lightRig rig="threePt" dir="t"/>
        </a:scene3d>
        <a:sp3d>
          <a:bevelT/>
        </a:sp3d>
      </dgm:spPr>
      <dgm:t>
        <a:bodyPr/>
        <a:lstStyle/>
        <a:p>
          <a:endParaRPr lang="en-US"/>
        </a:p>
      </dgm:t>
    </dgm:pt>
    <dgm:pt modelId="{80F0A8B7-FF4F-495E-9651-431957ABD498}" type="pres">
      <dgm:prSet presAssocID="{B3D265AD-4CE3-4A22-AD28-B344E3136B23}" presName="FiveNodes_1" presStyleLbl="node1" presStyleIdx="0" presStyleCnt="5">
        <dgm:presLayoutVars>
          <dgm:bulletEnabled val="1"/>
        </dgm:presLayoutVars>
      </dgm:prSet>
      <dgm:spPr/>
      <dgm:t>
        <a:bodyPr/>
        <a:lstStyle/>
        <a:p>
          <a:endParaRPr lang="en-US"/>
        </a:p>
      </dgm:t>
    </dgm:pt>
    <dgm:pt modelId="{10499D61-E3B2-4AE1-BE5B-8AAF988167F6}" type="pres">
      <dgm:prSet presAssocID="{B3D265AD-4CE3-4A22-AD28-B344E3136B23}" presName="FiveNodes_2" presStyleLbl="node1" presStyleIdx="1" presStyleCnt="5">
        <dgm:presLayoutVars>
          <dgm:bulletEnabled val="1"/>
        </dgm:presLayoutVars>
      </dgm:prSet>
      <dgm:spPr/>
      <dgm:t>
        <a:bodyPr/>
        <a:lstStyle/>
        <a:p>
          <a:endParaRPr lang="en-US"/>
        </a:p>
      </dgm:t>
    </dgm:pt>
    <dgm:pt modelId="{B476807D-27B3-43CB-AA5F-A31F09641BC0}" type="pres">
      <dgm:prSet presAssocID="{B3D265AD-4CE3-4A22-AD28-B344E3136B23}" presName="FiveNodes_3" presStyleLbl="node1" presStyleIdx="2" presStyleCnt="5">
        <dgm:presLayoutVars>
          <dgm:bulletEnabled val="1"/>
        </dgm:presLayoutVars>
      </dgm:prSet>
      <dgm:spPr/>
      <dgm:t>
        <a:bodyPr/>
        <a:lstStyle/>
        <a:p>
          <a:endParaRPr lang="en-US"/>
        </a:p>
      </dgm:t>
    </dgm:pt>
    <dgm:pt modelId="{A46349AE-A9B2-4936-8C4A-4FA59CEDD0ED}" type="pres">
      <dgm:prSet presAssocID="{B3D265AD-4CE3-4A22-AD28-B344E3136B23}" presName="FiveNodes_4" presStyleLbl="node1" presStyleIdx="3" presStyleCnt="5">
        <dgm:presLayoutVars>
          <dgm:bulletEnabled val="1"/>
        </dgm:presLayoutVars>
      </dgm:prSet>
      <dgm:spPr/>
      <dgm:t>
        <a:bodyPr/>
        <a:lstStyle/>
        <a:p>
          <a:endParaRPr lang="en-US"/>
        </a:p>
      </dgm:t>
    </dgm:pt>
    <dgm:pt modelId="{BA25B86C-D2D9-48DC-8B7C-7F532D93F10A}" type="pres">
      <dgm:prSet presAssocID="{B3D265AD-4CE3-4A22-AD28-B344E3136B23}" presName="FiveNodes_5" presStyleLbl="node1" presStyleIdx="4" presStyleCnt="5" custLinFactNeighborX="2319">
        <dgm:presLayoutVars>
          <dgm:bulletEnabled val="1"/>
        </dgm:presLayoutVars>
      </dgm:prSet>
      <dgm:spPr/>
      <dgm:t>
        <a:bodyPr/>
        <a:lstStyle/>
        <a:p>
          <a:endParaRPr lang="en-US"/>
        </a:p>
      </dgm:t>
    </dgm:pt>
    <dgm:pt modelId="{529E9D2E-73AF-4724-A161-B0DED69F9142}" type="pres">
      <dgm:prSet presAssocID="{B3D265AD-4CE3-4A22-AD28-B344E3136B23}" presName="FiveConn_1-2" presStyleLbl="fgAccFollowNode1" presStyleIdx="0" presStyleCnt="4" custLinFactNeighborX="-4922" custLinFactNeighborY="-9239">
        <dgm:presLayoutVars>
          <dgm:bulletEnabled val="1"/>
        </dgm:presLayoutVars>
      </dgm:prSet>
      <dgm:spPr>
        <a:prstGeom prst="upArrow">
          <a:avLst/>
        </a:prstGeom>
      </dgm:spPr>
      <dgm:t>
        <a:bodyPr/>
        <a:lstStyle/>
        <a:p>
          <a:endParaRPr lang="en-US"/>
        </a:p>
      </dgm:t>
    </dgm:pt>
    <dgm:pt modelId="{5A8CE64D-0F09-4EF8-A654-FC3E279306B6}" type="pres">
      <dgm:prSet presAssocID="{B3D265AD-4CE3-4A22-AD28-B344E3136B23}" presName="FiveConn_2-3" presStyleLbl="fgAccFollowNode1" presStyleIdx="1" presStyleCnt="4" custLinFactNeighborX="6573" custLinFactNeighborY="-7619">
        <dgm:presLayoutVars>
          <dgm:bulletEnabled val="1"/>
        </dgm:presLayoutVars>
      </dgm:prSet>
      <dgm:spPr>
        <a:prstGeom prst="upArrow">
          <a:avLst/>
        </a:prstGeom>
      </dgm:spPr>
      <dgm:t>
        <a:bodyPr/>
        <a:lstStyle/>
        <a:p>
          <a:endParaRPr lang="en-US"/>
        </a:p>
      </dgm:t>
    </dgm:pt>
    <dgm:pt modelId="{504B339F-F9ED-4EDD-AB44-31DEDC4C43CC}" type="pres">
      <dgm:prSet presAssocID="{B3D265AD-4CE3-4A22-AD28-B344E3136B23}" presName="FiveConn_3-4" presStyleLbl="fgAccFollowNode1" presStyleIdx="2" presStyleCnt="4" custScaleX="112967" custScaleY="106866" custLinFactNeighborX="-4922" custLinFactNeighborY="-3713">
        <dgm:presLayoutVars>
          <dgm:bulletEnabled val="1"/>
        </dgm:presLayoutVars>
      </dgm:prSet>
      <dgm:spPr>
        <a:prstGeom prst="upArrow">
          <a:avLst/>
        </a:prstGeom>
      </dgm:spPr>
      <dgm:t>
        <a:bodyPr/>
        <a:lstStyle/>
        <a:p>
          <a:endParaRPr lang="en-US"/>
        </a:p>
      </dgm:t>
    </dgm:pt>
    <dgm:pt modelId="{B90BBF8C-D56E-4E97-9268-9D8201338E2D}" type="pres">
      <dgm:prSet presAssocID="{B3D265AD-4CE3-4A22-AD28-B344E3136B23}" presName="FiveConn_4-5" presStyleLbl="fgAccFollowNode1" presStyleIdx="3" presStyleCnt="4" custLinFactNeighborX="-14648" custLinFactNeighborY="11214">
        <dgm:presLayoutVars>
          <dgm:bulletEnabled val="1"/>
        </dgm:presLayoutVars>
      </dgm:prSet>
      <dgm:spPr>
        <a:prstGeom prst="upArrow">
          <a:avLst/>
        </a:prstGeom>
      </dgm:spPr>
      <dgm:t>
        <a:bodyPr/>
        <a:lstStyle/>
        <a:p>
          <a:endParaRPr lang="en-US"/>
        </a:p>
      </dgm:t>
    </dgm:pt>
    <dgm:pt modelId="{A00F6BD7-A383-4A6F-82DD-D06B0D0F3E1D}" type="pres">
      <dgm:prSet presAssocID="{B3D265AD-4CE3-4A22-AD28-B344E3136B23}" presName="FiveNodes_1_text" presStyleLbl="node1" presStyleIdx="4" presStyleCnt="5">
        <dgm:presLayoutVars>
          <dgm:bulletEnabled val="1"/>
        </dgm:presLayoutVars>
      </dgm:prSet>
      <dgm:spPr/>
      <dgm:t>
        <a:bodyPr/>
        <a:lstStyle/>
        <a:p>
          <a:endParaRPr lang="en-US"/>
        </a:p>
      </dgm:t>
    </dgm:pt>
    <dgm:pt modelId="{E08EAFF8-0F51-4679-9EF9-62742218F7AF}" type="pres">
      <dgm:prSet presAssocID="{B3D265AD-4CE3-4A22-AD28-B344E3136B23}" presName="FiveNodes_2_text" presStyleLbl="node1" presStyleIdx="4" presStyleCnt="5">
        <dgm:presLayoutVars>
          <dgm:bulletEnabled val="1"/>
        </dgm:presLayoutVars>
      </dgm:prSet>
      <dgm:spPr/>
      <dgm:t>
        <a:bodyPr/>
        <a:lstStyle/>
        <a:p>
          <a:endParaRPr lang="en-US"/>
        </a:p>
      </dgm:t>
    </dgm:pt>
    <dgm:pt modelId="{EF6377BB-EB2B-4635-8010-B3FD7AD16305}" type="pres">
      <dgm:prSet presAssocID="{B3D265AD-4CE3-4A22-AD28-B344E3136B23}" presName="FiveNodes_3_text" presStyleLbl="node1" presStyleIdx="4" presStyleCnt="5">
        <dgm:presLayoutVars>
          <dgm:bulletEnabled val="1"/>
        </dgm:presLayoutVars>
      </dgm:prSet>
      <dgm:spPr/>
      <dgm:t>
        <a:bodyPr/>
        <a:lstStyle/>
        <a:p>
          <a:endParaRPr lang="en-US"/>
        </a:p>
      </dgm:t>
    </dgm:pt>
    <dgm:pt modelId="{8242F592-A853-477D-B608-D03D3011A114}" type="pres">
      <dgm:prSet presAssocID="{B3D265AD-4CE3-4A22-AD28-B344E3136B23}" presName="FiveNodes_4_text" presStyleLbl="node1" presStyleIdx="4" presStyleCnt="5">
        <dgm:presLayoutVars>
          <dgm:bulletEnabled val="1"/>
        </dgm:presLayoutVars>
      </dgm:prSet>
      <dgm:spPr/>
      <dgm:t>
        <a:bodyPr/>
        <a:lstStyle/>
        <a:p>
          <a:endParaRPr lang="en-US"/>
        </a:p>
      </dgm:t>
    </dgm:pt>
    <dgm:pt modelId="{CDEEFEEC-D35A-4217-B1FF-B4C8F0EAAE01}" type="pres">
      <dgm:prSet presAssocID="{B3D265AD-4CE3-4A22-AD28-B344E3136B23}" presName="FiveNodes_5_text" presStyleLbl="node1" presStyleIdx="4" presStyleCnt="5">
        <dgm:presLayoutVars>
          <dgm:bulletEnabled val="1"/>
        </dgm:presLayoutVars>
      </dgm:prSet>
      <dgm:spPr/>
      <dgm:t>
        <a:bodyPr/>
        <a:lstStyle/>
        <a:p>
          <a:endParaRPr lang="en-US"/>
        </a:p>
      </dgm:t>
    </dgm:pt>
  </dgm:ptLst>
  <dgm:cxnLst>
    <dgm:cxn modelId="{469E2E58-6FB8-49AA-AD38-03E639B6A118}" type="presOf" srcId="{7A4AA74A-8993-42DF-A8CF-046DC2692F4E}" destId="{5A8CE64D-0F09-4EF8-A654-FC3E279306B6}" srcOrd="0" destOrd="0" presId="urn:microsoft.com/office/officeart/2005/8/layout/vProcess5"/>
    <dgm:cxn modelId="{3109AAE6-E293-424B-AAEA-5AFB243D91D4}" type="presOf" srcId="{0FFB68DF-CA50-4599-8495-79DFE63CD635}" destId="{A46349AE-A9B2-4936-8C4A-4FA59CEDD0ED}" srcOrd="0" destOrd="0" presId="urn:microsoft.com/office/officeart/2005/8/layout/vProcess5"/>
    <dgm:cxn modelId="{B0573AA9-FC6E-43A1-9258-AEE378B26F5B}" srcId="{B3D265AD-4CE3-4A22-AD28-B344E3136B23}" destId="{53D7B169-D998-4037-AFE8-725D4CB6EDEE}" srcOrd="2" destOrd="0" parTransId="{E138DF45-7864-40DD-8B6A-59E340484493}" sibTransId="{AEBD2EC3-89F0-44C8-9753-77988B83C66D}"/>
    <dgm:cxn modelId="{D93FDB69-A68F-4D38-AD0F-3897F57C5E9F}" type="presOf" srcId="{AEBD2EC3-89F0-44C8-9753-77988B83C66D}" destId="{504B339F-F9ED-4EDD-AB44-31DEDC4C43CC}" srcOrd="0" destOrd="0" presId="urn:microsoft.com/office/officeart/2005/8/layout/vProcess5"/>
    <dgm:cxn modelId="{03B0F1A9-EAE7-4101-BE02-17B1B067597C}" type="presOf" srcId="{61F83860-31CC-4D54-8F67-BF46172DF85D}" destId="{80F0A8B7-FF4F-495E-9651-431957ABD498}" srcOrd="0" destOrd="0" presId="urn:microsoft.com/office/officeart/2005/8/layout/vProcess5"/>
    <dgm:cxn modelId="{173B9676-2A20-4CF4-A476-9A13B5763E46}" srcId="{B3D265AD-4CE3-4A22-AD28-B344E3136B23}" destId="{0A43BCA2-AAD0-4F06-8BE5-767B23012957}" srcOrd="4" destOrd="0" parTransId="{6702F1CD-4C40-43EA-A754-B2B06A9B58FA}" sibTransId="{F0936E20-581C-4A6F-8AB0-6CF7FBF0C915}"/>
    <dgm:cxn modelId="{7955C5EE-BCAC-4765-8293-562E63BDBC06}" srcId="{B3D265AD-4CE3-4A22-AD28-B344E3136B23}" destId="{61F83860-31CC-4D54-8F67-BF46172DF85D}" srcOrd="0" destOrd="0" parTransId="{D8147596-41B3-4CB8-A5B6-5426DB45E412}" sibTransId="{D11AE3E5-7712-4C01-9CD5-8B649E1983C5}"/>
    <dgm:cxn modelId="{A36FFB4B-F226-4697-B81F-46EEABEC48AA}" type="presOf" srcId="{F3BBEDFF-7C39-4965-8633-13F0613C27FD}" destId="{E08EAFF8-0F51-4679-9EF9-62742218F7AF}" srcOrd="1" destOrd="0" presId="urn:microsoft.com/office/officeart/2005/8/layout/vProcess5"/>
    <dgm:cxn modelId="{EFC10A7A-51F0-46A9-A4A7-229354701857}" type="presOf" srcId="{D11AE3E5-7712-4C01-9CD5-8B649E1983C5}" destId="{529E9D2E-73AF-4724-A161-B0DED69F9142}" srcOrd="0" destOrd="0" presId="urn:microsoft.com/office/officeart/2005/8/layout/vProcess5"/>
    <dgm:cxn modelId="{978BF428-19A7-4499-87B4-D2C89B7CB7E7}" type="presOf" srcId="{0A43BCA2-AAD0-4F06-8BE5-767B23012957}" destId="{BA25B86C-D2D9-48DC-8B7C-7F532D93F10A}" srcOrd="0" destOrd="0" presId="urn:microsoft.com/office/officeart/2005/8/layout/vProcess5"/>
    <dgm:cxn modelId="{046CBFC9-7063-4F62-B9EA-739BC7C82286}" type="presOf" srcId="{F3BBEDFF-7C39-4965-8633-13F0613C27FD}" destId="{10499D61-E3B2-4AE1-BE5B-8AAF988167F6}" srcOrd="0" destOrd="0" presId="urn:microsoft.com/office/officeart/2005/8/layout/vProcess5"/>
    <dgm:cxn modelId="{34D5E403-1BD8-42F3-B89F-05FC64D5E697}" srcId="{B3D265AD-4CE3-4A22-AD28-B344E3136B23}" destId="{0FFB68DF-CA50-4599-8495-79DFE63CD635}" srcOrd="3" destOrd="0" parTransId="{D5D5B40C-F8C6-46A5-9EE1-562E0C81AB8E}" sibTransId="{FEE71DA0-76F8-4F51-AED6-BE9A5D743A21}"/>
    <dgm:cxn modelId="{A3AA1AA5-608B-4BD0-BB74-AA38F97FD9BB}" type="presOf" srcId="{53D7B169-D998-4037-AFE8-725D4CB6EDEE}" destId="{B476807D-27B3-43CB-AA5F-A31F09641BC0}" srcOrd="0" destOrd="0" presId="urn:microsoft.com/office/officeart/2005/8/layout/vProcess5"/>
    <dgm:cxn modelId="{E18D3DF9-EBC8-4309-BE9B-0EF31F74AB86}" type="presOf" srcId="{61F83860-31CC-4D54-8F67-BF46172DF85D}" destId="{A00F6BD7-A383-4A6F-82DD-D06B0D0F3E1D}" srcOrd="1" destOrd="0" presId="urn:microsoft.com/office/officeart/2005/8/layout/vProcess5"/>
    <dgm:cxn modelId="{BDA0E296-20F0-41F4-AA59-C6AE57183558}" type="presOf" srcId="{0A43BCA2-AAD0-4F06-8BE5-767B23012957}" destId="{CDEEFEEC-D35A-4217-B1FF-B4C8F0EAAE01}" srcOrd="1" destOrd="0" presId="urn:microsoft.com/office/officeart/2005/8/layout/vProcess5"/>
    <dgm:cxn modelId="{D4B0A8C9-4CC5-4C4C-B109-73D8A8C1761D}" type="presOf" srcId="{0FFB68DF-CA50-4599-8495-79DFE63CD635}" destId="{8242F592-A853-477D-B608-D03D3011A114}" srcOrd="1" destOrd="0" presId="urn:microsoft.com/office/officeart/2005/8/layout/vProcess5"/>
    <dgm:cxn modelId="{752C51AB-8948-40FE-BA23-30FD163B7E0A}" type="presOf" srcId="{FEE71DA0-76F8-4F51-AED6-BE9A5D743A21}" destId="{B90BBF8C-D56E-4E97-9268-9D8201338E2D}" srcOrd="0" destOrd="0" presId="urn:microsoft.com/office/officeart/2005/8/layout/vProcess5"/>
    <dgm:cxn modelId="{6B02C95C-056C-4114-AA19-CC4E81247086}" type="presOf" srcId="{B3D265AD-4CE3-4A22-AD28-B344E3136B23}" destId="{E5EB1E3D-6DF5-422A-852E-3C58712928A6}" srcOrd="0" destOrd="0" presId="urn:microsoft.com/office/officeart/2005/8/layout/vProcess5"/>
    <dgm:cxn modelId="{C34FF606-A0E5-4429-95B5-C5F8C35C0796}" srcId="{B3D265AD-4CE3-4A22-AD28-B344E3136B23}" destId="{F3BBEDFF-7C39-4965-8633-13F0613C27FD}" srcOrd="1" destOrd="0" parTransId="{2221829D-BE49-4771-A88E-88A686015B31}" sibTransId="{7A4AA74A-8993-42DF-A8CF-046DC2692F4E}"/>
    <dgm:cxn modelId="{8E18944E-6E3A-45A8-BDB9-36CCECC4A681}" type="presOf" srcId="{53D7B169-D998-4037-AFE8-725D4CB6EDEE}" destId="{EF6377BB-EB2B-4635-8010-B3FD7AD16305}" srcOrd="1" destOrd="0" presId="urn:microsoft.com/office/officeart/2005/8/layout/vProcess5"/>
    <dgm:cxn modelId="{110D7C53-C2A7-4E54-B923-A9B3BA5FE4F1}" type="presParOf" srcId="{E5EB1E3D-6DF5-422A-852E-3C58712928A6}" destId="{3A6F3F3B-62C5-4515-91F1-06F24CE4FE0E}" srcOrd="0" destOrd="0" presId="urn:microsoft.com/office/officeart/2005/8/layout/vProcess5"/>
    <dgm:cxn modelId="{2227F751-1372-47D9-BB3D-1E7B07D93AE9}" type="presParOf" srcId="{E5EB1E3D-6DF5-422A-852E-3C58712928A6}" destId="{80F0A8B7-FF4F-495E-9651-431957ABD498}" srcOrd="1" destOrd="0" presId="urn:microsoft.com/office/officeart/2005/8/layout/vProcess5"/>
    <dgm:cxn modelId="{55CD0051-4DC8-419C-95B1-A0002BC89838}" type="presParOf" srcId="{E5EB1E3D-6DF5-422A-852E-3C58712928A6}" destId="{10499D61-E3B2-4AE1-BE5B-8AAF988167F6}" srcOrd="2" destOrd="0" presId="urn:microsoft.com/office/officeart/2005/8/layout/vProcess5"/>
    <dgm:cxn modelId="{F335760D-5123-4B1C-9976-AF1B42B239F4}" type="presParOf" srcId="{E5EB1E3D-6DF5-422A-852E-3C58712928A6}" destId="{B476807D-27B3-43CB-AA5F-A31F09641BC0}" srcOrd="3" destOrd="0" presId="urn:microsoft.com/office/officeart/2005/8/layout/vProcess5"/>
    <dgm:cxn modelId="{E67B1E68-2976-4E16-ABDF-89E61C213FEC}" type="presParOf" srcId="{E5EB1E3D-6DF5-422A-852E-3C58712928A6}" destId="{A46349AE-A9B2-4936-8C4A-4FA59CEDD0ED}" srcOrd="4" destOrd="0" presId="urn:microsoft.com/office/officeart/2005/8/layout/vProcess5"/>
    <dgm:cxn modelId="{1F60FB95-295A-4357-B7C0-78FDEF670AA4}" type="presParOf" srcId="{E5EB1E3D-6DF5-422A-852E-3C58712928A6}" destId="{BA25B86C-D2D9-48DC-8B7C-7F532D93F10A}" srcOrd="5" destOrd="0" presId="urn:microsoft.com/office/officeart/2005/8/layout/vProcess5"/>
    <dgm:cxn modelId="{A5D63CFA-F856-4823-B045-949BD1EED34E}" type="presParOf" srcId="{E5EB1E3D-6DF5-422A-852E-3C58712928A6}" destId="{529E9D2E-73AF-4724-A161-B0DED69F9142}" srcOrd="6" destOrd="0" presId="urn:microsoft.com/office/officeart/2005/8/layout/vProcess5"/>
    <dgm:cxn modelId="{18AEA69E-C4B1-41D9-8FAD-832FFEEA8468}" type="presParOf" srcId="{E5EB1E3D-6DF5-422A-852E-3C58712928A6}" destId="{5A8CE64D-0F09-4EF8-A654-FC3E279306B6}" srcOrd="7" destOrd="0" presId="urn:microsoft.com/office/officeart/2005/8/layout/vProcess5"/>
    <dgm:cxn modelId="{77F93FF4-445B-416F-B234-47C12FCC7E9B}" type="presParOf" srcId="{E5EB1E3D-6DF5-422A-852E-3C58712928A6}" destId="{504B339F-F9ED-4EDD-AB44-31DEDC4C43CC}" srcOrd="8" destOrd="0" presId="urn:microsoft.com/office/officeart/2005/8/layout/vProcess5"/>
    <dgm:cxn modelId="{F48ACC68-6463-40BF-B697-A1AEFC1A5CDE}" type="presParOf" srcId="{E5EB1E3D-6DF5-422A-852E-3C58712928A6}" destId="{B90BBF8C-D56E-4E97-9268-9D8201338E2D}" srcOrd="9" destOrd="0" presId="urn:microsoft.com/office/officeart/2005/8/layout/vProcess5"/>
    <dgm:cxn modelId="{5B93B3C0-DB9A-405B-BE61-16C3A649F5EC}" type="presParOf" srcId="{E5EB1E3D-6DF5-422A-852E-3C58712928A6}" destId="{A00F6BD7-A383-4A6F-82DD-D06B0D0F3E1D}" srcOrd="10" destOrd="0" presId="urn:microsoft.com/office/officeart/2005/8/layout/vProcess5"/>
    <dgm:cxn modelId="{036CDC0E-C118-4081-B7FF-BD80BCD5067F}" type="presParOf" srcId="{E5EB1E3D-6DF5-422A-852E-3C58712928A6}" destId="{E08EAFF8-0F51-4679-9EF9-62742218F7AF}" srcOrd="11" destOrd="0" presId="urn:microsoft.com/office/officeart/2005/8/layout/vProcess5"/>
    <dgm:cxn modelId="{0C5B0B12-32BB-4D32-AA38-E41C97EDD2AF}" type="presParOf" srcId="{E5EB1E3D-6DF5-422A-852E-3C58712928A6}" destId="{EF6377BB-EB2B-4635-8010-B3FD7AD16305}" srcOrd="12" destOrd="0" presId="urn:microsoft.com/office/officeart/2005/8/layout/vProcess5"/>
    <dgm:cxn modelId="{50BC4740-1E2E-44B4-9F64-6CDE8F0A7E57}" type="presParOf" srcId="{E5EB1E3D-6DF5-422A-852E-3C58712928A6}" destId="{8242F592-A853-477D-B608-D03D3011A114}" srcOrd="13" destOrd="0" presId="urn:microsoft.com/office/officeart/2005/8/layout/vProcess5"/>
    <dgm:cxn modelId="{49B5421F-E7E2-492D-84E0-4DFFA1A9760C}" type="presParOf" srcId="{E5EB1E3D-6DF5-422A-852E-3C58712928A6}" destId="{CDEEFEEC-D35A-4217-B1FF-B4C8F0EAAE01}"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84BC6-44D2-4768-92CC-6A22A5AAC8F2}"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D5E785C7-0C12-4CE1-BC1C-19BFA97B2ACE}">
      <dgm:prSet phldrT="[Text]" custT="1"/>
      <dgm:spPr>
        <a:solidFill>
          <a:schemeClr val="tx2">
            <a:lumMod val="20000"/>
            <a:lumOff val="80000"/>
          </a:schemeClr>
        </a:solidFill>
        <a:scene3d>
          <a:camera prst="orthographicFront"/>
          <a:lightRig rig="threePt" dir="t"/>
        </a:scene3d>
        <a:sp3d>
          <a:bevelT prst="angle"/>
        </a:sp3d>
      </dgm:spPr>
      <dgm:t>
        <a:bodyPr/>
        <a:lstStyle/>
        <a:p>
          <a:r>
            <a:rPr lang="bn-IN" sz="2800" dirty="0" smtClean="0">
              <a:solidFill>
                <a:schemeClr val="tx1">
                  <a:lumMod val="95000"/>
                  <a:lumOff val="5000"/>
                </a:schemeClr>
              </a:solidFill>
              <a:latin typeface="NikoshBAN" pitchFamily="2" charset="0"/>
              <a:cs typeface="NikoshBAN" pitchFamily="2" charset="0"/>
            </a:rPr>
            <a:t>ব্যবস্থাপনার কার্যাবলি </a:t>
          </a:r>
          <a:endParaRPr lang="en-US" sz="2800" dirty="0">
            <a:solidFill>
              <a:schemeClr val="tx1">
                <a:lumMod val="95000"/>
                <a:lumOff val="5000"/>
              </a:schemeClr>
            </a:solidFill>
            <a:latin typeface="NikoshBAN" pitchFamily="2" charset="0"/>
            <a:cs typeface="NikoshBAN" pitchFamily="2" charset="0"/>
          </a:endParaRPr>
        </a:p>
      </dgm:t>
    </dgm:pt>
    <dgm:pt modelId="{3165809B-042E-4C7D-AEFF-CCF25E645E0A}" type="parTrans" cxnId="{CB02691F-7E8D-4343-94EA-8606CCC29A0A}">
      <dgm:prSet/>
      <dgm:spPr/>
      <dgm:t>
        <a:bodyPr/>
        <a:lstStyle/>
        <a:p>
          <a:endParaRPr lang="en-US"/>
        </a:p>
      </dgm:t>
    </dgm:pt>
    <dgm:pt modelId="{A1719053-0D05-41C3-8EE6-C3DBB069ECF5}" type="sibTrans" cxnId="{CB02691F-7E8D-4343-94EA-8606CCC29A0A}">
      <dgm:prSet/>
      <dgm:spPr/>
      <dgm:t>
        <a:bodyPr/>
        <a:lstStyle/>
        <a:p>
          <a:endParaRPr lang="en-US"/>
        </a:p>
      </dgm:t>
    </dgm:pt>
    <dgm:pt modelId="{932FD56D-898E-4392-8AD7-E11D9539B0F2}">
      <dgm:prSet phldrT="[Text]" custT="1"/>
      <dgm:spPr>
        <a:solidFill>
          <a:schemeClr val="accent2">
            <a:lumMod val="20000"/>
            <a:lumOff val="80000"/>
          </a:schemeClr>
        </a:solidFill>
        <a:scene3d>
          <a:camera prst="orthographicFront"/>
          <a:lightRig rig="threePt" dir="t"/>
        </a:scene3d>
        <a:sp3d>
          <a:bevelT/>
        </a:sp3d>
      </dgm:spPr>
      <dgm:t>
        <a:bodyPr/>
        <a:lstStyle/>
        <a:p>
          <a:r>
            <a:rPr lang="bn-IN" sz="2000" b="0" dirty="0" smtClean="0">
              <a:solidFill>
                <a:schemeClr val="tx1">
                  <a:lumMod val="95000"/>
                  <a:lumOff val="5000"/>
                </a:schemeClr>
              </a:solidFill>
              <a:latin typeface="NikoshBAN" pitchFamily="2" charset="0"/>
              <a:cs typeface="NikoshBAN" pitchFamily="2" charset="0"/>
            </a:rPr>
            <a:t>পরিকল্পনা প্রণয়ন</a:t>
          </a:r>
          <a:endParaRPr lang="en-US" sz="2000" b="0" dirty="0">
            <a:solidFill>
              <a:schemeClr val="tx1">
                <a:lumMod val="95000"/>
                <a:lumOff val="5000"/>
              </a:schemeClr>
            </a:solidFill>
            <a:latin typeface="NikoshBAN" pitchFamily="2" charset="0"/>
            <a:cs typeface="NikoshBAN" pitchFamily="2" charset="0"/>
          </a:endParaRPr>
        </a:p>
      </dgm:t>
    </dgm:pt>
    <dgm:pt modelId="{A95695BE-102B-4D7F-8B91-5173476C3397}" type="parTrans" cxnId="{F7FBD6E1-F965-4BF7-8D59-0C1AC2E0DB8A}">
      <dgm:prSet/>
      <dgm:spPr>
        <a:solidFill>
          <a:schemeClr val="tx2">
            <a:lumMod val="20000"/>
            <a:lumOff val="80000"/>
          </a:schemeClr>
        </a:solidFill>
        <a:scene3d>
          <a:camera prst="orthographicFront"/>
          <a:lightRig rig="threePt" dir="t"/>
        </a:scene3d>
        <a:sp3d>
          <a:bevelT/>
        </a:sp3d>
      </dgm:spPr>
      <dgm:t>
        <a:bodyPr/>
        <a:lstStyle/>
        <a:p>
          <a:endParaRPr lang="en-US"/>
        </a:p>
      </dgm:t>
    </dgm:pt>
    <dgm:pt modelId="{47C6C054-4833-46D6-AC3D-0D0CB87A35E7}" type="sibTrans" cxnId="{F7FBD6E1-F965-4BF7-8D59-0C1AC2E0DB8A}">
      <dgm:prSet/>
      <dgm:spPr/>
      <dgm:t>
        <a:bodyPr/>
        <a:lstStyle/>
        <a:p>
          <a:endParaRPr lang="en-US"/>
        </a:p>
      </dgm:t>
    </dgm:pt>
    <dgm:pt modelId="{73877F04-527D-4394-B7FA-DC6AACDCF65C}">
      <dgm:prSet phldrT="[Text]" custT="1"/>
      <dgm:spPr>
        <a:solidFill>
          <a:schemeClr val="accent2">
            <a:lumMod val="20000"/>
            <a:lumOff val="80000"/>
          </a:schemeClr>
        </a:solidFill>
        <a:scene3d>
          <a:camera prst="orthographicFront"/>
          <a:lightRig rig="threePt" dir="t"/>
        </a:scene3d>
        <a:sp3d>
          <a:bevelT/>
        </a:sp3d>
      </dgm:spPr>
      <dgm:t>
        <a:bodyPr/>
        <a:lstStyle/>
        <a:p>
          <a:r>
            <a:rPr lang="bn-IN" sz="2000" b="0" dirty="0" smtClean="0">
              <a:solidFill>
                <a:schemeClr val="tx1"/>
              </a:solidFill>
              <a:latin typeface="NikoshBAN" pitchFamily="2" charset="0"/>
              <a:cs typeface="NikoshBAN" pitchFamily="2" charset="0"/>
            </a:rPr>
            <a:t>সংগঠিতকরণ</a:t>
          </a:r>
          <a:endParaRPr lang="en-US" sz="2000" b="0" dirty="0">
            <a:solidFill>
              <a:schemeClr val="tx1"/>
            </a:solidFill>
            <a:latin typeface="NikoshBAN" pitchFamily="2" charset="0"/>
            <a:cs typeface="NikoshBAN" pitchFamily="2" charset="0"/>
          </a:endParaRPr>
        </a:p>
      </dgm:t>
    </dgm:pt>
    <dgm:pt modelId="{A7701B08-8358-4378-92BE-6CA63B02ACFB}" type="parTrans" cxnId="{6E87A0BE-2EF8-4D44-842C-CFD89A6A9938}">
      <dgm:prSet/>
      <dgm:spPr>
        <a:solidFill>
          <a:schemeClr val="tx2">
            <a:lumMod val="20000"/>
            <a:lumOff val="80000"/>
          </a:schemeClr>
        </a:solidFill>
        <a:scene3d>
          <a:camera prst="orthographicFront"/>
          <a:lightRig rig="threePt" dir="t"/>
        </a:scene3d>
        <a:sp3d>
          <a:bevelT/>
        </a:sp3d>
      </dgm:spPr>
      <dgm:t>
        <a:bodyPr/>
        <a:lstStyle/>
        <a:p>
          <a:endParaRPr lang="en-US"/>
        </a:p>
      </dgm:t>
    </dgm:pt>
    <dgm:pt modelId="{75928628-55B8-4D1C-A923-BC287BFCC81A}" type="sibTrans" cxnId="{6E87A0BE-2EF8-4D44-842C-CFD89A6A9938}">
      <dgm:prSet/>
      <dgm:spPr/>
      <dgm:t>
        <a:bodyPr/>
        <a:lstStyle/>
        <a:p>
          <a:endParaRPr lang="en-US"/>
        </a:p>
      </dgm:t>
    </dgm:pt>
    <dgm:pt modelId="{9C154B5F-B387-4FE3-B671-30035F90E7DE}">
      <dgm:prSet phldrT="[Text]" custT="1"/>
      <dgm:spPr>
        <a:solidFill>
          <a:schemeClr val="accent2">
            <a:lumMod val="20000"/>
            <a:lumOff val="80000"/>
          </a:schemeClr>
        </a:solidFill>
        <a:scene3d>
          <a:camera prst="orthographicFront"/>
          <a:lightRig rig="threePt" dir="t"/>
        </a:scene3d>
        <a:sp3d>
          <a:bevelT/>
        </a:sp3d>
      </dgm:spPr>
      <dgm:t>
        <a:bodyPr/>
        <a:lstStyle/>
        <a:p>
          <a:r>
            <a:rPr lang="bn-IN" sz="2000" b="0" dirty="0" smtClean="0">
              <a:solidFill>
                <a:schemeClr val="tx1"/>
              </a:solidFill>
              <a:latin typeface="NikoshBAN" pitchFamily="2" charset="0"/>
              <a:cs typeface="NikoshBAN" pitchFamily="2" charset="0"/>
            </a:rPr>
            <a:t>কর্মীসংস্থান</a:t>
          </a:r>
          <a:endParaRPr lang="en-US" sz="2800" b="0" dirty="0">
            <a:solidFill>
              <a:schemeClr val="tx1"/>
            </a:solidFill>
            <a:latin typeface="NikoshBAN" pitchFamily="2" charset="0"/>
            <a:cs typeface="NikoshBAN" pitchFamily="2" charset="0"/>
          </a:endParaRPr>
        </a:p>
      </dgm:t>
    </dgm:pt>
    <dgm:pt modelId="{F384B798-D080-4F0B-AA1D-DA00CB04A578}" type="parTrans" cxnId="{E26AF9B6-BC7B-4DC3-99BD-2B1EE7C5B21E}">
      <dgm:prSet/>
      <dgm:spPr>
        <a:solidFill>
          <a:schemeClr val="tx2">
            <a:lumMod val="20000"/>
            <a:lumOff val="80000"/>
          </a:schemeClr>
        </a:solidFill>
        <a:scene3d>
          <a:camera prst="orthographicFront"/>
          <a:lightRig rig="threePt" dir="t"/>
        </a:scene3d>
        <a:sp3d>
          <a:bevelT/>
        </a:sp3d>
      </dgm:spPr>
      <dgm:t>
        <a:bodyPr/>
        <a:lstStyle/>
        <a:p>
          <a:endParaRPr lang="en-US"/>
        </a:p>
      </dgm:t>
    </dgm:pt>
    <dgm:pt modelId="{43FF1280-28F0-476C-BA1A-36DABFC8AB1F}" type="sibTrans" cxnId="{E26AF9B6-BC7B-4DC3-99BD-2B1EE7C5B21E}">
      <dgm:prSet/>
      <dgm:spPr/>
      <dgm:t>
        <a:bodyPr/>
        <a:lstStyle/>
        <a:p>
          <a:endParaRPr lang="en-US"/>
        </a:p>
      </dgm:t>
    </dgm:pt>
    <dgm:pt modelId="{669085A7-9A36-49FE-96AD-6AF67AE3FC5D}">
      <dgm:prSet phldrT="[Text]" custT="1"/>
      <dgm:spPr>
        <a:solidFill>
          <a:schemeClr val="accent2">
            <a:lumMod val="20000"/>
            <a:lumOff val="80000"/>
          </a:schemeClr>
        </a:solidFill>
        <a:scene3d>
          <a:camera prst="orthographicFront"/>
          <a:lightRig rig="threePt" dir="t"/>
        </a:scene3d>
        <a:sp3d>
          <a:bevelT/>
        </a:sp3d>
      </dgm:spPr>
      <dgm:t>
        <a:bodyPr/>
        <a:lstStyle/>
        <a:p>
          <a:r>
            <a:rPr lang="bn-IN" sz="2000" b="0" dirty="0" smtClean="0">
              <a:solidFill>
                <a:schemeClr val="tx1"/>
              </a:solidFill>
              <a:latin typeface="NikoshBAN" pitchFamily="2" charset="0"/>
              <a:cs typeface="NikoshBAN" pitchFamily="2" charset="0"/>
            </a:rPr>
            <a:t>নির্দেশনাদান</a:t>
          </a:r>
          <a:endParaRPr lang="en-US" sz="2000" b="0" dirty="0">
            <a:solidFill>
              <a:schemeClr val="tx1"/>
            </a:solidFill>
            <a:latin typeface="NikoshBAN" pitchFamily="2" charset="0"/>
            <a:cs typeface="NikoshBAN" pitchFamily="2" charset="0"/>
          </a:endParaRPr>
        </a:p>
      </dgm:t>
    </dgm:pt>
    <dgm:pt modelId="{72116A9B-E022-46A2-ADCD-7129E710202F}" type="parTrans" cxnId="{3AEA780E-39FB-4B70-815F-F674D662E543}">
      <dgm:prSet/>
      <dgm:spPr>
        <a:solidFill>
          <a:schemeClr val="tx2">
            <a:lumMod val="20000"/>
            <a:lumOff val="80000"/>
          </a:schemeClr>
        </a:solidFill>
        <a:scene3d>
          <a:camera prst="orthographicFront"/>
          <a:lightRig rig="threePt" dir="t"/>
        </a:scene3d>
        <a:sp3d>
          <a:bevelT/>
        </a:sp3d>
      </dgm:spPr>
      <dgm:t>
        <a:bodyPr/>
        <a:lstStyle/>
        <a:p>
          <a:endParaRPr lang="en-US"/>
        </a:p>
      </dgm:t>
    </dgm:pt>
    <dgm:pt modelId="{ED487A4C-C12D-46B0-8B6B-896F1F077146}" type="sibTrans" cxnId="{3AEA780E-39FB-4B70-815F-F674D662E543}">
      <dgm:prSet/>
      <dgm:spPr/>
      <dgm:t>
        <a:bodyPr/>
        <a:lstStyle/>
        <a:p>
          <a:endParaRPr lang="en-US"/>
        </a:p>
      </dgm:t>
    </dgm:pt>
    <dgm:pt modelId="{3BAC58BC-2E78-4228-850B-CC5875E11AA0}">
      <dgm:prSet phldrT="[Text]" custT="1"/>
      <dgm:spPr>
        <a:solidFill>
          <a:schemeClr val="accent2">
            <a:lumMod val="20000"/>
            <a:lumOff val="80000"/>
          </a:schemeClr>
        </a:solidFill>
        <a:scene3d>
          <a:camera prst="orthographicFront"/>
          <a:lightRig rig="threePt" dir="t"/>
        </a:scene3d>
        <a:sp3d>
          <a:bevelT/>
        </a:sp3d>
      </dgm:spPr>
      <dgm:t>
        <a:bodyPr/>
        <a:lstStyle/>
        <a:p>
          <a:r>
            <a:rPr lang="bn-IN" sz="2000" dirty="0" smtClean="0">
              <a:solidFill>
                <a:schemeClr val="tx1"/>
              </a:solidFill>
              <a:latin typeface="NikoshBAN" pitchFamily="2" charset="0"/>
              <a:cs typeface="NikoshBAN" pitchFamily="2" charset="0"/>
            </a:rPr>
            <a:t>নিয়ন্ত্রণ</a:t>
          </a:r>
          <a:endParaRPr lang="en-US" sz="2000" dirty="0">
            <a:solidFill>
              <a:schemeClr val="tx1"/>
            </a:solidFill>
            <a:latin typeface="NikoshBAN" pitchFamily="2" charset="0"/>
            <a:cs typeface="NikoshBAN" pitchFamily="2" charset="0"/>
          </a:endParaRPr>
        </a:p>
      </dgm:t>
    </dgm:pt>
    <dgm:pt modelId="{FA310236-5811-41A3-816D-0B73E0A89360}" type="sibTrans" cxnId="{90407A43-4A2E-497E-BB32-BAEAD751CEAB}">
      <dgm:prSet/>
      <dgm:spPr/>
      <dgm:t>
        <a:bodyPr/>
        <a:lstStyle/>
        <a:p>
          <a:endParaRPr lang="en-US"/>
        </a:p>
      </dgm:t>
    </dgm:pt>
    <dgm:pt modelId="{614D5C10-2000-4809-87DB-80F7594A90CE}" type="parTrans" cxnId="{90407A43-4A2E-497E-BB32-BAEAD751CEAB}">
      <dgm:prSet/>
      <dgm:spPr>
        <a:solidFill>
          <a:schemeClr val="tx2">
            <a:lumMod val="20000"/>
            <a:lumOff val="80000"/>
          </a:schemeClr>
        </a:solidFill>
        <a:scene3d>
          <a:camera prst="orthographicFront"/>
          <a:lightRig rig="threePt" dir="t"/>
        </a:scene3d>
        <a:sp3d>
          <a:bevelT/>
        </a:sp3d>
      </dgm:spPr>
      <dgm:t>
        <a:bodyPr/>
        <a:lstStyle/>
        <a:p>
          <a:endParaRPr lang="en-US"/>
        </a:p>
      </dgm:t>
    </dgm:pt>
    <dgm:pt modelId="{831FFF02-9CEE-4339-82C8-D3701D482A95}">
      <dgm:prSet phldrT="[Text]" custT="1"/>
      <dgm:spPr>
        <a:solidFill>
          <a:schemeClr val="accent2">
            <a:lumMod val="20000"/>
            <a:lumOff val="80000"/>
          </a:schemeClr>
        </a:solidFill>
        <a:scene3d>
          <a:camera prst="orthographicFront"/>
          <a:lightRig rig="threePt" dir="t"/>
        </a:scene3d>
        <a:sp3d>
          <a:bevelT/>
        </a:sp3d>
      </dgm:spPr>
      <dgm:t>
        <a:bodyPr/>
        <a:lstStyle/>
        <a:p>
          <a:r>
            <a:rPr lang="bn-IN" sz="2000" dirty="0" smtClean="0">
              <a:solidFill>
                <a:schemeClr val="tx1"/>
              </a:solidFill>
              <a:latin typeface="NikoshBAN" pitchFamily="2" charset="0"/>
              <a:cs typeface="NikoshBAN" pitchFamily="2" charset="0"/>
            </a:rPr>
            <a:t>সমন্বয়সাধন</a:t>
          </a:r>
          <a:endParaRPr lang="en-US" sz="2000" dirty="0">
            <a:solidFill>
              <a:schemeClr val="tx1"/>
            </a:solidFill>
            <a:latin typeface="NikoshBAN" pitchFamily="2" charset="0"/>
            <a:cs typeface="NikoshBAN" pitchFamily="2" charset="0"/>
          </a:endParaRPr>
        </a:p>
      </dgm:t>
    </dgm:pt>
    <dgm:pt modelId="{A22FD03B-6124-48F9-8352-373621853A7F}" type="sibTrans" cxnId="{E69466C5-046F-4492-A3BC-16B5557F1546}">
      <dgm:prSet/>
      <dgm:spPr/>
      <dgm:t>
        <a:bodyPr/>
        <a:lstStyle/>
        <a:p>
          <a:endParaRPr lang="en-US"/>
        </a:p>
      </dgm:t>
    </dgm:pt>
    <dgm:pt modelId="{B9A65329-3BF1-47D6-A93D-3D184C65AC76}" type="parTrans" cxnId="{E69466C5-046F-4492-A3BC-16B5557F1546}">
      <dgm:prSet/>
      <dgm:spPr>
        <a:solidFill>
          <a:schemeClr val="tx2">
            <a:lumMod val="20000"/>
            <a:lumOff val="80000"/>
          </a:schemeClr>
        </a:solidFill>
        <a:scene3d>
          <a:camera prst="orthographicFront"/>
          <a:lightRig rig="threePt" dir="t"/>
        </a:scene3d>
        <a:sp3d>
          <a:bevelT/>
        </a:sp3d>
      </dgm:spPr>
      <dgm:t>
        <a:bodyPr/>
        <a:lstStyle/>
        <a:p>
          <a:endParaRPr lang="en-US"/>
        </a:p>
      </dgm:t>
    </dgm:pt>
    <dgm:pt modelId="{CE1623A3-A027-4B41-BCFB-4DFF76C42885}">
      <dgm:prSet phldrT="[Text]" custT="1"/>
      <dgm:spPr>
        <a:solidFill>
          <a:schemeClr val="accent2">
            <a:lumMod val="20000"/>
            <a:lumOff val="80000"/>
          </a:schemeClr>
        </a:solidFill>
        <a:scene3d>
          <a:camera prst="orthographicFront"/>
          <a:lightRig rig="threePt" dir="t"/>
        </a:scene3d>
        <a:sp3d>
          <a:bevelT/>
        </a:sp3d>
      </dgm:spPr>
      <dgm:t>
        <a:bodyPr/>
        <a:lstStyle/>
        <a:p>
          <a:r>
            <a:rPr lang="bn-IN" sz="2000" dirty="0" smtClean="0">
              <a:solidFill>
                <a:schemeClr val="tx1"/>
              </a:solidFill>
              <a:latin typeface="NikoshBAN" pitchFamily="2" charset="0"/>
              <a:cs typeface="NikoshBAN" pitchFamily="2" charset="0"/>
            </a:rPr>
            <a:t>প্রেষণাদান</a:t>
          </a:r>
          <a:endParaRPr lang="en-US" sz="2400" dirty="0">
            <a:solidFill>
              <a:schemeClr val="tx1"/>
            </a:solidFill>
            <a:latin typeface="NikoshBAN" pitchFamily="2" charset="0"/>
            <a:cs typeface="NikoshBAN" pitchFamily="2" charset="0"/>
          </a:endParaRPr>
        </a:p>
      </dgm:t>
    </dgm:pt>
    <dgm:pt modelId="{0C5E516A-9BF8-4DBD-953D-8A9477C1295D}" type="sibTrans" cxnId="{9DF020A5-C352-4928-A00B-F5ACDEB6FB08}">
      <dgm:prSet/>
      <dgm:spPr/>
      <dgm:t>
        <a:bodyPr/>
        <a:lstStyle/>
        <a:p>
          <a:endParaRPr lang="en-US"/>
        </a:p>
      </dgm:t>
    </dgm:pt>
    <dgm:pt modelId="{8229F168-1FE2-4265-90D6-2BF3B1399F71}" type="parTrans" cxnId="{9DF020A5-C352-4928-A00B-F5ACDEB6FB08}">
      <dgm:prSet/>
      <dgm:spPr>
        <a:solidFill>
          <a:schemeClr val="tx2">
            <a:lumMod val="20000"/>
            <a:lumOff val="80000"/>
          </a:schemeClr>
        </a:solidFill>
        <a:scene3d>
          <a:camera prst="orthographicFront"/>
          <a:lightRig rig="threePt" dir="t"/>
        </a:scene3d>
        <a:sp3d>
          <a:bevelT/>
        </a:sp3d>
      </dgm:spPr>
      <dgm:t>
        <a:bodyPr/>
        <a:lstStyle/>
        <a:p>
          <a:endParaRPr lang="en-US"/>
        </a:p>
      </dgm:t>
    </dgm:pt>
    <dgm:pt modelId="{FBD8A582-BFD6-49BA-8934-2C5E7BB03E3B}" type="pres">
      <dgm:prSet presAssocID="{58584BC6-44D2-4768-92CC-6A22A5AAC8F2}" presName="Name0" presStyleCnt="0">
        <dgm:presLayoutVars>
          <dgm:chMax val="1"/>
          <dgm:dir/>
          <dgm:animLvl val="ctr"/>
          <dgm:resizeHandles val="exact"/>
        </dgm:presLayoutVars>
      </dgm:prSet>
      <dgm:spPr/>
      <dgm:t>
        <a:bodyPr/>
        <a:lstStyle/>
        <a:p>
          <a:endParaRPr lang="en-US"/>
        </a:p>
      </dgm:t>
    </dgm:pt>
    <dgm:pt modelId="{4B32D931-9F3E-48D1-97F6-FAE4D2ABDBCE}" type="pres">
      <dgm:prSet presAssocID="{D5E785C7-0C12-4CE1-BC1C-19BFA97B2ACE}" presName="centerShape" presStyleLbl="node0" presStyleIdx="0" presStyleCnt="1"/>
      <dgm:spPr/>
      <dgm:t>
        <a:bodyPr/>
        <a:lstStyle/>
        <a:p>
          <a:endParaRPr lang="en-US"/>
        </a:p>
      </dgm:t>
    </dgm:pt>
    <dgm:pt modelId="{39B8E8B3-6FB8-422D-AB43-A0723D191784}" type="pres">
      <dgm:prSet presAssocID="{A95695BE-102B-4D7F-8B91-5173476C3397}" presName="parTrans" presStyleLbl="sibTrans2D1" presStyleIdx="0" presStyleCnt="7"/>
      <dgm:spPr/>
      <dgm:t>
        <a:bodyPr/>
        <a:lstStyle/>
        <a:p>
          <a:endParaRPr lang="en-US"/>
        </a:p>
      </dgm:t>
    </dgm:pt>
    <dgm:pt modelId="{9FD3F5BD-4054-410B-A0A9-051E2298458A}" type="pres">
      <dgm:prSet presAssocID="{A95695BE-102B-4D7F-8B91-5173476C3397}" presName="connectorText" presStyleLbl="sibTrans2D1" presStyleIdx="0" presStyleCnt="7"/>
      <dgm:spPr/>
      <dgm:t>
        <a:bodyPr/>
        <a:lstStyle/>
        <a:p>
          <a:endParaRPr lang="en-US"/>
        </a:p>
      </dgm:t>
    </dgm:pt>
    <dgm:pt modelId="{E124C33B-5BCB-4BFA-BD78-72C9A7ECA0C6}" type="pres">
      <dgm:prSet presAssocID="{932FD56D-898E-4392-8AD7-E11D9539B0F2}" presName="node" presStyleLbl="node1" presStyleIdx="0" presStyleCnt="7" custRadScaleRad="100202" custRadScaleInc="3517">
        <dgm:presLayoutVars>
          <dgm:bulletEnabled val="1"/>
        </dgm:presLayoutVars>
      </dgm:prSet>
      <dgm:spPr/>
      <dgm:t>
        <a:bodyPr/>
        <a:lstStyle/>
        <a:p>
          <a:endParaRPr lang="en-US"/>
        </a:p>
      </dgm:t>
    </dgm:pt>
    <dgm:pt modelId="{1C2641B3-A4AB-4BD0-901C-29E097C64419}" type="pres">
      <dgm:prSet presAssocID="{A7701B08-8358-4378-92BE-6CA63B02ACFB}" presName="parTrans" presStyleLbl="sibTrans2D1" presStyleIdx="1" presStyleCnt="7"/>
      <dgm:spPr/>
      <dgm:t>
        <a:bodyPr/>
        <a:lstStyle/>
        <a:p>
          <a:endParaRPr lang="en-US"/>
        </a:p>
      </dgm:t>
    </dgm:pt>
    <dgm:pt modelId="{5A6D3D1D-51B7-426F-8BCC-F7222D12B102}" type="pres">
      <dgm:prSet presAssocID="{A7701B08-8358-4378-92BE-6CA63B02ACFB}" presName="connectorText" presStyleLbl="sibTrans2D1" presStyleIdx="1" presStyleCnt="7"/>
      <dgm:spPr/>
      <dgm:t>
        <a:bodyPr/>
        <a:lstStyle/>
        <a:p>
          <a:endParaRPr lang="en-US"/>
        </a:p>
      </dgm:t>
    </dgm:pt>
    <dgm:pt modelId="{BF14AB7F-8E06-4E7F-A155-3359D8A47D61}" type="pres">
      <dgm:prSet presAssocID="{73877F04-527D-4394-B7FA-DC6AACDCF65C}" presName="node" presStyleLbl="node1" presStyleIdx="1" presStyleCnt="7">
        <dgm:presLayoutVars>
          <dgm:bulletEnabled val="1"/>
        </dgm:presLayoutVars>
      </dgm:prSet>
      <dgm:spPr/>
      <dgm:t>
        <a:bodyPr/>
        <a:lstStyle/>
        <a:p>
          <a:endParaRPr lang="en-US"/>
        </a:p>
      </dgm:t>
    </dgm:pt>
    <dgm:pt modelId="{720EA32B-2883-496C-BA3A-7556CD985A3D}" type="pres">
      <dgm:prSet presAssocID="{F384B798-D080-4F0B-AA1D-DA00CB04A578}" presName="parTrans" presStyleLbl="sibTrans2D1" presStyleIdx="2" presStyleCnt="7"/>
      <dgm:spPr/>
      <dgm:t>
        <a:bodyPr/>
        <a:lstStyle/>
        <a:p>
          <a:endParaRPr lang="en-US"/>
        </a:p>
      </dgm:t>
    </dgm:pt>
    <dgm:pt modelId="{5C04C7DE-3F3F-4930-A1DC-8B0F86D8312F}" type="pres">
      <dgm:prSet presAssocID="{F384B798-D080-4F0B-AA1D-DA00CB04A578}" presName="connectorText" presStyleLbl="sibTrans2D1" presStyleIdx="2" presStyleCnt="7"/>
      <dgm:spPr/>
      <dgm:t>
        <a:bodyPr/>
        <a:lstStyle/>
        <a:p>
          <a:endParaRPr lang="en-US"/>
        </a:p>
      </dgm:t>
    </dgm:pt>
    <dgm:pt modelId="{B707515A-6EE6-4B06-98DA-F188AB24B5C2}" type="pres">
      <dgm:prSet presAssocID="{9C154B5F-B387-4FE3-B671-30035F90E7DE}" presName="node" presStyleLbl="node1" presStyleIdx="2" presStyleCnt="7" custRadScaleRad="100099" custRadScaleInc="-681">
        <dgm:presLayoutVars>
          <dgm:bulletEnabled val="1"/>
        </dgm:presLayoutVars>
      </dgm:prSet>
      <dgm:spPr/>
      <dgm:t>
        <a:bodyPr/>
        <a:lstStyle/>
        <a:p>
          <a:endParaRPr lang="en-US"/>
        </a:p>
      </dgm:t>
    </dgm:pt>
    <dgm:pt modelId="{E6F26F49-4245-4936-85B5-B079B1640049}" type="pres">
      <dgm:prSet presAssocID="{72116A9B-E022-46A2-ADCD-7129E710202F}" presName="parTrans" presStyleLbl="sibTrans2D1" presStyleIdx="3" presStyleCnt="7"/>
      <dgm:spPr/>
      <dgm:t>
        <a:bodyPr/>
        <a:lstStyle/>
        <a:p>
          <a:endParaRPr lang="en-US"/>
        </a:p>
      </dgm:t>
    </dgm:pt>
    <dgm:pt modelId="{53403264-C0EA-474B-A138-807D2361A1E5}" type="pres">
      <dgm:prSet presAssocID="{72116A9B-E022-46A2-ADCD-7129E710202F}" presName="connectorText" presStyleLbl="sibTrans2D1" presStyleIdx="3" presStyleCnt="7"/>
      <dgm:spPr/>
      <dgm:t>
        <a:bodyPr/>
        <a:lstStyle/>
        <a:p>
          <a:endParaRPr lang="en-US"/>
        </a:p>
      </dgm:t>
    </dgm:pt>
    <dgm:pt modelId="{A9C6ABB0-38F3-465B-AC1A-91AD2E5B9CCD}" type="pres">
      <dgm:prSet presAssocID="{669085A7-9A36-49FE-96AD-6AF67AE3FC5D}" presName="node" presStyleLbl="node1" presStyleIdx="3" presStyleCnt="7">
        <dgm:presLayoutVars>
          <dgm:bulletEnabled val="1"/>
        </dgm:presLayoutVars>
      </dgm:prSet>
      <dgm:spPr/>
      <dgm:t>
        <a:bodyPr/>
        <a:lstStyle/>
        <a:p>
          <a:endParaRPr lang="en-US"/>
        </a:p>
      </dgm:t>
    </dgm:pt>
    <dgm:pt modelId="{F1436CAB-5A86-46EB-8348-DCF9C3AD1064}" type="pres">
      <dgm:prSet presAssocID="{8229F168-1FE2-4265-90D6-2BF3B1399F71}" presName="parTrans" presStyleLbl="sibTrans2D1" presStyleIdx="4" presStyleCnt="7"/>
      <dgm:spPr/>
      <dgm:t>
        <a:bodyPr/>
        <a:lstStyle/>
        <a:p>
          <a:endParaRPr lang="en-US"/>
        </a:p>
      </dgm:t>
    </dgm:pt>
    <dgm:pt modelId="{7B793179-D573-4A44-B7F1-E7C537342D09}" type="pres">
      <dgm:prSet presAssocID="{8229F168-1FE2-4265-90D6-2BF3B1399F71}" presName="connectorText" presStyleLbl="sibTrans2D1" presStyleIdx="4" presStyleCnt="7"/>
      <dgm:spPr/>
      <dgm:t>
        <a:bodyPr/>
        <a:lstStyle/>
        <a:p>
          <a:endParaRPr lang="en-US"/>
        </a:p>
      </dgm:t>
    </dgm:pt>
    <dgm:pt modelId="{EC8BAFD4-3ACE-4C01-8BC2-D1A9C4DAC4EC}" type="pres">
      <dgm:prSet presAssocID="{CE1623A3-A027-4B41-BCFB-4DFF76C42885}" presName="node" presStyleLbl="node1" presStyleIdx="4" presStyleCnt="7">
        <dgm:presLayoutVars>
          <dgm:bulletEnabled val="1"/>
        </dgm:presLayoutVars>
      </dgm:prSet>
      <dgm:spPr/>
      <dgm:t>
        <a:bodyPr/>
        <a:lstStyle/>
        <a:p>
          <a:endParaRPr lang="en-US"/>
        </a:p>
      </dgm:t>
    </dgm:pt>
    <dgm:pt modelId="{0A03241E-E9B1-4147-B2E9-C4E4244BD018}" type="pres">
      <dgm:prSet presAssocID="{B9A65329-3BF1-47D6-A93D-3D184C65AC76}" presName="parTrans" presStyleLbl="sibTrans2D1" presStyleIdx="5" presStyleCnt="7"/>
      <dgm:spPr/>
      <dgm:t>
        <a:bodyPr/>
        <a:lstStyle/>
        <a:p>
          <a:endParaRPr lang="en-US"/>
        </a:p>
      </dgm:t>
    </dgm:pt>
    <dgm:pt modelId="{FE5E83CC-FCF0-4F1B-B4DB-2DC93D2B064A}" type="pres">
      <dgm:prSet presAssocID="{B9A65329-3BF1-47D6-A93D-3D184C65AC76}" presName="connectorText" presStyleLbl="sibTrans2D1" presStyleIdx="5" presStyleCnt="7"/>
      <dgm:spPr/>
      <dgm:t>
        <a:bodyPr/>
        <a:lstStyle/>
        <a:p>
          <a:endParaRPr lang="en-US"/>
        </a:p>
      </dgm:t>
    </dgm:pt>
    <dgm:pt modelId="{701D549F-8E2A-48FA-A86C-BF38FCC0F783}" type="pres">
      <dgm:prSet presAssocID="{831FFF02-9CEE-4339-82C8-D3701D482A95}" presName="node" presStyleLbl="node1" presStyleIdx="5" presStyleCnt="7">
        <dgm:presLayoutVars>
          <dgm:bulletEnabled val="1"/>
        </dgm:presLayoutVars>
      </dgm:prSet>
      <dgm:spPr/>
      <dgm:t>
        <a:bodyPr/>
        <a:lstStyle/>
        <a:p>
          <a:endParaRPr lang="en-US"/>
        </a:p>
      </dgm:t>
    </dgm:pt>
    <dgm:pt modelId="{BA8A1126-4CC1-4BEB-BBC0-39D7EFF17DE9}" type="pres">
      <dgm:prSet presAssocID="{614D5C10-2000-4809-87DB-80F7594A90CE}" presName="parTrans" presStyleLbl="sibTrans2D1" presStyleIdx="6" presStyleCnt="7"/>
      <dgm:spPr/>
      <dgm:t>
        <a:bodyPr/>
        <a:lstStyle/>
        <a:p>
          <a:endParaRPr lang="en-US"/>
        </a:p>
      </dgm:t>
    </dgm:pt>
    <dgm:pt modelId="{643229D1-710A-4FA7-9D09-137F81E7D4B1}" type="pres">
      <dgm:prSet presAssocID="{614D5C10-2000-4809-87DB-80F7594A90CE}" presName="connectorText" presStyleLbl="sibTrans2D1" presStyleIdx="6" presStyleCnt="7"/>
      <dgm:spPr/>
      <dgm:t>
        <a:bodyPr/>
        <a:lstStyle/>
        <a:p>
          <a:endParaRPr lang="en-US"/>
        </a:p>
      </dgm:t>
    </dgm:pt>
    <dgm:pt modelId="{108B9EE3-89B3-45EF-9A6C-939A9E8B851D}" type="pres">
      <dgm:prSet presAssocID="{3BAC58BC-2E78-4228-850B-CC5875E11AA0}" presName="node" presStyleLbl="node1" presStyleIdx="6" presStyleCnt="7">
        <dgm:presLayoutVars>
          <dgm:bulletEnabled val="1"/>
        </dgm:presLayoutVars>
      </dgm:prSet>
      <dgm:spPr/>
      <dgm:t>
        <a:bodyPr/>
        <a:lstStyle/>
        <a:p>
          <a:endParaRPr lang="en-US"/>
        </a:p>
      </dgm:t>
    </dgm:pt>
  </dgm:ptLst>
  <dgm:cxnLst>
    <dgm:cxn modelId="{89A91F1C-94AC-470A-8E25-3458072BB9AF}" type="presOf" srcId="{614D5C10-2000-4809-87DB-80F7594A90CE}" destId="{BA8A1126-4CC1-4BEB-BBC0-39D7EFF17DE9}" srcOrd="0" destOrd="0" presId="urn:microsoft.com/office/officeart/2005/8/layout/radial5"/>
    <dgm:cxn modelId="{7137CEFC-F98D-4AF5-AB97-8998083DAEC5}" type="presOf" srcId="{CE1623A3-A027-4B41-BCFB-4DFF76C42885}" destId="{EC8BAFD4-3ACE-4C01-8BC2-D1A9C4DAC4EC}" srcOrd="0" destOrd="0" presId="urn:microsoft.com/office/officeart/2005/8/layout/radial5"/>
    <dgm:cxn modelId="{4D02EEF4-D554-4142-B5B5-0AC529BEFEF9}" type="presOf" srcId="{A7701B08-8358-4378-92BE-6CA63B02ACFB}" destId="{1C2641B3-A4AB-4BD0-901C-29E097C64419}" srcOrd="0" destOrd="0" presId="urn:microsoft.com/office/officeart/2005/8/layout/radial5"/>
    <dgm:cxn modelId="{E7A6846E-1602-46B4-B4E4-B91894EE58C4}" type="presOf" srcId="{B9A65329-3BF1-47D6-A93D-3D184C65AC76}" destId="{0A03241E-E9B1-4147-B2E9-C4E4244BD018}" srcOrd="0" destOrd="0" presId="urn:microsoft.com/office/officeart/2005/8/layout/radial5"/>
    <dgm:cxn modelId="{CB02691F-7E8D-4343-94EA-8606CCC29A0A}" srcId="{58584BC6-44D2-4768-92CC-6A22A5AAC8F2}" destId="{D5E785C7-0C12-4CE1-BC1C-19BFA97B2ACE}" srcOrd="0" destOrd="0" parTransId="{3165809B-042E-4C7D-AEFF-CCF25E645E0A}" sibTransId="{A1719053-0D05-41C3-8EE6-C3DBB069ECF5}"/>
    <dgm:cxn modelId="{E26AF9B6-BC7B-4DC3-99BD-2B1EE7C5B21E}" srcId="{D5E785C7-0C12-4CE1-BC1C-19BFA97B2ACE}" destId="{9C154B5F-B387-4FE3-B671-30035F90E7DE}" srcOrd="2" destOrd="0" parTransId="{F384B798-D080-4F0B-AA1D-DA00CB04A578}" sibTransId="{43FF1280-28F0-476C-BA1A-36DABFC8AB1F}"/>
    <dgm:cxn modelId="{2B455969-FADB-4795-925B-6038378B94A2}" type="presOf" srcId="{8229F168-1FE2-4265-90D6-2BF3B1399F71}" destId="{F1436CAB-5A86-46EB-8348-DCF9C3AD1064}" srcOrd="0" destOrd="0" presId="urn:microsoft.com/office/officeart/2005/8/layout/radial5"/>
    <dgm:cxn modelId="{CFEAD8AC-BB3E-420B-8A35-5D508FB6F914}" type="presOf" srcId="{A7701B08-8358-4378-92BE-6CA63B02ACFB}" destId="{5A6D3D1D-51B7-426F-8BCC-F7222D12B102}" srcOrd="1" destOrd="0" presId="urn:microsoft.com/office/officeart/2005/8/layout/radial5"/>
    <dgm:cxn modelId="{7AD10F79-294A-4E6F-9AF3-6994262F4578}" type="presOf" srcId="{A95695BE-102B-4D7F-8B91-5173476C3397}" destId="{39B8E8B3-6FB8-422D-AB43-A0723D191784}" srcOrd="0" destOrd="0" presId="urn:microsoft.com/office/officeart/2005/8/layout/radial5"/>
    <dgm:cxn modelId="{F7FBD6E1-F965-4BF7-8D59-0C1AC2E0DB8A}" srcId="{D5E785C7-0C12-4CE1-BC1C-19BFA97B2ACE}" destId="{932FD56D-898E-4392-8AD7-E11D9539B0F2}" srcOrd="0" destOrd="0" parTransId="{A95695BE-102B-4D7F-8B91-5173476C3397}" sibTransId="{47C6C054-4833-46D6-AC3D-0D0CB87A35E7}"/>
    <dgm:cxn modelId="{599A1ED1-4A31-4482-B4F1-3E10D46A71C0}" type="presOf" srcId="{D5E785C7-0C12-4CE1-BC1C-19BFA97B2ACE}" destId="{4B32D931-9F3E-48D1-97F6-FAE4D2ABDBCE}" srcOrd="0" destOrd="0" presId="urn:microsoft.com/office/officeart/2005/8/layout/radial5"/>
    <dgm:cxn modelId="{68FC3AA4-5A5E-4F9B-91A7-6DB3332A405B}" type="presOf" srcId="{B9A65329-3BF1-47D6-A93D-3D184C65AC76}" destId="{FE5E83CC-FCF0-4F1B-B4DB-2DC93D2B064A}" srcOrd="1" destOrd="0" presId="urn:microsoft.com/office/officeart/2005/8/layout/radial5"/>
    <dgm:cxn modelId="{5D1F4833-8C91-4427-B2FF-0C31068AF8B9}" type="presOf" srcId="{A95695BE-102B-4D7F-8B91-5173476C3397}" destId="{9FD3F5BD-4054-410B-A0A9-051E2298458A}" srcOrd="1" destOrd="0" presId="urn:microsoft.com/office/officeart/2005/8/layout/radial5"/>
    <dgm:cxn modelId="{4D47E787-6EC8-4721-892E-6BA0F3C8ADB5}" type="presOf" srcId="{58584BC6-44D2-4768-92CC-6A22A5AAC8F2}" destId="{FBD8A582-BFD6-49BA-8934-2C5E7BB03E3B}" srcOrd="0" destOrd="0" presId="urn:microsoft.com/office/officeart/2005/8/layout/radial5"/>
    <dgm:cxn modelId="{4A948673-50C7-4813-A9F2-3B49C33E21E0}" type="presOf" srcId="{F384B798-D080-4F0B-AA1D-DA00CB04A578}" destId="{5C04C7DE-3F3F-4930-A1DC-8B0F86D8312F}" srcOrd="1" destOrd="0" presId="urn:microsoft.com/office/officeart/2005/8/layout/radial5"/>
    <dgm:cxn modelId="{256703CB-DB4E-4910-9813-B82D992AD8D6}" type="presOf" srcId="{669085A7-9A36-49FE-96AD-6AF67AE3FC5D}" destId="{A9C6ABB0-38F3-465B-AC1A-91AD2E5B9CCD}" srcOrd="0" destOrd="0" presId="urn:microsoft.com/office/officeart/2005/8/layout/radial5"/>
    <dgm:cxn modelId="{8613C6FF-9AF6-405B-BA5D-8A75CA4D68A4}" type="presOf" srcId="{F384B798-D080-4F0B-AA1D-DA00CB04A578}" destId="{720EA32B-2883-496C-BA3A-7556CD985A3D}" srcOrd="0" destOrd="0" presId="urn:microsoft.com/office/officeart/2005/8/layout/radial5"/>
    <dgm:cxn modelId="{E69466C5-046F-4492-A3BC-16B5557F1546}" srcId="{D5E785C7-0C12-4CE1-BC1C-19BFA97B2ACE}" destId="{831FFF02-9CEE-4339-82C8-D3701D482A95}" srcOrd="5" destOrd="0" parTransId="{B9A65329-3BF1-47D6-A93D-3D184C65AC76}" sibTransId="{A22FD03B-6124-48F9-8352-373621853A7F}"/>
    <dgm:cxn modelId="{63FB28A4-C097-4B60-89F6-EE651ED2D5C6}" type="presOf" srcId="{932FD56D-898E-4392-8AD7-E11D9539B0F2}" destId="{E124C33B-5BCB-4BFA-BD78-72C9A7ECA0C6}" srcOrd="0" destOrd="0" presId="urn:microsoft.com/office/officeart/2005/8/layout/radial5"/>
    <dgm:cxn modelId="{3AEA780E-39FB-4B70-815F-F674D662E543}" srcId="{D5E785C7-0C12-4CE1-BC1C-19BFA97B2ACE}" destId="{669085A7-9A36-49FE-96AD-6AF67AE3FC5D}" srcOrd="3" destOrd="0" parTransId="{72116A9B-E022-46A2-ADCD-7129E710202F}" sibTransId="{ED487A4C-C12D-46B0-8B6B-896F1F077146}"/>
    <dgm:cxn modelId="{90407A43-4A2E-497E-BB32-BAEAD751CEAB}" srcId="{D5E785C7-0C12-4CE1-BC1C-19BFA97B2ACE}" destId="{3BAC58BC-2E78-4228-850B-CC5875E11AA0}" srcOrd="6" destOrd="0" parTransId="{614D5C10-2000-4809-87DB-80F7594A90CE}" sibTransId="{FA310236-5811-41A3-816D-0B73E0A89360}"/>
    <dgm:cxn modelId="{DFF5EF1F-5A7E-46A5-B703-4ED6BD430ACB}" type="presOf" srcId="{614D5C10-2000-4809-87DB-80F7594A90CE}" destId="{643229D1-710A-4FA7-9D09-137F81E7D4B1}" srcOrd="1" destOrd="0" presId="urn:microsoft.com/office/officeart/2005/8/layout/radial5"/>
    <dgm:cxn modelId="{2AD9E193-0FEA-47AF-B92E-D58DFAAAD706}" type="presOf" srcId="{3BAC58BC-2E78-4228-850B-CC5875E11AA0}" destId="{108B9EE3-89B3-45EF-9A6C-939A9E8B851D}" srcOrd="0" destOrd="0" presId="urn:microsoft.com/office/officeart/2005/8/layout/radial5"/>
    <dgm:cxn modelId="{C8302039-9DF4-4B68-926E-79ACB51C4582}" type="presOf" srcId="{73877F04-527D-4394-B7FA-DC6AACDCF65C}" destId="{BF14AB7F-8E06-4E7F-A155-3359D8A47D61}" srcOrd="0" destOrd="0" presId="urn:microsoft.com/office/officeart/2005/8/layout/radial5"/>
    <dgm:cxn modelId="{EE7A81E3-126C-423E-A9EC-C531878BC1E1}" type="presOf" srcId="{9C154B5F-B387-4FE3-B671-30035F90E7DE}" destId="{B707515A-6EE6-4B06-98DA-F188AB24B5C2}" srcOrd="0" destOrd="0" presId="urn:microsoft.com/office/officeart/2005/8/layout/radial5"/>
    <dgm:cxn modelId="{9DF020A5-C352-4928-A00B-F5ACDEB6FB08}" srcId="{D5E785C7-0C12-4CE1-BC1C-19BFA97B2ACE}" destId="{CE1623A3-A027-4B41-BCFB-4DFF76C42885}" srcOrd="4" destOrd="0" parTransId="{8229F168-1FE2-4265-90D6-2BF3B1399F71}" sibTransId="{0C5E516A-9BF8-4DBD-953D-8A9477C1295D}"/>
    <dgm:cxn modelId="{EFA2D0C3-57E9-4AA2-9AF5-2280D213ED49}" type="presOf" srcId="{8229F168-1FE2-4265-90D6-2BF3B1399F71}" destId="{7B793179-D573-4A44-B7F1-E7C537342D09}" srcOrd="1" destOrd="0" presId="urn:microsoft.com/office/officeart/2005/8/layout/radial5"/>
    <dgm:cxn modelId="{D6DFC3B2-40DA-4D9B-8D00-2A844A717AE4}" type="presOf" srcId="{72116A9B-E022-46A2-ADCD-7129E710202F}" destId="{53403264-C0EA-474B-A138-807D2361A1E5}" srcOrd="1" destOrd="0" presId="urn:microsoft.com/office/officeart/2005/8/layout/radial5"/>
    <dgm:cxn modelId="{0CDD69AC-A2F1-4579-A16C-A85BE9896845}" type="presOf" srcId="{831FFF02-9CEE-4339-82C8-D3701D482A95}" destId="{701D549F-8E2A-48FA-A86C-BF38FCC0F783}" srcOrd="0" destOrd="0" presId="urn:microsoft.com/office/officeart/2005/8/layout/radial5"/>
    <dgm:cxn modelId="{6E87A0BE-2EF8-4D44-842C-CFD89A6A9938}" srcId="{D5E785C7-0C12-4CE1-BC1C-19BFA97B2ACE}" destId="{73877F04-527D-4394-B7FA-DC6AACDCF65C}" srcOrd="1" destOrd="0" parTransId="{A7701B08-8358-4378-92BE-6CA63B02ACFB}" sibTransId="{75928628-55B8-4D1C-A923-BC287BFCC81A}"/>
    <dgm:cxn modelId="{403B6655-9FB6-4D11-B828-315D8A34C15E}" type="presOf" srcId="{72116A9B-E022-46A2-ADCD-7129E710202F}" destId="{E6F26F49-4245-4936-85B5-B079B1640049}" srcOrd="0" destOrd="0" presId="urn:microsoft.com/office/officeart/2005/8/layout/radial5"/>
    <dgm:cxn modelId="{DE767AE0-6239-45F1-9090-4BA08A425185}" type="presParOf" srcId="{FBD8A582-BFD6-49BA-8934-2C5E7BB03E3B}" destId="{4B32D931-9F3E-48D1-97F6-FAE4D2ABDBCE}" srcOrd="0" destOrd="0" presId="urn:microsoft.com/office/officeart/2005/8/layout/radial5"/>
    <dgm:cxn modelId="{F922CF64-6414-42C6-99FD-338F7BC741F0}" type="presParOf" srcId="{FBD8A582-BFD6-49BA-8934-2C5E7BB03E3B}" destId="{39B8E8B3-6FB8-422D-AB43-A0723D191784}" srcOrd="1" destOrd="0" presId="urn:microsoft.com/office/officeart/2005/8/layout/radial5"/>
    <dgm:cxn modelId="{3E3A2E2B-75AF-462F-B8DC-7ED11C442A88}" type="presParOf" srcId="{39B8E8B3-6FB8-422D-AB43-A0723D191784}" destId="{9FD3F5BD-4054-410B-A0A9-051E2298458A}" srcOrd="0" destOrd="0" presId="urn:microsoft.com/office/officeart/2005/8/layout/radial5"/>
    <dgm:cxn modelId="{6CBB6FD4-2007-467A-81D6-31792F45907E}" type="presParOf" srcId="{FBD8A582-BFD6-49BA-8934-2C5E7BB03E3B}" destId="{E124C33B-5BCB-4BFA-BD78-72C9A7ECA0C6}" srcOrd="2" destOrd="0" presId="urn:microsoft.com/office/officeart/2005/8/layout/radial5"/>
    <dgm:cxn modelId="{323A1DC6-FE80-4B94-929D-22CDAC42E6EA}" type="presParOf" srcId="{FBD8A582-BFD6-49BA-8934-2C5E7BB03E3B}" destId="{1C2641B3-A4AB-4BD0-901C-29E097C64419}" srcOrd="3" destOrd="0" presId="urn:microsoft.com/office/officeart/2005/8/layout/radial5"/>
    <dgm:cxn modelId="{68482AE0-FD51-46F0-8864-90CD44013281}" type="presParOf" srcId="{1C2641B3-A4AB-4BD0-901C-29E097C64419}" destId="{5A6D3D1D-51B7-426F-8BCC-F7222D12B102}" srcOrd="0" destOrd="0" presId="urn:microsoft.com/office/officeart/2005/8/layout/radial5"/>
    <dgm:cxn modelId="{DA3595CC-0570-4894-9BDA-ED9A28C18027}" type="presParOf" srcId="{FBD8A582-BFD6-49BA-8934-2C5E7BB03E3B}" destId="{BF14AB7F-8E06-4E7F-A155-3359D8A47D61}" srcOrd="4" destOrd="0" presId="urn:microsoft.com/office/officeart/2005/8/layout/radial5"/>
    <dgm:cxn modelId="{E95ADB0D-71BC-4992-A0B8-ABF802D2057D}" type="presParOf" srcId="{FBD8A582-BFD6-49BA-8934-2C5E7BB03E3B}" destId="{720EA32B-2883-496C-BA3A-7556CD985A3D}" srcOrd="5" destOrd="0" presId="urn:microsoft.com/office/officeart/2005/8/layout/radial5"/>
    <dgm:cxn modelId="{2E3E53AC-F9CD-48D4-A98D-D9D175C8B816}" type="presParOf" srcId="{720EA32B-2883-496C-BA3A-7556CD985A3D}" destId="{5C04C7DE-3F3F-4930-A1DC-8B0F86D8312F}" srcOrd="0" destOrd="0" presId="urn:microsoft.com/office/officeart/2005/8/layout/radial5"/>
    <dgm:cxn modelId="{94DB1C3A-A9B5-472B-83A2-074E04A3C216}" type="presParOf" srcId="{FBD8A582-BFD6-49BA-8934-2C5E7BB03E3B}" destId="{B707515A-6EE6-4B06-98DA-F188AB24B5C2}" srcOrd="6" destOrd="0" presId="urn:microsoft.com/office/officeart/2005/8/layout/radial5"/>
    <dgm:cxn modelId="{25961679-CB3E-4CF8-9039-4B8892F0B53B}" type="presParOf" srcId="{FBD8A582-BFD6-49BA-8934-2C5E7BB03E3B}" destId="{E6F26F49-4245-4936-85B5-B079B1640049}" srcOrd="7" destOrd="0" presId="urn:microsoft.com/office/officeart/2005/8/layout/radial5"/>
    <dgm:cxn modelId="{AD4CF634-E820-4823-B89F-CBECAF2C18BA}" type="presParOf" srcId="{E6F26F49-4245-4936-85B5-B079B1640049}" destId="{53403264-C0EA-474B-A138-807D2361A1E5}" srcOrd="0" destOrd="0" presId="urn:microsoft.com/office/officeart/2005/8/layout/radial5"/>
    <dgm:cxn modelId="{26280EE3-01E8-4860-960F-5D90AA316D24}" type="presParOf" srcId="{FBD8A582-BFD6-49BA-8934-2C5E7BB03E3B}" destId="{A9C6ABB0-38F3-465B-AC1A-91AD2E5B9CCD}" srcOrd="8" destOrd="0" presId="urn:microsoft.com/office/officeart/2005/8/layout/radial5"/>
    <dgm:cxn modelId="{79499CC4-3DC2-49C3-AA43-A4BF6F2AAD4A}" type="presParOf" srcId="{FBD8A582-BFD6-49BA-8934-2C5E7BB03E3B}" destId="{F1436CAB-5A86-46EB-8348-DCF9C3AD1064}" srcOrd="9" destOrd="0" presId="urn:microsoft.com/office/officeart/2005/8/layout/radial5"/>
    <dgm:cxn modelId="{2A664755-F18F-4269-B7E4-C8443F027400}" type="presParOf" srcId="{F1436CAB-5A86-46EB-8348-DCF9C3AD1064}" destId="{7B793179-D573-4A44-B7F1-E7C537342D09}" srcOrd="0" destOrd="0" presId="urn:microsoft.com/office/officeart/2005/8/layout/radial5"/>
    <dgm:cxn modelId="{D28A20C0-EFCD-4C90-8675-CDEE734EC1CA}" type="presParOf" srcId="{FBD8A582-BFD6-49BA-8934-2C5E7BB03E3B}" destId="{EC8BAFD4-3ACE-4C01-8BC2-D1A9C4DAC4EC}" srcOrd="10" destOrd="0" presId="urn:microsoft.com/office/officeart/2005/8/layout/radial5"/>
    <dgm:cxn modelId="{492AB34F-D4D6-43DD-8E1D-12021DD0E851}" type="presParOf" srcId="{FBD8A582-BFD6-49BA-8934-2C5E7BB03E3B}" destId="{0A03241E-E9B1-4147-B2E9-C4E4244BD018}" srcOrd="11" destOrd="0" presId="urn:microsoft.com/office/officeart/2005/8/layout/radial5"/>
    <dgm:cxn modelId="{3BAD27F2-66E1-455B-8561-9413963A4E92}" type="presParOf" srcId="{0A03241E-E9B1-4147-B2E9-C4E4244BD018}" destId="{FE5E83CC-FCF0-4F1B-B4DB-2DC93D2B064A}" srcOrd="0" destOrd="0" presId="urn:microsoft.com/office/officeart/2005/8/layout/radial5"/>
    <dgm:cxn modelId="{A502AF2E-9624-46DE-AC3D-42DB31780619}" type="presParOf" srcId="{FBD8A582-BFD6-49BA-8934-2C5E7BB03E3B}" destId="{701D549F-8E2A-48FA-A86C-BF38FCC0F783}" srcOrd="12" destOrd="0" presId="urn:microsoft.com/office/officeart/2005/8/layout/radial5"/>
    <dgm:cxn modelId="{0B094B2E-B4CC-4FA9-813E-3BCAD687CDF2}" type="presParOf" srcId="{FBD8A582-BFD6-49BA-8934-2C5E7BB03E3B}" destId="{BA8A1126-4CC1-4BEB-BBC0-39D7EFF17DE9}" srcOrd="13" destOrd="0" presId="urn:microsoft.com/office/officeart/2005/8/layout/radial5"/>
    <dgm:cxn modelId="{32A3597B-9EC8-4434-8021-3A53355320C8}" type="presParOf" srcId="{BA8A1126-4CC1-4BEB-BBC0-39D7EFF17DE9}" destId="{643229D1-710A-4FA7-9D09-137F81E7D4B1}" srcOrd="0" destOrd="0" presId="urn:microsoft.com/office/officeart/2005/8/layout/radial5"/>
    <dgm:cxn modelId="{E3D37565-65D4-471B-BA62-EB60ADF5844E}" type="presParOf" srcId="{FBD8A582-BFD6-49BA-8934-2C5E7BB03E3B}" destId="{108B9EE3-89B3-45EF-9A6C-939A9E8B851D}" srcOrd="14" destOrd="0" presId="urn:microsoft.com/office/officeart/2005/8/layout/radial5"/>
  </dgm:cxnLst>
  <dgm:bg>
    <a:gradFill>
      <a:gsLst>
        <a:gs pos="0">
          <a:schemeClr val="accent1">
            <a:tint val="66000"/>
            <a:satMod val="160000"/>
            <a:alpha val="73000"/>
            <a:lumMod val="96000"/>
            <a:lumOff val="4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D3A1A0-74C9-4890-8461-0AB0290E2F98}" type="doc">
      <dgm:prSet loTypeId="urn:microsoft.com/office/officeart/2005/8/layout/radial1" loCatId="relationship" qsTypeId="urn:microsoft.com/office/officeart/2005/8/quickstyle/simple3" qsCatId="simple" csTypeId="urn:microsoft.com/office/officeart/2005/8/colors/accent2_5" csCatId="accent2" phldr="1"/>
      <dgm:spPr/>
      <dgm:t>
        <a:bodyPr/>
        <a:lstStyle/>
        <a:p>
          <a:endParaRPr lang="en-US"/>
        </a:p>
      </dgm:t>
    </dgm:pt>
    <dgm:pt modelId="{A4A6BF00-091E-420D-AC6B-D6341C0D0037}">
      <dgm:prSet phldrT="[Text]" custT="1"/>
      <dgm:spPr/>
      <dgm:t>
        <a:bodyPr/>
        <a:lstStyle/>
        <a:p>
          <a:r>
            <a:rPr lang="bn-IN" sz="2400" smtClean="0">
              <a:latin typeface="NikoshBAN" pitchFamily="2" charset="0"/>
              <a:cs typeface="NikoshBAN" pitchFamily="2" charset="0"/>
            </a:rPr>
            <a:t>পরিকল্পনা</a:t>
          </a:r>
          <a:endParaRPr lang="en-US" sz="2400" dirty="0">
            <a:latin typeface="NikoshBAN" pitchFamily="2" charset="0"/>
            <a:cs typeface="NikoshBAN" pitchFamily="2" charset="0"/>
          </a:endParaRPr>
        </a:p>
      </dgm:t>
    </dgm:pt>
    <dgm:pt modelId="{C1222FDF-9A9D-491A-86AF-A5227D194545}" type="parTrans" cxnId="{AE7C2129-360E-45B5-A0DF-F17F7903B8DB}">
      <dgm:prSet/>
      <dgm:spPr/>
      <dgm:t>
        <a:bodyPr/>
        <a:lstStyle/>
        <a:p>
          <a:endParaRPr lang="en-US"/>
        </a:p>
      </dgm:t>
    </dgm:pt>
    <dgm:pt modelId="{2C436AD7-8286-4D48-BA91-99CBA33B9A76}" type="sibTrans" cxnId="{AE7C2129-360E-45B5-A0DF-F17F7903B8DB}">
      <dgm:prSet/>
      <dgm:spPr/>
      <dgm:t>
        <a:bodyPr/>
        <a:lstStyle/>
        <a:p>
          <a:endParaRPr lang="en-US"/>
        </a:p>
      </dgm:t>
    </dgm:pt>
    <dgm:pt modelId="{FE5CC637-D962-4713-831D-164DAB15B0DE}">
      <dgm:prSet phldrT="[Text]" custT="1"/>
      <dgm:spPr/>
      <dgm:t>
        <a:bodyPr/>
        <a:lstStyle/>
        <a:p>
          <a:r>
            <a:rPr lang="bn-IN" sz="3200" smtClean="0">
              <a:latin typeface="NikoshBAN" pitchFamily="2" charset="0"/>
              <a:cs typeface="NikoshBAN" pitchFamily="2" charset="0"/>
            </a:rPr>
            <a:t>কী</a:t>
          </a:r>
          <a:endParaRPr lang="en-US" sz="3200" dirty="0">
            <a:latin typeface="NikoshBAN" pitchFamily="2" charset="0"/>
            <a:cs typeface="NikoshBAN" pitchFamily="2" charset="0"/>
          </a:endParaRPr>
        </a:p>
      </dgm:t>
    </dgm:pt>
    <dgm:pt modelId="{C5CE90D0-B01A-4E89-8256-15A6AD18F161}" type="parTrans" cxnId="{39123684-6FFA-4D1C-B998-731A83C9A7E2}">
      <dgm:prSet/>
      <dgm:spPr/>
      <dgm:t>
        <a:bodyPr/>
        <a:lstStyle/>
        <a:p>
          <a:endParaRPr lang="en-US">
            <a:solidFill>
              <a:schemeClr val="tx1">
                <a:lumMod val="95000"/>
                <a:lumOff val="5000"/>
              </a:schemeClr>
            </a:solidFill>
          </a:endParaRPr>
        </a:p>
      </dgm:t>
    </dgm:pt>
    <dgm:pt modelId="{07D75089-DE21-42EE-97C8-223C879EE5C9}" type="sibTrans" cxnId="{39123684-6FFA-4D1C-B998-731A83C9A7E2}">
      <dgm:prSet/>
      <dgm:spPr/>
      <dgm:t>
        <a:bodyPr/>
        <a:lstStyle/>
        <a:p>
          <a:endParaRPr lang="en-US"/>
        </a:p>
      </dgm:t>
    </dgm:pt>
    <dgm:pt modelId="{D871FA58-AFB9-4F33-816E-0A3437A771E1}">
      <dgm:prSet phldrT="[Text]"/>
      <dgm:spPr/>
      <dgm:t>
        <a:bodyPr/>
        <a:lstStyle/>
        <a:p>
          <a:r>
            <a:rPr lang="bn-IN" smtClean="0">
              <a:latin typeface="NikoshBAN" pitchFamily="2" charset="0"/>
              <a:cs typeface="NikoshBAN" pitchFamily="2" charset="0"/>
            </a:rPr>
            <a:t>কোথায়</a:t>
          </a:r>
          <a:endParaRPr lang="en-US" dirty="0">
            <a:latin typeface="NikoshBAN" pitchFamily="2" charset="0"/>
            <a:cs typeface="NikoshBAN" pitchFamily="2" charset="0"/>
          </a:endParaRPr>
        </a:p>
      </dgm:t>
    </dgm:pt>
    <dgm:pt modelId="{7B8493D9-1872-4BA4-A2D6-EDE5B809DF32}" type="parTrans" cxnId="{725E80C7-646A-4F33-A6E6-1D95219546F8}">
      <dgm:prSet/>
      <dgm:spPr/>
      <dgm:t>
        <a:bodyPr/>
        <a:lstStyle/>
        <a:p>
          <a:endParaRPr lang="en-US">
            <a:solidFill>
              <a:schemeClr val="tx1">
                <a:lumMod val="95000"/>
                <a:lumOff val="5000"/>
              </a:schemeClr>
            </a:solidFill>
          </a:endParaRPr>
        </a:p>
      </dgm:t>
    </dgm:pt>
    <dgm:pt modelId="{9BCF983A-B026-43FF-A1FF-5ADC3976A2BF}" type="sibTrans" cxnId="{725E80C7-646A-4F33-A6E6-1D95219546F8}">
      <dgm:prSet/>
      <dgm:spPr/>
      <dgm:t>
        <a:bodyPr/>
        <a:lstStyle/>
        <a:p>
          <a:endParaRPr lang="en-US"/>
        </a:p>
      </dgm:t>
    </dgm:pt>
    <dgm:pt modelId="{DBB294C6-6D9E-43A9-BD5F-28120C5C0633}">
      <dgm:prSet phldrT="[Text]" custT="1"/>
      <dgm:spPr/>
      <dgm:t>
        <a:bodyPr/>
        <a:lstStyle/>
        <a:p>
          <a:r>
            <a:rPr lang="bn-IN" sz="3200" smtClean="0">
              <a:latin typeface="NikoshBAN" pitchFamily="2" charset="0"/>
              <a:cs typeface="NikoshBAN" pitchFamily="2" charset="0"/>
            </a:rPr>
            <a:t>কে</a:t>
          </a:r>
          <a:endParaRPr lang="en-US" sz="3200" dirty="0">
            <a:latin typeface="NikoshBAN" pitchFamily="2" charset="0"/>
            <a:cs typeface="NikoshBAN" pitchFamily="2" charset="0"/>
          </a:endParaRPr>
        </a:p>
      </dgm:t>
    </dgm:pt>
    <dgm:pt modelId="{0E49DB04-9C2E-47DE-8AE6-08692826D33C}" type="parTrans" cxnId="{B8604DA7-5833-4AF1-A878-0B42725550F5}">
      <dgm:prSet/>
      <dgm:spPr/>
      <dgm:t>
        <a:bodyPr/>
        <a:lstStyle/>
        <a:p>
          <a:endParaRPr lang="en-US">
            <a:solidFill>
              <a:schemeClr val="tx1">
                <a:lumMod val="95000"/>
                <a:lumOff val="5000"/>
              </a:schemeClr>
            </a:solidFill>
          </a:endParaRPr>
        </a:p>
      </dgm:t>
    </dgm:pt>
    <dgm:pt modelId="{28FFC236-E4AB-4443-A5F9-FA66494B1D3C}" type="sibTrans" cxnId="{B8604DA7-5833-4AF1-A878-0B42725550F5}">
      <dgm:prSet/>
      <dgm:spPr/>
      <dgm:t>
        <a:bodyPr/>
        <a:lstStyle/>
        <a:p>
          <a:endParaRPr lang="en-US"/>
        </a:p>
      </dgm:t>
    </dgm:pt>
    <dgm:pt modelId="{F5DFB6D9-5049-4F95-946C-E10E55B9926A}">
      <dgm:prSet phldrT="[Text]" custT="1"/>
      <dgm:spPr/>
      <dgm:t>
        <a:bodyPr/>
        <a:lstStyle/>
        <a:p>
          <a:endParaRPr lang="bn-IN" sz="3200" smtClean="0">
            <a:latin typeface="NikoshBAN" pitchFamily="2" charset="0"/>
            <a:cs typeface="NikoshBAN" pitchFamily="2" charset="0"/>
          </a:endParaRPr>
        </a:p>
        <a:p>
          <a:endParaRPr lang="bn-IN" sz="3200" smtClean="0">
            <a:latin typeface="NikoshBAN" pitchFamily="2" charset="0"/>
            <a:cs typeface="NikoshBAN" pitchFamily="2" charset="0"/>
          </a:endParaRPr>
        </a:p>
        <a:p>
          <a:endParaRPr lang="bn-IN" sz="3200" smtClean="0">
            <a:latin typeface="NikoshBAN" pitchFamily="2" charset="0"/>
            <a:cs typeface="NikoshBAN" pitchFamily="2" charset="0"/>
          </a:endParaRPr>
        </a:p>
        <a:p>
          <a:endParaRPr lang="bn-IN" sz="3200" smtClean="0">
            <a:latin typeface="NikoshBAN" pitchFamily="2" charset="0"/>
            <a:cs typeface="NikoshBAN" pitchFamily="2" charset="0"/>
          </a:endParaRPr>
        </a:p>
        <a:p>
          <a:endParaRPr lang="bn-IN" sz="3200" smtClean="0">
            <a:latin typeface="NikoshBAN" pitchFamily="2" charset="0"/>
            <a:cs typeface="NikoshBAN" pitchFamily="2" charset="0"/>
          </a:endParaRPr>
        </a:p>
        <a:p>
          <a:r>
            <a:rPr lang="bn-IN" sz="3200" smtClean="0">
              <a:latin typeface="NikoshBAN" pitchFamily="2" charset="0"/>
              <a:cs typeface="NikoshBAN" pitchFamily="2" charset="0"/>
            </a:rPr>
            <a:t>কীভাবে</a:t>
          </a:r>
        </a:p>
        <a:p>
          <a:endParaRPr lang="bn-IN" sz="3200" smtClean="0">
            <a:latin typeface="NikoshBAN" pitchFamily="2" charset="0"/>
            <a:cs typeface="NikoshBAN" pitchFamily="2" charset="0"/>
          </a:endParaRPr>
        </a:p>
        <a:p>
          <a:endParaRPr lang="bn-IN" sz="3200" smtClean="0">
            <a:latin typeface="NikoshBAN" pitchFamily="2" charset="0"/>
            <a:cs typeface="NikoshBAN" pitchFamily="2" charset="0"/>
          </a:endParaRPr>
        </a:p>
        <a:p>
          <a:endParaRPr lang="bn-IN" sz="3200" smtClean="0">
            <a:latin typeface="NikoshBAN" pitchFamily="2" charset="0"/>
            <a:cs typeface="NikoshBAN" pitchFamily="2" charset="0"/>
          </a:endParaRPr>
        </a:p>
        <a:p>
          <a:endParaRPr lang="bn-IN" sz="3200" smtClean="0">
            <a:latin typeface="NikoshBAN" pitchFamily="2" charset="0"/>
            <a:cs typeface="NikoshBAN" pitchFamily="2" charset="0"/>
          </a:endParaRPr>
        </a:p>
        <a:p>
          <a:endParaRPr lang="en-US" sz="3200" dirty="0">
            <a:latin typeface="NikoshBAN" pitchFamily="2" charset="0"/>
            <a:cs typeface="NikoshBAN" pitchFamily="2" charset="0"/>
          </a:endParaRPr>
        </a:p>
      </dgm:t>
    </dgm:pt>
    <dgm:pt modelId="{15270B88-2D2E-4245-9E84-8D506A3A7EBE}" type="parTrans" cxnId="{58741867-513B-419F-9859-22FDD9F92C53}">
      <dgm:prSet/>
      <dgm:spPr/>
      <dgm:t>
        <a:bodyPr/>
        <a:lstStyle/>
        <a:p>
          <a:endParaRPr lang="en-US">
            <a:solidFill>
              <a:schemeClr val="tx1">
                <a:lumMod val="95000"/>
                <a:lumOff val="5000"/>
              </a:schemeClr>
            </a:solidFill>
          </a:endParaRPr>
        </a:p>
      </dgm:t>
    </dgm:pt>
    <dgm:pt modelId="{C202E8E2-A6BE-4B5F-A963-7BA86777925B}" type="sibTrans" cxnId="{58741867-513B-419F-9859-22FDD9F92C53}">
      <dgm:prSet/>
      <dgm:spPr/>
      <dgm:t>
        <a:bodyPr/>
        <a:lstStyle/>
        <a:p>
          <a:endParaRPr lang="en-US"/>
        </a:p>
      </dgm:t>
    </dgm:pt>
    <dgm:pt modelId="{1A8FDC78-F9A9-4A2A-B16D-E60BFA0EA616}">
      <dgm:prSet phldrT="[Text]" custT="1"/>
      <dgm:spPr/>
      <dgm:t>
        <a:bodyPr/>
        <a:lstStyle/>
        <a:p>
          <a:r>
            <a:rPr lang="bn-IN" sz="3200" smtClean="0">
              <a:latin typeface="NikoshBAN" pitchFamily="2" charset="0"/>
              <a:cs typeface="NikoshBAN" pitchFamily="2" charset="0"/>
            </a:rPr>
            <a:t>কেন</a:t>
          </a:r>
          <a:endParaRPr lang="en-US" sz="3200" dirty="0">
            <a:latin typeface="NikoshBAN" pitchFamily="2" charset="0"/>
            <a:cs typeface="NikoshBAN" pitchFamily="2" charset="0"/>
          </a:endParaRPr>
        </a:p>
      </dgm:t>
    </dgm:pt>
    <dgm:pt modelId="{FAFD6900-9F92-43AF-87A0-0104095CE11D}" type="parTrans" cxnId="{E705D29D-3192-4818-97E4-F721E4B6D3FE}">
      <dgm:prSet/>
      <dgm:spPr/>
      <dgm:t>
        <a:bodyPr/>
        <a:lstStyle/>
        <a:p>
          <a:endParaRPr lang="en-US">
            <a:solidFill>
              <a:schemeClr val="tx1">
                <a:lumMod val="95000"/>
                <a:lumOff val="5000"/>
              </a:schemeClr>
            </a:solidFill>
          </a:endParaRPr>
        </a:p>
      </dgm:t>
    </dgm:pt>
    <dgm:pt modelId="{B924EF74-BB98-439A-845F-7BA3575784DB}" type="sibTrans" cxnId="{E705D29D-3192-4818-97E4-F721E4B6D3FE}">
      <dgm:prSet/>
      <dgm:spPr/>
      <dgm:t>
        <a:bodyPr/>
        <a:lstStyle/>
        <a:p>
          <a:endParaRPr lang="en-US"/>
        </a:p>
      </dgm:t>
    </dgm:pt>
    <dgm:pt modelId="{0C8156F4-12F0-40EC-93BF-C3E23A253A58}">
      <dgm:prSet phldrT="[Text]" custT="1"/>
      <dgm:spPr/>
      <dgm:t>
        <a:bodyPr/>
        <a:lstStyle/>
        <a:p>
          <a:r>
            <a:rPr lang="bn-IN" sz="3200" smtClean="0">
              <a:latin typeface="NikoshBAN" pitchFamily="2" charset="0"/>
              <a:cs typeface="NikoshBAN" pitchFamily="2" charset="0"/>
            </a:rPr>
            <a:t>কখন</a:t>
          </a:r>
          <a:endParaRPr lang="en-US" sz="3200" dirty="0">
            <a:latin typeface="NikoshBAN" pitchFamily="2" charset="0"/>
            <a:cs typeface="NikoshBAN" pitchFamily="2" charset="0"/>
          </a:endParaRPr>
        </a:p>
      </dgm:t>
    </dgm:pt>
    <dgm:pt modelId="{F100D99D-3991-4364-B6DA-F807F5CB58A3}" type="parTrans" cxnId="{E99A3782-D926-4C24-83BC-0458F28A288F}">
      <dgm:prSet/>
      <dgm:spPr/>
      <dgm:t>
        <a:bodyPr/>
        <a:lstStyle/>
        <a:p>
          <a:endParaRPr lang="en-US">
            <a:solidFill>
              <a:schemeClr val="tx1">
                <a:lumMod val="95000"/>
                <a:lumOff val="5000"/>
              </a:schemeClr>
            </a:solidFill>
          </a:endParaRPr>
        </a:p>
      </dgm:t>
    </dgm:pt>
    <dgm:pt modelId="{C6736380-307C-4434-964C-0F4989B87F8F}" type="sibTrans" cxnId="{E99A3782-D926-4C24-83BC-0458F28A288F}">
      <dgm:prSet/>
      <dgm:spPr/>
      <dgm:t>
        <a:bodyPr/>
        <a:lstStyle/>
        <a:p>
          <a:endParaRPr lang="en-US"/>
        </a:p>
      </dgm:t>
    </dgm:pt>
    <dgm:pt modelId="{9EE103B2-CA0E-424F-8124-D2E905B5794A}" type="pres">
      <dgm:prSet presAssocID="{19D3A1A0-74C9-4890-8461-0AB0290E2F98}" presName="cycle" presStyleCnt="0">
        <dgm:presLayoutVars>
          <dgm:chMax val="1"/>
          <dgm:dir/>
          <dgm:animLvl val="ctr"/>
          <dgm:resizeHandles val="exact"/>
        </dgm:presLayoutVars>
      </dgm:prSet>
      <dgm:spPr/>
      <dgm:t>
        <a:bodyPr/>
        <a:lstStyle/>
        <a:p>
          <a:endParaRPr lang="en-US"/>
        </a:p>
      </dgm:t>
    </dgm:pt>
    <dgm:pt modelId="{C0B88221-2CFA-4DB1-ABD2-74058D06EBEE}" type="pres">
      <dgm:prSet presAssocID="{A4A6BF00-091E-420D-AC6B-D6341C0D0037}" presName="centerShape" presStyleLbl="node0" presStyleIdx="0" presStyleCnt="1"/>
      <dgm:spPr/>
      <dgm:t>
        <a:bodyPr/>
        <a:lstStyle/>
        <a:p>
          <a:endParaRPr lang="en-US"/>
        </a:p>
      </dgm:t>
    </dgm:pt>
    <dgm:pt modelId="{03C9D3F0-5567-43E9-8715-87B23DB0DEBD}" type="pres">
      <dgm:prSet presAssocID="{C5CE90D0-B01A-4E89-8256-15A6AD18F161}" presName="Name9" presStyleLbl="parChTrans1D2" presStyleIdx="0" presStyleCnt="6"/>
      <dgm:spPr/>
      <dgm:t>
        <a:bodyPr/>
        <a:lstStyle/>
        <a:p>
          <a:endParaRPr lang="en-US"/>
        </a:p>
      </dgm:t>
    </dgm:pt>
    <dgm:pt modelId="{63915E91-55C5-4965-9D3F-05821BB1E483}" type="pres">
      <dgm:prSet presAssocID="{C5CE90D0-B01A-4E89-8256-15A6AD18F161}" presName="connTx" presStyleLbl="parChTrans1D2" presStyleIdx="0" presStyleCnt="6"/>
      <dgm:spPr/>
      <dgm:t>
        <a:bodyPr/>
        <a:lstStyle/>
        <a:p>
          <a:endParaRPr lang="en-US"/>
        </a:p>
      </dgm:t>
    </dgm:pt>
    <dgm:pt modelId="{94E0A571-155A-4E5F-B3AA-F29B2EB4BF66}" type="pres">
      <dgm:prSet presAssocID="{FE5CC637-D962-4713-831D-164DAB15B0DE}" presName="node" presStyleLbl="node1" presStyleIdx="0" presStyleCnt="6">
        <dgm:presLayoutVars>
          <dgm:bulletEnabled val="1"/>
        </dgm:presLayoutVars>
      </dgm:prSet>
      <dgm:spPr/>
      <dgm:t>
        <a:bodyPr/>
        <a:lstStyle/>
        <a:p>
          <a:endParaRPr lang="en-US"/>
        </a:p>
      </dgm:t>
    </dgm:pt>
    <dgm:pt modelId="{42C3BD86-48AF-4D5C-A646-CDBE9A3CC4D4}" type="pres">
      <dgm:prSet presAssocID="{0E49DB04-9C2E-47DE-8AE6-08692826D33C}" presName="Name9" presStyleLbl="parChTrans1D2" presStyleIdx="1" presStyleCnt="6"/>
      <dgm:spPr/>
      <dgm:t>
        <a:bodyPr/>
        <a:lstStyle/>
        <a:p>
          <a:endParaRPr lang="en-US"/>
        </a:p>
      </dgm:t>
    </dgm:pt>
    <dgm:pt modelId="{065C848B-74B8-4B8C-98C4-BDCF5E6E5EFB}" type="pres">
      <dgm:prSet presAssocID="{0E49DB04-9C2E-47DE-8AE6-08692826D33C}" presName="connTx" presStyleLbl="parChTrans1D2" presStyleIdx="1" presStyleCnt="6"/>
      <dgm:spPr/>
      <dgm:t>
        <a:bodyPr/>
        <a:lstStyle/>
        <a:p>
          <a:endParaRPr lang="en-US"/>
        </a:p>
      </dgm:t>
    </dgm:pt>
    <dgm:pt modelId="{974367E7-F80E-4B83-AEED-F44CD31A4E48}" type="pres">
      <dgm:prSet presAssocID="{DBB294C6-6D9E-43A9-BD5F-28120C5C0633}" presName="node" presStyleLbl="node1" presStyleIdx="1" presStyleCnt="6">
        <dgm:presLayoutVars>
          <dgm:bulletEnabled val="1"/>
        </dgm:presLayoutVars>
      </dgm:prSet>
      <dgm:spPr/>
      <dgm:t>
        <a:bodyPr/>
        <a:lstStyle/>
        <a:p>
          <a:endParaRPr lang="en-US"/>
        </a:p>
      </dgm:t>
    </dgm:pt>
    <dgm:pt modelId="{52949CB7-C464-4487-8660-BC9E51D2A710}" type="pres">
      <dgm:prSet presAssocID="{F100D99D-3991-4364-B6DA-F807F5CB58A3}" presName="Name9" presStyleLbl="parChTrans1D2" presStyleIdx="2" presStyleCnt="6"/>
      <dgm:spPr/>
      <dgm:t>
        <a:bodyPr/>
        <a:lstStyle/>
        <a:p>
          <a:endParaRPr lang="en-US"/>
        </a:p>
      </dgm:t>
    </dgm:pt>
    <dgm:pt modelId="{93A919ED-CF38-4B30-A852-4E4D47AF8CB2}" type="pres">
      <dgm:prSet presAssocID="{F100D99D-3991-4364-B6DA-F807F5CB58A3}" presName="connTx" presStyleLbl="parChTrans1D2" presStyleIdx="2" presStyleCnt="6"/>
      <dgm:spPr/>
      <dgm:t>
        <a:bodyPr/>
        <a:lstStyle/>
        <a:p>
          <a:endParaRPr lang="en-US"/>
        </a:p>
      </dgm:t>
    </dgm:pt>
    <dgm:pt modelId="{DDE78BEB-F7FF-4BD2-AD7C-69DDC651BE68}" type="pres">
      <dgm:prSet presAssocID="{0C8156F4-12F0-40EC-93BF-C3E23A253A58}" presName="node" presStyleLbl="node1" presStyleIdx="2" presStyleCnt="6">
        <dgm:presLayoutVars>
          <dgm:bulletEnabled val="1"/>
        </dgm:presLayoutVars>
      </dgm:prSet>
      <dgm:spPr/>
      <dgm:t>
        <a:bodyPr/>
        <a:lstStyle/>
        <a:p>
          <a:endParaRPr lang="en-US"/>
        </a:p>
      </dgm:t>
    </dgm:pt>
    <dgm:pt modelId="{028CF0E7-D611-4C24-8DA2-CD37DF1B558A}" type="pres">
      <dgm:prSet presAssocID="{15270B88-2D2E-4245-9E84-8D506A3A7EBE}" presName="Name9" presStyleLbl="parChTrans1D2" presStyleIdx="3" presStyleCnt="6"/>
      <dgm:spPr/>
      <dgm:t>
        <a:bodyPr/>
        <a:lstStyle/>
        <a:p>
          <a:endParaRPr lang="en-US"/>
        </a:p>
      </dgm:t>
    </dgm:pt>
    <dgm:pt modelId="{2B840CAE-F26A-432C-86B6-E66E0C962DD6}" type="pres">
      <dgm:prSet presAssocID="{15270B88-2D2E-4245-9E84-8D506A3A7EBE}" presName="connTx" presStyleLbl="parChTrans1D2" presStyleIdx="3" presStyleCnt="6"/>
      <dgm:spPr/>
      <dgm:t>
        <a:bodyPr/>
        <a:lstStyle/>
        <a:p>
          <a:endParaRPr lang="en-US"/>
        </a:p>
      </dgm:t>
    </dgm:pt>
    <dgm:pt modelId="{9B4DCAE4-0BB0-4DD4-AFCB-E302D56F3428}" type="pres">
      <dgm:prSet presAssocID="{F5DFB6D9-5049-4F95-946C-E10E55B9926A}" presName="node" presStyleLbl="node1" presStyleIdx="3" presStyleCnt="6">
        <dgm:presLayoutVars>
          <dgm:bulletEnabled val="1"/>
        </dgm:presLayoutVars>
      </dgm:prSet>
      <dgm:spPr/>
      <dgm:t>
        <a:bodyPr/>
        <a:lstStyle/>
        <a:p>
          <a:endParaRPr lang="en-US"/>
        </a:p>
      </dgm:t>
    </dgm:pt>
    <dgm:pt modelId="{84CA0FE3-3625-4B0C-8579-4416D77E5B99}" type="pres">
      <dgm:prSet presAssocID="{FAFD6900-9F92-43AF-87A0-0104095CE11D}" presName="Name9" presStyleLbl="parChTrans1D2" presStyleIdx="4" presStyleCnt="6"/>
      <dgm:spPr/>
      <dgm:t>
        <a:bodyPr/>
        <a:lstStyle/>
        <a:p>
          <a:endParaRPr lang="en-US"/>
        </a:p>
      </dgm:t>
    </dgm:pt>
    <dgm:pt modelId="{224C3E8E-724E-4173-9B96-134707644A3E}" type="pres">
      <dgm:prSet presAssocID="{FAFD6900-9F92-43AF-87A0-0104095CE11D}" presName="connTx" presStyleLbl="parChTrans1D2" presStyleIdx="4" presStyleCnt="6"/>
      <dgm:spPr/>
      <dgm:t>
        <a:bodyPr/>
        <a:lstStyle/>
        <a:p>
          <a:endParaRPr lang="en-US"/>
        </a:p>
      </dgm:t>
    </dgm:pt>
    <dgm:pt modelId="{BB516F0E-8F05-4142-8B9B-D8C90DEC768A}" type="pres">
      <dgm:prSet presAssocID="{1A8FDC78-F9A9-4A2A-B16D-E60BFA0EA616}" presName="node" presStyleLbl="node1" presStyleIdx="4" presStyleCnt="6">
        <dgm:presLayoutVars>
          <dgm:bulletEnabled val="1"/>
        </dgm:presLayoutVars>
      </dgm:prSet>
      <dgm:spPr/>
      <dgm:t>
        <a:bodyPr/>
        <a:lstStyle/>
        <a:p>
          <a:endParaRPr lang="en-US"/>
        </a:p>
      </dgm:t>
    </dgm:pt>
    <dgm:pt modelId="{1F54D78B-665D-4B23-BF6F-23FA11EEC8BE}" type="pres">
      <dgm:prSet presAssocID="{7B8493D9-1872-4BA4-A2D6-EDE5B809DF32}" presName="Name9" presStyleLbl="parChTrans1D2" presStyleIdx="5" presStyleCnt="6"/>
      <dgm:spPr/>
      <dgm:t>
        <a:bodyPr/>
        <a:lstStyle/>
        <a:p>
          <a:endParaRPr lang="en-US"/>
        </a:p>
      </dgm:t>
    </dgm:pt>
    <dgm:pt modelId="{A85F4D33-EE3E-4D5D-B475-7BFCF8A088AF}" type="pres">
      <dgm:prSet presAssocID="{7B8493D9-1872-4BA4-A2D6-EDE5B809DF32}" presName="connTx" presStyleLbl="parChTrans1D2" presStyleIdx="5" presStyleCnt="6"/>
      <dgm:spPr/>
      <dgm:t>
        <a:bodyPr/>
        <a:lstStyle/>
        <a:p>
          <a:endParaRPr lang="en-US"/>
        </a:p>
      </dgm:t>
    </dgm:pt>
    <dgm:pt modelId="{87D9D134-053E-445B-B40F-ADCE83E2E2C5}" type="pres">
      <dgm:prSet presAssocID="{D871FA58-AFB9-4F33-816E-0A3437A771E1}" presName="node" presStyleLbl="node1" presStyleIdx="5" presStyleCnt="6">
        <dgm:presLayoutVars>
          <dgm:bulletEnabled val="1"/>
        </dgm:presLayoutVars>
      </dgm:prSet>
      <dgm:spPr/>
      <dgm:t>
        <a:bodyPr/>
        <a:lstStyle/>
        <a:p>
          <a:endParaRPr lang="en-US"/>
        </a:p>
      </dgm:t>
    </dgm:pt>
  </dgm:ptLst>
  <dgm:cxnLst>
    <dgm:cxn modelId="{86C3FE8C-C139-4199-AC4D-D57027F87B5C}" type="presOf" srcId="{1A8FDC78-F9A9-4A2A-B16D-E60BFA0EA616}" destId="{BB516F0E-8F05-4142-8B9B-D8C90DEC768A}" srcOrd="0" destOrd="0" presId="urn:microsoft.com/office/officeart/2005/8/layout/radial1"/>
    <dgm:cxn modelId="{E99A3782-D926-4C24-83BC-0458F28A288F}" srcId="{A4A6BF00-091E-420D-AC6B-D6341C0D0037}" destId="{0C8156F4-12F0-40EC-93BF-C3E23A253A58}" srcOrd="2" destOrd="0" parTransId="{F100D99D-3991-4364-B6DA-F807F5CB58A3}" sibTransId="{C6736380-307C-4434-964C-0F4989B87F8F}"/>
    <dgm:cxn modelId="{A41ADEC5-D77F-4556-BF09-160EF1B5BD51}" type="presOf" srcId="{15270B88-2D2E-4245-9E84-8D506A3A7EBE}" destId="{028CF0E7-D611-4C24-8DA2-CD37DF1B558A}" srcOrd="0" destOrd="0" presId="urn:microsoft.com/office/officeart/2005/8/layout/radial1"/>
    <dgm:cxn modelId="{6BB4D6E0-0850-4417-AA03-1CC501084552}" type="presOf" srcId="{FAFD6900-9F92-43AF-87A0-0104095CE11D}" destId="{224C3E8E-724E-4173-9B96-134707644A3E}" srcOrd="1" destOrd="0" presId="urn:microsoft.com/office/officeart/2005/8/layout/radial1"/>
    <dgm:cxn modelId="{8B72B9BC-EF51-43D2-9520-333EDD351744}" type="presOf" srcId="{7B8493D9-1872-4BA4-A2D6-EDE5B809DF32}" destId="{1F54D78B-665D-4B23-BF6F-23FA11EEC8BE}" srcOrd="0" destOrd="0" presId="urn:microsoft.com/office/officeart/2005/8/layout/radial1"/>
    <dgm:cxn modelId="{9764C749-285A-44A5-B69D-865DBBF9E6CB}" type="presOf" srcId="{FAFD6900-9F92-43AF-87A0-0104095CE11D}" destId="{84CA0FE3-3625-4B0C-8579-4416D77E5B99}" srcOrd="0" destOrd="0" presId="urn:microsoft.com/office/officeart/2005/8/layout/radial1"/>
    <dgm:cxn modelId="{E83A5822-FB85-4FF3-88A0-E3B59A033995}" type="presOf" srcId="{C5CE90D0-B01A-4E89-8256-15A6AD18F161}" destId="{03C9D3F0-5567-43E9-8715-87B23DB0DEBD}" srcOrd="0" destOrd="0" presId="urn:microsoft.com/office/officeart/2005/8/layout/radial1"/>
    <dgm:cxn modelId="{F635721B-ECB7-4518-B797-B5FC82C031F8}" type="presOf" srcId="{F5DFB6D9-5049-4F95-946C-E10E55B9926A}" destId="{9B4DCAE4-0BB0-4DD4-AFCB-E302D56F3428}" srcOrd="0" destOrd="0" presId="urn:microsoft.com/office/officeart/2005/8/layout/radial1"/>
    <dgm:cxn modelId="{18C993D4-4D3F-4187-B0D1-6CA35449BC78}" type="presOf" srcId="{0E49DB04-9C2E-47DE-8AE6-08692826D33C}" destId="{065C848B-74B8-4B8C-98C4-BDCF5E6E5EFB}" srcOrd="1" destOrd="0" presId="urn:microsoft.com/office/officeart/2005/8/layout/radial1"/>
    <dgm:cxn modelId="{39123684-6FFA-4D1C-B998-731A83C9A7E2}" srcId="{A4A6BF00-091E-420D-AC6B-D6341C0D0037}" destId="{FE5CC637-D962-4713-831D-164DAB15B0DE}" srcOrd="0" destOrd="0" parTransId="{C5CE90D0-B01A-4E89-8256-15A6AD18F161}" sibTransId="{07D75089-DE21-42EE-97C8-223C879EE5C9}"/>
    <dgm:cxn modelId="{D1C9DE5B-94C4-4E6F-BA2E-35B87137B1D0}" type="presOf" srcId="{F100D99D-3991-4364-B6DA-F807F5CB58A3}" destId="{93A919ED-CF38-4B30-A852-4E4D47AF8CB2}" srcOrd="1" destOrd="0" presId="urn:microsoft.com/office/officeart/2005/8/layout/radial1"/>
    <dgm:cxn modelId="{1CE6D976-658E-4C9D-B072-301444D96083}" type="presOf" srcId="{0C8156F4-12F0-40EC-93BF-C3E23A253A58}" destId="{DDE78BEB-F7FF-4BD2-AD7C-69DDC651BE68}" srcOrd="0" destOrd="0" presId="urn:microsoft.com/office/officeart/2005/8/layout/radial1"/>
    <dgm:cxn modelId="{067A14EE-4209-43F6-AD9C-4512DAB8E915}" type="presOf" srcId="{7B8493D9-1872-4BA4-A2D6-EDE5B809DF32}" destId="{A85F4D33-EE3E-4D5D-B475-7BFCF8A088AF}" srcOrd="1" destOrd="0" presId="urn:microsoft.com/office/officeart/2005/8/layout/radial1"/>
    <dgm:cxn modelId="{58741867-513B-419F-9859-22FDD9F92C53}" srcId="{A4A6BF00-091E-420D-AC6B-D6341C0D0037}" destId="{F5DFB6D9-5049-4F95-946C-E10E55B9926A}" srcOrd="3" destOrd="0" parTransId="{15270B88-2D2E-4245-9E84-8D506A3A7EBE}" sibTransId="{C202E8E2-A6BE-4B5F-A963-7BA86777925B}"/>
    <dgm:cxn modelId="{88DC059C-EF9B-49E5-BBFC-F9E35ACC2BF5}" type="presOf" srcId="{15270B88-2D2E-4245-9E84-8D506A3A7EBE}" destId="{2B840CAE-F26A-432C-86B6-E66E0C962DD6}" srcOrd="1" destOrd="0" presId="urn:microsoft.com/office/officeart/2005/8/layout/radial1"/>
    <dgm:cxn modelId="{8921BCE2-8628-42BC-BF65-4F413B177166}" type="presOf" srcId="{FE5CC637-D962-4713-831D-164DAB15B0DE}" destId="{94E0A571-155A-4E5F-B3AA-F29B2EB4BF66}" srcOrd="0" destOrd="0" presId="urn:microsoft.com/office/officeart/2005/8/layout/radial1"/>
    <dgm:cxn modelId="{725E80C7-646A-4F33-A6E6-1D95219546F8}" srcId="{A4A6BF00-091E-420D-AC6B-D6341C0D0037}" destId="{D871FA58-AFB9-4F33-816E-0A3437A771E1}" srcOrd="5" destOrd="0" parTransId="{7B8493D9-1872-4BA4-A2D6-EDE5B809DF32}" sibTransId="{9BCF983A-B026-43FF-A1FF-5ADC3976A2BF}"/>
    <dgm:cxn modelId="{F0FE1B09-DD3E-43C9-8C8B-D664571E41D6}" type="presOf" srcId="{F100D99D-3991-4364-B6DA-F807F5CB58A3}" destId="{52949CB7-C464-4487-8660-BC9E51D2A710}" srcOrd="0" destOrd="0" presId="urn:microsoft.com/office/officeart/2005/8/layout/radial1"/>
    <dgm:cxn modelId="{1548422C-D7E0-4EBD-A6B4-28D4B93F583B}" type="presOf" srcId="{C5CE90D0-B01A-4E89-8256-15A6AD18F161}" destId="{63915E91-55C5-4965-9D3F-05821BB1E483}" srcOrd="1" destOrd="0" presId="urn:microsoft.com/office/officeart/2005/8/layout/radial1"/>
    <dgm:cxn modelId="{E705D29D-3192-4818-97E4-F721E4B6D3FE}" srcId="{A4A6BF00-091E-420D-AC6B-D6341C0D0037}" destId="{1A8FDC78-F9A9-4A2A-B16D-E60BFA0EA616}" srcOrd="4" destOrd="0" parTransId="{FAFD6900-9F92-43AF-87A0-0104095CE11D}" sibTransId="{B924EF74-BB98-439A-845F-7BA3575784DB}"/>
    <dgm:cxn modelId="{AE7C2129-360E-45B5-A0DF-F17F7903B8DB}" srcId="{19D3A1A0-74C9-4890-8461-0AB0290E2F98}" destId="{A4A6BF00-091E-420D-AC6B-D6341C0D0037}" srcOrd="0" destOrd="0" parTransId="{C1222FDF-9A9D-491A-86AF-A5227D194545}" sibTransId="{2C436AD7-8286-4D48-BA91-99CBA33B9A76}"/>
    <dgm:cxn modelId="{25085094-ED4D-47ED-AAC5-1A369373C3CF}" type="presOf" srcId="{DBB294C6-6D9E-43A9-BD5F-28120C5C0633}" destId="{974367E7-F80E-4B83-AEED-F44CD31A4E48}" srcOrd="0" destOrd="0" presId="urn:microsoft.com/office/officeart/2005/8/layout/radial1"/>
    <dgm:cxn modelId="{5EB4B814-3F83-4D13-895D-CC6507F30225}" type="presOf" srcId="{19D3A1A0-74C9-4890-8461-0AB0290E2F98}" destId="{9EE103B2-CA0E-424F-8124-D2E905B5794A}" srcOrd="0" destOrd="0" presId="urn:microsoft.com/office/officeart/2005/8/layout/radial1"/>
    <dgm:cxn modelId="{DEBA076C-A605-410B-A803-6F63EA4CAB25}" type="presOf" srcId="{A4A6BF00-091E-420D-AC6B-D6341C0D0037}" destId="{C0B88221-2CFA-4DB1-ABD2-74058D06EBEE}" srcOrd="0" destOrd="0" presId="urn:microsoft.com/office/officeart/2005/8/layout/radial1"/>
    <dgm:cxn modelId="{DAEA6922-C318-43DC-AC1A-F526B733D13D}" type="presOf" srcId="{0E49DB04-9C2E-47DE-8AE6-08692826D33C}" destId="{42C3BD86-48AF-4D5C-A646-CDBE9A3CC4D4}" srcOrd="0" destOrd="0" presId="urn:microsoft.com/office/officeart/2005/8/layout/radial1"/>
    <dgm:cxn modelId="{B8604DA7-5833-4AF1-A878-0B42725550F5}" srcId="{A4A6BF00-091E-420D-AC6B-D6341C0D0037}" destId="{DBB294C6-6D9E-43A9-BD5F-28120C5C0633}" srcOrd="1" destOrd="0" parTransId="{0E49DB04-9C2E-47DE-8AE6-08692826D33C}" sibTransId="{28FFC236-E4AB-4443-A5F9-FA66494B1D3C}"/>
    <dgm:cxn modelId="{908EE5F8-1E3A-4BAB-8F28-6163DA73A423}" type="presOf" srcId="{D871FA58-AFB9-4F33-816E-0A3437A771E1}" destId="{87D9D134-053E-445B-B40F-ADCE83E2E2C5}" srcOrd="0" destOrd="0" presId="urn:microsoft.com/office/officeart/2005/8/layout/radial1"/>
    <dgm:cxn modelId="{B78D75B9-96D9-477E-96C0-1A86FA4D9324}" type="presParOf" srcId="{9EE103B2-CA0E-424F-8124-D2E905B5794A}" destId="{C0B88221-2CFA-4DB1-ABD2-74058D06EBEE}" srcOrd="0" destOrd="0" presId="urn:microsoft.com/office/officeart/2005/8/layout/radial1"/>
    <dgm:cxn modelId="{8D6C342F-A177-4731-B199-05A8FEF87261}" type="presParOf" srcId="{9EE103B2-CA0E-424F-8124-D2E905B5794A}" destId="{03C9D3F0-5567-43E9-8715-87B23DB0DEBD}" srcOrd="1" destOrd="0" presId="urn:microsoft.com/office/officeart/2005/8/layout/radial1"/>
    <dgm:cxn modelId="{E65FAD4F-D33A-473A-BF37-4ED637348204}" type="presParOf" srcId="{03C9D3F0-5567-43E9-8715-87B23DB0DEBD}" destId="{63915E91-55C5-4965-9D3F-05821BB1E483}" srcOrd="0" destOrd="0" presId="urn:microsoft.com/office/officeart/2005/8/layout/radial1"/>
    <dgm:cxn modelId="{492339E9-898E-446B-B926-3076C2751E6A}" type="presParOf" srcId="{9EE103B2-CA0E-424F-8124-D2E905B5794A}" destId="{94E0A571-155A-4E5F-B3AA-F29B2EB4BF66}" srcOrd="2" destOrd="0" presId="urn:microsoft.com/office/officeart/2005/8/layout/radial1"/>
    <dgm:cxn modelId="{FE7C35C7-08D7-47E0-8DC2-0C032A55FB96}" type="presParOf" srcId="{9EE103B2-CA0E-424F-8124-D2E905B5794A}" destId="{42C3BD86-48AF-4D5C-A646-CDBE9A3CC4D4}" srcOrd="3" destOrd="0" presId="urn:microsoft.com/office/officeart/2005/8/layout/radial1"/>
    <dgm:cxn modelId="{12920BC4-9619-439A-AC10-F10AEEAEE24F}" type="presParOf" srcId="{42C3BD86-48AF-4D5C-A646-CDBE9A3CC4D4}" destId="{065C848B-74B8-4B8C-98C4-BDCF5E6E5EFB}" srcOrd="0" destOrd="0" presId="urn:microsoft.com/office/officeart/2005/8/layout/radial1"/>
    <dgm:cxn modelId="{9DEF4413-8CEA-49B9-B1C7-9BB449299609}" type="presParOf" srcId="{9EE103B2-CA0E-424F-8124-D2E905B5794A}" destId="{974367E7-F80E-4B83-AEED-F44CD31A4E48}" srcOrd="4" destOrd="0" presId="urn:microsoft.com/office/officeart/2005/8/layout/radial1"/>
    <dgm:cxn modelId="{A462E20D-F668-4AF8-A9FA-25618B07D3E5}" type="presParOf" srcId="{9EE103B2-CA0E-424F-8124-D2E905B5794A}" destId="{52949CB7-C464-4487-8660-BC9E51D2A710}" srcOrd="5" destOrd="0" presId="urn:microsoft.com/office/officeart/2005/8/layout/radial1"/>
    <dgm:cxn modelId="{2DBAF9B8-E42C-4A58-B71C-C862FB30768B}" type="presParOf" srcId="{52949CB7-C464-4487-8660-BC9E51D2A710}" destId="{93A919ED-CF38-4B30-A852-4E4D47AF8CB2}" srcOrd="0" destOrd="0" presId="urn:microsoft.com/office/officeart/2005/8/layout/radial1"/>
    <dgm:cxn modelId="{0489BEFC-AF12-4501-917F-32BFBCC10450}" type="presParOf" srcId="{9EE103B2-CA0E-424F-8124-D2E905B5794A}" destId="{DDE78BEB-F7FF-4BD2-AD7C-69DDC651BE68}" srcOrd="6" destOrd="0" presId="urn:microsoft.com/office/officeart/2005/8/layout/radial1"/>
    <dgm:cxn modelId="{3441DE46-C951-46D3-B659-26490AF570A2}" type="presParOf" srcId="{9EE103B2-CA0E-424F-8124-D2E905B5794A}" destId="{028CF0E7-D611-4C24-8DA2-CD37DF1B558A}" srcOrd="7" destOrd="0" presId="urn:microsoft.com/office/officeart/2005/8/layout/radial1"/>
    <dgm:cxn modelId="{D65D9DF6-BF8C-4611-BACE-5ED170BF2B9B}" type="presParOf" srcId="{028CF0E7-D611-4C24-8DA2-CD37DF1B558A}" destId="{2B840CAE-F26A-432C-86B6-E66E0C962DD6}" srcOrd="0" destOrd="0" presId="urn:microsoft.com/office/officeart/2005/8/layout/radial1"/>
    <dgm:cxn modelId="{A430E7E2-5AAB-4605-9B43-B70AA6D1C271}" type="presParOf" srcId="{9EE103B2-CA0E-424F-8124-D2E905B5794A}" destId="{9B4DCAE4-0BB0-4DD4-AFCB-E302D56F3428}" srcOrd="8" destOrd="0" presId="urn:microsoft.com/office/officeart/2005/8/layout/radial1"/>
    <dgm:cxn modelId="{D59661A0-EEC8-42EA-997C-6578E922A793}" type="presParOf" srcId="{9EE103B2-CA0E-424F-8124-D2E905B5794A}" destId="{84CA0FE3-3625-4B0C-8579-4416D77E5B99}" srcOrd="9" destOrd="0" presId="urn:microsoft.com/office/officeart/2005/8/layout/radial1"/>
    <dgm:cxn modelId="{FE1E20D5-01A0-4BE8-BE36-65A7EF15FF91}" type="presParOf" srcId="{84CA0FE3-3625-4B0C-8579-4416D77E5B99}" destId="{224C3E8E-724E-4173-9B96-134707644A3E}" srcOrd="0" destOrd="0" presId="urn:microsoft.com/office/officeart/2005/8/layout/radial1"/>
    <dgm:cxn modelId="{ED38E1F2-7058-4710-A712-DABBA38BA1A1}" type="presParOf" srcId="{9EE103B2-CA0E-424F-8124-D2E905B5794A}" destId="{BB516F0E-8F05-4142-8B9B-D8C90DEC768A}" srcOrd="10" destOrd="0" presId="urn:microsoft.com/office/officeart/2005/8/layout/radial1"/>
    <dgm:cxn modelId="{7AF85E35-92F0-407F-892F-B82A5CDF6545}" type="presParOf" srcId="{9EE103B2-CA0E-424F-8124-D2E905B5794A}" destId="{1F54D78B-665D-4B23-BF6F-23FA11EEC8BE}" srcOrd="11" destOrd="0" presId="urn:microsoft.com/office/officeart/2005/8/layout/radial1"/>
    <dgm:cxn modelId="{72AA5AF5-1ACF-402F-B94C-124CE8BC16ED}" type="presParOf" srcId="{1F54D78B-665D-4B23-BF6F-23FA11EEC8BE}" destId="{A85F4D33-EE3E-4D5D-B475-7BFCF8A088AF}" srcOrd="0" destOrd="0" presId="urn:microsoft.com/office/officeart/2005/8/layout/radial1"/>
    <dgm:cxn modelId="{FF384715-3ECA-46CF-BE9B-AE411B876577}" type="presParOf" srcId="{9EE103B2-CA0E-424F-8124-D2E905B5794A}" destId="{87D9D134-053E-445B-B40F-ADCE83E2E2C5}"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F0A8B7-FF4F-495E-9651-431957ABD498}">
      <dsp:nvSpPr>
        <dsp:cNvPr id="0" name=""/>
        <dsp:cNvSpPr/>
      </dsp:nvSpPr>
      <dsp:spPr>
        <a:xfrm>
          <a:off x="0" y="0"/>
          <a:ext cx="3285744" cy="83667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bn-IN" sz="2500" b="1" kern="1200" dirty="0" smtClean="0">
              <a:solidFill>
                <a:schemeClr val="tx1">
                  <a:lumMod val="95000"/>
                  <a:lumOff val="5000"/>
                </a:schemeClr>
              </a:solidFill>
              <a:latin typeface="NikoshBAN" pitchFamily="2" charset="0"/>
              <a:cs typeface="NikoshBAN" pitchFamily="2" charset="0"/>
            </a:rPr>
            <a:t>নিয়ন্ত্রণ</a:t>
          </a:r>
        </a:p>
      </dsp:txBody>
      <dsp:txXfrm>
        <a:off x="0" y="0"/>
        <a:ext cx="2334025" cy="836676"/>
      </dsp:txXfrm>
    </dsp:sp>
    <dsp:sp modelId="{10499D61-E3B2-4AE1-BE5B-8AAF988167F6}">
      <dsp:nvSpPr>
        <dsp:cNvPr id="0" name=""/>
        <dsp:cNvSpPr/>
      </dsp:nvSpPr>
      <dsp:spPr>
        <a:xfrm>
          <a:off x="245364" y="952881"/>
          <a:ext cx="3285744" cy="83667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bn-IN" sz="2500" b="1" kern="1200" dirty="0" smtClean="0">
              <a:solidFill>
                <a:schemeClr val="tx1">
                  <a:lumMod val="95000"/>
                  <a:lumOff val="5000"/>
                </a:schemeClr>
              </a:solidFill>
              <a:latin typeface="NikoshBAN" pitchFamily="2" charset="0"/>
              <a:cs typeface="NikoshBAN" pitchFamily="2" charset="0"/>
            </a:rPr>
            <a:t> সমন্বয়সাধন</a:t>
          </a:r>
          <a:endParaRPr lang="en-US" sz="2500" b="1" kern="1200" dirty="0">
            <a:solidFill>
              <a:schemeClr val="tx1">
                <a:lumMod val="95000"/>
                <a:lumOff val="5000"/>
              </a:schemeClr>
            </a:solidFill>
            <a:latin typeface="NikoshBAN" pitchFamily="2" charset="0"/>
            <a:cs typeface="NikoshBAN" pitchFamily="2" charset="0"/>
          </a:endParaRPr>
        </a:p>
      </dsp:txBody>
      <dsp:txXfrm>
        <a:off x="245364" y="952881"/>
        <a:ext cx="2496540" cy="836676"/>
      </dsp:txXfrm>
    </dsp:sp>
    <dsp:sp modelId="{B476807D-27B3-43CB-AA5F-A31F09641BC0}">
      <dsp:nvSpPr>
        <dsp:cNvPr id="0" name=""/>
        <dsp:cNvSpPr/>
      </dsp:nvSpPr>
      <dsp:spPr>
        <a:xfrm>
          <a:off x="490727" y="1905762"/>
          <a:ext cx="3285744" cy="83667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bn-IN" sz="2500" b="1" kern="1200" dirty="0" smtClean="0">
              <a:solidFill>
                <a:schemeClr val="tx1">
                  <a:lumMod val="95000"/>
                  <a:lumOff val="5000"/>
                </a:schemeClr>
              </a:solidFill>
              <a:latin typeface="NikoshBAN" pitchFamily="2" charset="0"/>
              <a:cs typeface="NikoshBAN" pitchFamily="2" charset="0"/>
            </a:rPr>
            <a:t>নির্দেশনা</a:t>
          </a:r>
          <a:endParaRPr lang="en-US" sz="2500" b="1" kern="1200" dirty="0">
            <a:solidFill>
              <a:schemeClr val="tx1">
                <a:lumMod val="95000"/>
                <a:lumOff val="5000"/>
              </a:schemeClr>
            </a:solidFill>
            <a:latin typeface="NikoshBAN" pitchFamily="2" charset="0"/>
            <a:cs typeface="NikoshBAN" pitchFamily="2" charset="0"/>
          </a:endParaRPr>
        </a:p>
      </dsp:txBody>
      <dsp:txXfrm>
        <a:off x="490727" y="1905762"/>
        <a:ext cx="2496540" cy="836676"/>
      </dsp:txXfrm>
    </dsp:sp>
    <dsp:sp modelId="{A46349AE-A9B2-4936-8C4A-4FA59CEDD0ED}">
      <dsp:nvSpPr>
        <dsp:cNvPr id="0" name=""/>
        <dsp:cNvSpPr/>
      </dsp:nvSpPr>
      <dsp:spPr>
        <a:xfrm>
          <a:off x="736092" y="2858643"/>
          <a:ext cx="3285744" cy="83667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bn-IN" sz="2500" b="1" kern="1200" dirty="0" smtClean="0">
              <a:solidFill>
                <a:schemeClr val="tx1">
                  <a:lumMod val="95000"/>
                  <a:lumOff val="5000"/>
                </a:schemeClr>
              </a:solidFill>
              <a:latin typeface="NikoshBAN" pitchFamily="2" charset="0"/>
              <a:cs typeface="NikoshBAN" pitchFamily="2" charset="0"/>
            </a:rPr>
            <a:t>সংগঠিতকরণ </a:t>
          </a:r>
          <a:endParaRPr lang="en-US" sz="2500" b="1" kern="1200" dirty="0">
            <a:solidFill>
              <a:schemeClr val="tx1">
                <a:lumMod val="95000"/>
                <a:lumOff val="5000"/>
              </a:schemeClr>
            </a:solidFill>
            <a:latin typeface="NikoshBAN" pitchFamily="2" charset="0"/>
            <a:cs typeface="NikoshBAN" pitchFamily="2" charset="0"/>
          </a:endParaRPr>
        </a:p>
      </dsp:txBody>
      <dsp:txXfrm>
        <a:off x="736092" y="2858643"/>
        <a:ext cx="2496540" cy="836676"/>
      </dsp:txXfrm>
    </dsp:sp>
    <dsp:sp modelId="{BA25B86C-D2D9-48DC-8B7C-7F532D93F10A}">
      <dsp:nvSpPr>
        <dsp:cNvPr id="0" name=""/>
        <dsp:cNvSpPr/>
      </dsp:nvSpPr>
      <dsp:spPr>
        <a:xfrm>
          <a:off x="981455" y="3811524"/>
          <a:ext cx="3285744" cy="83667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bn-IN" sz="2500" b="1" kern="1200" dirty="0" smtClean="0">
              <a:solidFill>
                <a:schemeClr val="tx1">
                  <a:lumMod val="95000"/>
                  <a:lumOff val="5000"/>
                </a:schemeClr>
              </a:solidFill>
              <a:latin typeface="NikoshBAN" pitchFamily="2" charset="0"/>
              <a:cs typeface="NikoshBAN" pitchFamily="2" charset="0"/>
            </a:rPr>
            <a:t>পূর্বানুমান ও পরিকল্পনা </a:t>
          </a:r>
          <a:endParaRPr lang="en-US" sz="2500" b="1" kern="1200" dirty="0">
            <a:solidFill>
              <a:schemeClr val="tx1">
                <a:lumMod val="95000"/>
                <a:lumOff val="5000"/>
              </a:schemeClr>
            </a:solidFill>
            <a:latin typeface="NikoshBAN" pitchFamily="2" charset="0"/>
            <a:cs typeface="NikoshBAN" pitchFamily="2" charset="0"/>
          </a:endParaRPr>
        </a:p>
      </dsp:txBody>
      <dsp:txXfrm>
        <a:off x="981455" y="3811524"/>
        <a:ext cx="2496540" cy="836676"/>
      </dsp:txXfrm>
    </dsp:sp>
    <dsp:sp modelId="{529E9D2E-73AF-4724-A161-B0DED69F9142}">
      <dsp:nvSpPr>
        <dsp:cNvPr id="0" name=""/>
        <dsp:cNvSpPr/>
      </dsp:nvSpPr>
      <dsp:spPr>
        <a:xfrm>
          <a:off x="2715136" y="560992"/>
          <a:ext cx="543839" cy="543839"/>
        </a:xfrm>
        <a:prstGeom prst="upArrow">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b="1" kern="1200">
            <a:latin typeface="NikoshBAN" pitchFamily="2" charset="0"/>
            <a:cs typeface="NikoshBAN" pitchFamily="2" charset="0"/>
          </a:endParaRPr>
        </a:p>
      </dsp:txBody>
      <dsp:txXfrm>
        <a:off x="2715136" y="560992"/>
        <a:ext cx="543839" cy="543839"/>
      </dsp:txXfrm>
    </dsp:sp>
    <dsp:sp modelId="{5A8CE64D-0F09-4EF8-A654-FC3E279306B6}">
      <dsp:nvSpPr>
        <dsp:cNvPr id="0" name=""/>
        <dsp:cNvSpPr/>
      </dsp:nvSpPr>
      <dsp:spPr>
        <a:xfrm>
          <a:off x="3023015" y="1522684"/>
          <a:ext cx="543839" cy="543839"/>
        </a:xfrm>
        <a:prstGeom prst="upArrow">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3023015" y="1522684"/>
        <a:ext cx="543839" cy="543839"/>
      </dsp:txXfrm>
    </dsp:sp>
    <dsp:sp modelId="{504B339F-F9ED-4EDD-AB44-31DEDC4C43CC}">
      <dsp:nvSpPr>
        <dsp:cNvPr id="0" name=""/>
        <dsp:cNvSpPr/>
      </dsp:nvSpPr>
      <dsp:spPr>
        <a:xfrm>
          <a:off x="3170604" y="2464192"/>
          <a:ext cx="614359" cy="581179"/>
        </a:xfrm>
        <a:prstGeom prst="upArrow">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b="1" kern="1200">
            <a:latin typeface="NikoshBAN" pitchFamily="2" charset="0"/>
            <a:cs typeface="NikoshBAN" pitchFamily="2" charset="0"/>
          </a:endParaRPr>
        </a:p>
      </dsp:txBody>
      <dsp:txXfrm>
        <a:off x="3170604" y="2464192"/>
        <a:ext cx="614359" cy="581179"/>
      </dsp:txXfrm>
    </dsp:sp>
    <dsp:sp modelId="{B90BBF8C-D56E-4E97-9268-9D8201338E2D}">
      <dsp:nvSpPr>
        <dsp:cNvPr id="0" name=""/>
        <dsp:cNvSpPr/>
      </dsp:nvSpPr>
      <dsp:spPr>
        <a:xfrm>
          <a:off x="3398335" y="3526219"/>
          <a:ext cx="543839" cy="543839"/>
        </a:xfrm>
        <a:prstGeom prst="upArrow">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b="1" kern="1200">
            <a:latin typeface="NikoshBAN" pitchFamily="2" charset="0"/>
            <a:cs typeface="NikoshBAN" pitchFamily="2" charset="0"/>
          </a:endParaRPr>
        </a:p>
      </dsp:txBody>
      <dsp:txXfrm>
        <a:off x="3398335" y="3526219"/>
        <a:ext cx="543839" cy="5438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32D931-9F3E-48D1-97F6-FAE4D2ABDBCE}">
      <dsp:nvSpPr>
        <dsp:cNvPr id="0" name=""/>
        <dsp:cNvSpPr/>
      </dsp:nvSpPr>
      <dsp:spPr>
        <a:xfrm>
          <a:off x="4463945" y="2390698"/>
          <a:ext cx="1837090" cy="1837090"/>
        </a:xfrm>
        <a:prstGeom prst="ellips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lumMod val="95000"/>
                  <a:lumOff val="5000"/>
                </a:schemeClr>
              </a:solidFill>
              <a:latin typeface="NikoshBAN" pitchFamily="2" charset="0"/>
              <a:cs typeface="NikoshBAN" pitchFamily="2" charset="0"/>
            </a:rPr>
            <a:t>ব্যবস্থাপনার কার্যাবলি </a:t>
          </a:r>
          <a:endParaRPr lang="en-US" sz="2800" kern="1200" dirty="0">
            <a:solidFill>
              <a:schemeClr val="tx1">
                <a:lumMod val="95000"/>
                <a:lumOff val="5000"/>
              </a:schemeClr>
            </a:solidFill>
            <a:latin typeface="NikoshBAN" pitchFamily="2" charset="0"/>
            <a:cs typeface="NikoshBAN" pitchFamily="2" charset="0"/>
          </a:endParaRPr>
        </a:p>
      </dsp:txBody>
      <dsp:txXfrm>
        <a:off x="4463945" y="2390698"/>
        <a:ext cx="1837090" cy="1837090"/>
      </dsp:txXfrm>
    </dsp:sp>
    <dsp:sp modelId="{39B8E8B3-6FB8-422D-AB43-A0723D191784}">
      <dsp:nvSpPr>
        <dsp:cNvPr id="0" name=""/>
        <dsp:cNvSpPr/>
      </dsp:nvSpPr>
      <dsp:spPr>
        <a:xfrm rot="16254265">
          <a:off x="5207165" y="1720803"/>
          <a:ext cx="390941" cy="624610"/>
        </a:xfrm>
        <a:prstGeom prst="rightArrow">
          <a:avLst>
            <a:gd name="adj1" fmla="val 60000"/>
            <a:gd name="adj2" fmla="val 50000"/>
          </a:avLst>
        </a:prstGeom>
        <a:solidFill>
          <a:schemeClr val="tx2">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6254265">
        <a:off x="5207165" y="1720803"/>
        <a:ext cx="390941" cy="624610"/>
      </dsp:txXfrm>
    </dsp:sp>
    <dsp:sp modelId="{E124C33B-5BCB-4BFA-BD78-72C9A7ECA0C6}">
      <dsp:nvSpPr>
        <dsp:cNvPr id="0" name=""/>
        <dsp:cNvSpPr/>
      </dsp:nvSpPr>
      <dsp:spPr>
        <a:xfrm>
          <a:off x="4594990" y="0"/>
          <a:ext cx="1653381" cy="165338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b="0" kern="1200" dirty="0" smtClean="0">
              <a:solidFill>
                <a:schemeClr val="tx1">
                  <a:lumMod val="95000"/>
                  <a:lumOff val="5000"/>
                </a:schemeClr>
              </a:solidFill>
              <a:latin typeface="NikoshBAN" pitchFamily="2" charset="0"/>
              <a:cs typeface="NikoshBAN" pitchFamily="2" charset="0"/>
            </a:rPr>
            <a:t>পরিকল্পনা প্রণয়ন</a:t>
          </a:r>
          <a:endParaRPr lang="en-US" sz="2000" b="0" kern="1200" dirty="0">
            <a:solidFill>
              <a:schemeClr val="tx1">
                <a:lumMod val="95000"/>
                <a:lumOff val="5000"/>
              </a:schemeClr>
            </a:solidFill>
            <a:latin typeface="NikoshBAN" pitchFamily="2" charset="0"/>
            <a:cs typeface="NikoshBAN" pitchFamily="2" charset="0"/>
          </a:endParaRPr>
        </a:p>
      </dsp:txBody>
      <dsp:txXfrm>
        <a:off x="4594990" y="0"/>
        <a:ext cx="1653381" cy="1653381"/>
      </dsp:txXfrm>
    </dsp:sp>
    <dsp:sp modelId="{1C2641B3-A4AB-4BD0-901C-29E097C64419}">
      <dsp:nvSpPr>
        <dsp:cNvPr id="0" name=""/>
        <dsp:cNvSpPr/>
      </dsp:nvSpPr>
      <dsp:spPr>
        <a:xfrm rot="19285714">
          <a:off x="6184307" y="2202662"/>
          <a:ext cx="388346" cy="624610"/>
        </a:xfrm>
        <a:prstGeom prst="rightArrow">
          <a:avLst>
            <a:gd name="adj1" fmla="val 60000"/>
            <a:gd name="adj2" fmla="val 50000"/>
          </a:avLst>
        </a:prstGeom>
        <a:solidFill>
          <a:schemeClr val="tx2">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9285714">
        <a:off x="6184307" y="2202662"/>
        <a:ext cx="388346" cy="624610"/>
      </dsp:txXfrm>
    </dsp:sp>
    <dsp:sp modelId="{BF14AB7F-8E06-4E7F-A155-3359D8A47D61}">
      <dsp:nvSpPr>
        <dsp:cNvPr id="0" name=""/>
        <dsp:cNvSpPr/>
      </dsp:nvSpPr>
      <dsp:spPr>
        <a:xfrm>
          <a:off x="6493151" y="937566"/>
          <a:ext cx="1653381" cy="165338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b="0" kern="1200" dirty="0" smtClean="0">
              <a:solidFill>
                <a:schemeClr val="tx1"/>
              </a:solidFill>
              <a:latin typeface="NikoshBAN" pitchFamily="2" charset="0"/>
              <a:cs typeface="NikoshBAN" pitchFamily="2" charset="0"/>
            </a:rPr>
            <a:t>সংগঠিতকরণ</a:t>
          </a:r>
          <a:endParaRPr lang="en-US" sz="2000" b="0" kern="1200" dirty="0">
            <a:solidFill>
              <a:schemeClr val="tx1"/>
            </a:solidFill>
            <a:latin typeface="NikoshBAN" pitchFamily="2" charset="0"/>
            <a:cs typeface="NikoshBAN" pitchFamily="2" charset="0"/>
          </a:endParaRPr>
        </a:p>
      </dsp:txBody>
      <dsp:txXfrm>
        <a:off x="6493151" y="937566"/>
        <a:ext cx="1653381" cy="1653381"/>
      </dsp:txXfrm>
    </dsp:sp>
    <dsp:sp modelId="{720EA32B-2883-496C-BA3A-7556CD985A3D}">
      <dsp:nvSpPr>
        <dsp:cNvPr id="0" name=""/>
        <dsp:cNvSpPr/>
      </dsp:nvSpPr>
      <dsp:spPr>
        <a:xfrm rot="760922">
          <a:off x="6431668" y="3276875"/>
          <a:ext cx="389647" cy="624610"/>
        </a:xfrm>
        <a:prstGeom prst="rightArrow">
          <a:avLst>
            <a:gd name="adj1" fmla="val 60000"/>
            <a:gd name="adj2" fmla="val 50000"/>
          </a:avLst>
        </a:prstGeom>
        <a:solidFill>
          <a:schemeClr val="tx2">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760922">
        <a:off x="6431668" y="3276875"/>
        <a:ext cx="389647" cy="624610"/>
      </dsp:txXfrm>
    </dsp:sp>
    <dsp:sp modelId="{B707515A-6EE6-4B06-98DA-F188AB24B5C2}">
      <dsp:nvSpPr>
        <dsp:cNvPr id="0" name=""/>
        <dsp:cNvSpPr/>
      </dsp:nvSpPr>
      <dsp:spPr>
        <a:xfrm>
          <a:off x="6975705" y="3027104"/>
          <a:ext cx="1653381" cy="165338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b="0" kern="1200" dirty="0" smtClean="0">
              <a:solidFill>
                <a:schemeClr val="tx1"/>
              </a:solidFill>
              <a:latin typeface="NikoshBAN" pitchFamily="2" charset="0"/>
              <a:cs typeface="NikoshBAN" pitchFamily="2" charset="0"/>
            </a:rPr>
            <a:t>কর্মীসংস্থান</a:t>
          </a:r>
          <a:endParaRPr lang="en-US" sz="2800" b="0" kern="1200" dirty="0">
            <a:solidFill>
              <a:schemeClr val="tx1"/>
            </a:solidFill>
            <a:latin typeface="NikoshBAN" pitchFamily="2" charset="0"/>
            <a:cs typeface="NikoshBAN" pitchFamily="2" charset="0"/>
          </a:endParaRPr>
        </a:p>
      </dsp:txBody>
      <dsp:txXfrm>
        <a:off x="6975705" y="3027104"/>
        <a:ext cx="1653381" cy="1653381"/>
      </dsp:txXfrm>
    </dsp:sp>
    <dsp:sp modelId="{E6F26F49-4245-4936-85B5-B079B1640049}">
      <dsp:nvSpPr>
        <dsp:cNvPr id="0" name=""/>
        <dsp:cNvSpPr/>
      </dsp:nvSpPr>
      <dsp:spPr>
        <a:xfrm rot="3857143">
          <a:off x="5741050" y="4144699"/>
          <a:ext cx="388346" cy="624610"/>
        </a:xfrm>
        <a:prstGeom prst="rightArrow">
          <a:avLst>
            <a:gd name="adj1" fmla="val 60000"/>
            <a:gd name="adj2" fmla="val 50000"/>
          </a:avLst>
        </a:prstGeom>
        <a:solidFill>
          <a:schemeClr val="tx2">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3857143">
        <a:off x="5741050" y="4144699"/>
        <a:ext cx="388346" cy="624610"/>
      </dsp:txXfrm>
    </dsp:sp>
    <dsp:sp modelId="{A9C6ABB0-38F3-465B-AC1A-91AD2E5B9CCD}">
      <dsp:nvSpPr>
        <dsp:cNvPr id="0" name=""/>
        <dsp:cNvSpPr/>
      </dsp:nvSpPr>
      <dsp:spPr>
        <a:xfrm>
          <a:off x="5630949" y="4715122"/>
          <a:ext cx="1653381" cy="165338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b="0" kern="1200" dirty="0" smtClean="0">
              <a:solidFill>
                <a:schemeClr val="tx1"/>
              </a:solidFill>
              <a:latin typeface="NikoshBAN" pitchFamily="2" charset="0"/>
              <a:cs typeface="NikoshBAN" pitchFamily="2" charset="0"/>
            </a:rPr>
            <a:t>নির্দেশনাদান</a:t>
          </a:r>
          <a:endParaRPr lang="en-US" sz="2000" b="0" kern="1200" dirty="0">
            <a:solidFill>
              <a:schemeClr val="tx1"/>
            </a:solidFill>
            <a:latin typeface="NikoshBAN" pitchFamily="2" charset="0"/>
            <a:cs typeface="NikoshBAN" pitchFamily="2" charset="0"/>
          </a:endParaRPr>
        </a:p>
      </dsp:txBody>
      <dsp:txXfrm>
        <a:off x="5630949" y="4715122"/>
        <a:ext cx="1653381" cy="1653381"/>
      </dsp:txXfrm>
    </dsp:sp>
    <dsp:sp modelId="{F1436CAB-5A86-46EB-8348-DCF9C3AD1064}">
      <dsp:nvSpPr>
        <dsp:cNvPr id="0" name=""/>
        <dsp:cNvSpPr/>
      </dsp:nvSpPr>
      <dsp:spPr>
        <a:xfrm rot="6942857">
          <a:off x="4635584" y="4144699"/>
          <a:ext cx="388346" cy="624610"/>
        </a:xfrm>
        <a:prstGeom prst="rightArrow">
          <a:avLst>
            <a:gd name="adj1" fmla="val 60000"/>
            <a:gd name="adj2" fmla="val 50000"/>
          </a:avLst>
        </a:prstGeom>
        <a:solidFill>
          <a:schemeClr val="tx2">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6942857">
        <a:off x="4635584" y="4144699"/>
        <a:ext cx="388346" cy="624610"/>
      </dsp:txXfrm>
    </dsp:sp>
    <dsp:sp modelId="{EC8BAFD4-3ACE-4C01-8BC2-D1A9C4DAC4EC}">
      <dsp:nvSpPr>
        <dsp:cNvPr id="0" name=""/>
        <dsp:cNvSpPr/>
      </dsp:nvSpPr>
      <dsp:spPr>
        <a:xfrm>
          <a:off x="3480651" y="4715122"/>
          <a:ext cx="1653381" cy="165338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itchFamily="2" charset="0"/>
              <a:cs typeface="NikoshBAN" pitchFamily="2" charset="0"/>
            </a:rPr>
            <a:t>প্রেষণাদান</a:t>
          </a:r>
          <a:endParaRPr lang="en-US" sz="2400" kern="1200" dirty="0">
            <a:solidFill>
              <a:schemeClr val="tx1"/>
            </a:solidFill>
            <a:latin typeface="NikoshBAN" pitchFamily="2" charset="0"/>
            <a:cs typeface="NikoshBAN" pitchFamily="2" charset="0"/>
          </a:endParaRPr>
        </a:p>
      </dsp:txBody>
      <dsp:txXfrm>
        <a:off x="3480651" y="4715122"/>
        <a:ext cx="1653381" cy="1653381"/>
      </dsp:txXfrm>
    </dsp:sp>
    <dsp:sp modelId="{0A03241E-E9B1-4147-B2E9-C4E4244BD018}">
      <dsp:nvSpPr>
        <dsp:cNvPr id="0" name=""/>
        <dsp:cNvSpPr/>
      </dsp:nvSpPr>
      <dsp:spPr>
        <a:xfrm rot="10028571">
          <a:off x="3946338" y="3280411"/>
          <a:ext cx="388346" cy="624610"/>
        </a:xfrm>
        <a:prstGeom prst="rightArrow">
          <a:avLst>
            <a:gd name="adj1" fmla="val 60000"/>
            <a:gd name="adj2" fmla="val 50000"/>
          </a:avLst>
        </a:prstGeom>
        <a:solidFill>
          <a:schemeClr val="tx2">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028571">
        <a:off x="3946338" y="3280411"/>
        <a:ext cx="388346" cy="624610"/>
      </dsp:txXfrm>
    </dsp:sp>
    <dsp:sp modelId="{701D549F-8E2A-48FA-A86C-BF38FCC0F783}">
      <dsp:nvSpPr>
        <dsp:cNvPr id="0" name=""/>
        <dsp:cNvSpPr/>
      </dsp:nvSpPr>
      <dsp:spPr>
        <a:xfrm>
          <a:off x="2139962" y="3033951"/>
          <a:ext cx="1653381" cy="165338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itchFamily="2" charset="0"/>
              <a:cs typeface="NikoshBAN" pitchFamily="2" charset="0"/>
            </a:rPr>
            <a:t>সমন্বয়সাধন</a:t>
          </a:r>
          <a:endParaRPr lang="en-US" sz="2000" kern="1200" dirty="0">
            <a:solidFill>
              <a:schemeClr val="tx1"/>
            </a:solidFill>
            <a:latin typeface="NikoshBAN" pitchFamily="2" charset="0"/>
            <a:cs typeface="NikoshBAN" pitchFamily="2" charset="0"/>
          </a:endParaRPr>
        </a:p>
      </dsp:txBody>
      <dsp:txXfrm>
        <a:off x="2139962" y="3033951"/>
        <a:ext cx="1653381" cy="1653381"/>
      </dsp:txXfrm>
    </dsp:sp>
    <dsp:sp modelId="{BA8A1126-4CC1-4BEB-BBC0-39D7EFF17DE9}">
      <dsp:nvSpPr>
        <dsp:cNvPr id="0" name=""/>
        <dsp:cNvSpPr/>
      </dsp:nvSpPr>
      <dsp:spPr>
        <a:xfrm rot="13114286">
          <a:off x="4192327" y="2202662"/>
          <a:ext cx="388346" cy="624610"/>
        </a:xfrm>
        <a:prstGeom prst="rightArrow">
          <a:avLst>
            <a:gd name="adj1" fmla="val 60000"/>
            <a:gd name="adj2" fmla="val 50000"/>
          </a:avLst>
        </a:prstGeom>
        <a:solidFill>
          <a:schemeClr val="tx2">
            <a:lumMod val="20000"/>
            <a:lumOff val="8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3114286">
        <a:off x="4192327" y="2202662"/>
        <a:ext cx="388346" cy="624610"/>
      </dsp:txXfrm>
    </dsp:sp>
    <dsp:sp modelId="{108B9EE3-89B3-45EF-9A6C-939A9E8B851D}">
      <dsp:nvSpPr>
        <dsp:cNvPr id="0" name=""/>
        <dsp:cNvSpPr/>
      </dsp:nvSpPr>
      <dsp:spPr>
        <a:xfrm>
          <a:off x="2618448" y="937566"/>
          <a:ext cx="1653381" cy="1653381"/>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itchFamily="2" charset="0"/>
              <a:cs typeface="NikoshBAN" pitchFamily="2" charset="0"/>
            </a:rPr>
            <a:t>নিয়ন্ত্রণ</a:t>
          </a:r>
          <a:endParaRPr lang="en-US" sz="2000" kern="1200" dirty="0">
            <a:solidFill>
              <a:schemeClr val="tx1"/>
            </a:solidFill>
            <a:latin typeface="NikoshBAN" pitchFamily="2" charset="0"/>
            <a:cs typeface="NikoshBAN" pitchFamily="2" charset="0"/>
          </a:endParaRPr>
        </a:p>
      </dsp:txBody>
      <dsp:txXfrm>
        <a:off x="2618448" y="937566"/>
        <a:ext cx="1653381" cy="16533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B88221-2CFA-4DB1-ABD2-74058D06EBEE}">
      <dsp:nvSpPr>
        <dsp:cNvPr id="0" name=""/>
        <dsp:cNvSpPr/>
      </dsp:nvSpPr>
      <dsp:spPr>
        <a:xfrm>
          <a:off x="2454050" y="1901897"/>
          <a:ext cx="1445074" cy="1445074"/>
        </a:xfrm>
        <a:prstGeom prst="ellipse">
          <a:avLst/>
        </a:prstGeom>
        <a:gradFill rotWithShape="0">
          <a:gsLst>
            <a:gs pos="0">
              <a:schemeClr val="accent2">
                <a:alpha val="80000"/>
                <a:hueOff val="0"/>
                <a:satOff val="0"/>
                <a:lumOff val="0"/>
                <a:alphaOff val="0"/>
                <a:lumMod val="110000"/>
                <a:satMod val="105000"/>
                <a:tint val="67000"/>
              </a:schemeClr>
            </a:gs>
            <a:gs pos="50000">
              <a:schemeClr val="accent2">
                <a:alpha val="80000"/>
                <a:hueOff val="0"/>
                <a:satOff val="0"/>
                <a:lumOff val="0"/>
                <a:alphaOff val="0"/>
                <a:lumMod val="105000"/>
                <a:satMod val="103000"/>
                <a:tint val="73000"/>
              </a:schemeClr>
            </a:gs>
            <a:gs pos="100000">
              <a:schemeClr val="accent2">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IN" sz="2400" kern="1200" smtClean="0">
              <a:latin typeface="NikoshBAN" pitchFamily="2" charset="0"/>
              <a:cs typeface="NikoshBAN" pitchFamily="2" charset="0"/>
            </a:rPr>
            <a:t>পরিকল্পনা</a:t>
          </a:r>
          <a:endParaRPr lang="en-US" sz="2400" kern="1200" dirty="0">
            <a:latin typeface="NikoshBAN" pitchFamily="2" charset="0"/>
            <a:cs typeface="NikoshBAN" pitchFamily="2" charset="0"/>
          </a:endParaRPr>
        </a:p>
      </dsp:txBody>
      <dsp:txXfrm>
        <a:off x="2454050" y="1901897"/>
        <a:ext cx="1445074" cy="1445074"/>
      </dsp:txXfrm>
    </dsp:sp>
    <dsp:sp modelId="{03C9D3F0-5567-43E9-8715-87B23DB0DEBD}">
      <dsp:nvSpPr>
        <dsp:cNvPr id="0" name=""/>
        <dsp:cNvSpPr/>
      </dsp:nvSpPr>
      <dsp:spPr>
        <a:xfrm rot="16200000">
          <a:off x="2958408" y="1663247"/>
          <a:ext cx="436358" cy="40942"/>
        </a:xfrm>
        <a:custGeom>
          <a:avLst/>
          <a:gdLst/>
          <a:ahLst/>
          <a:cxnLst/>
          <a:rect l="0" t="0" r="0" b="0"/>
          <a:pathLst>
            <a:path>
              <a:moveTo>
                <a:pt x="0" y="20471"/>
              </a:moveTo>
              <a:lnTo>
                <a:pt x="436358" y="2047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lumMod val="95000"/>
                <a:lumOff val="5000"/>
              </a:schemeClr>
            </a:solidFill>
          </a:endParaRPr>
        </a:p>
      </dsp:txBody>
      <dsp:txXfrm rot="16200000">
        <a:off x="3165678" y="1672809"/>
        <a:ext cx="21817" cy="21817"/>
      </dsp:txXfrm>
    </dsp:sp>
    <dsp:sp modelId="{94E0A571-155A-4E5F-B3AA-F29B2EB4BF66}">
      <dsp:nvSpPr>
        <dsp:cNvPr id="0" name=""/>
        <dsp:cNvSpPr/>
      </dsp:nvSpPr>
      <dsp:spPr>
        <a:xfrm>
          <a:off x="2454050" y="20465"/>
          <a:ext cx="1445074" cy="1445074"/>
        </a:xfrm>
        <a:prstGeom prst="ellipse">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IN" sz="3200" kern="1200" smtClean="0">
              <a:latin typeface="NikoshBAN" pitchFamily="2" charset="0"/>
              <a:cs typeface="NikoshBAN" pitchFamily="2" charset="0"/>
            </a:rPr>
            <a:t>কী</a:t>
          </a:r>
          <a:endParaRPr lang="en-US" sz="3200" kern="1200" dirty="0">
            <a:latin typeface="NikoshBAN" pitchFamily="2" charset="0"/>
            <a:cs typeface="NikoshBAN" pitchFamily="2" charset="0"/>
          </a:endParaRPr>
        </a:p>
      </dsp:txBody>
      <dsp:txXfrm>
        <a:off x="2454050" y="20465"/>
        <a:ext cx="1445074" cy="1445074"/>
      </dsp:txXfrm>
    </dsp:sp>
    <dsp:sp modelId="{42C3BD86-48AF-4D5C-A646-CDBE9A3CC4D4}">
      <dsp:nvSpPr>
        <dsp:cNvPr id="0" name=""/>
        <dsp:cNvSpPr/>
      </dsp:nvSpPr>
      <dsp:spPr>
        <a:xfrm rot="19800000">
          <a:off x="3773092" y="2133605"/>
          <a:ext cx="436358" cy="40942"/>
        </a:xfrm>
        <a:custGeom>
          <a:avLst/>
          <a:gdLst/>
          <a:ahLst/>
          <a:cxnLst/>
          <a:rect l="0" t="0" r="0" b="0"/>
          <a:pathLst>
            <a:path>
              <a:moveTo>
                <a:pt x="0" y="20471"/>
              </a:moveTo>
              <a:lnTo>
                <a:pt x="436358" y="2047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lumMod val="95000"/>
                <a:lumOff val="5000"/>
              </a:schemeClr>
            </a:solidFill>
          </a:endParaRPr>
        </a:p>
      </dsp:txBody>
      <dsp:txXfrm rot="19800000">
        <a:off x="3980362" y="2143167"/>
        <a:ext cx="21817" cy="21817"/>
      </dsp:txXfrm>
    </dsp:sp>
    <dsp:sp modelId="{974367E7-F80E-4B83-AEED-F44CD31A4E48}">
      <dsp:nvSpPr>
        <dsp:cNvPr id="0" name=""/>
        <dsp:cNvSpPr/>
      </dsp:nvSpPr>
      <dsp:spPr>
        <a:xfrm>
          <a:off x="4083418" y="961181"/>
          <a:ext cx="1445074" cy="1445074"/>
        </a:xfrm>
        <a:prstGeom prst="ellipse">
          <a:avLst/>
        </a:prstGeom>
        <a:gradFill rotWithShape="0">
          <a:gsLst>
            <a:gs pos="0">
              <a:schemeClr val="accent2">
                <a:alpha val="90000"/>
                <a:hueOff val="0"/>
                <a:satOff val="0"/>
                <a:lumOff val="0"/>
                <a:alphaOff val="-8000"/>
                <a:lumMod val="110000"/>
                <a:satMod val="105000"/>
                <a:tint val="67000"/>
              </a:schemeClr>
            </a:gs>
            <a:gs pos="50000">
              <a:schemeClr val="accent2">
                <a:alpha val="90000"/>
                <a:hueOff val="0"/>
                <a:satOff val="0"/>
                <a:lumOff val="0"/>
                <a:alphaOff val="-8000"/>
                <a:lumMod val="105000"/>
                <a:satMod val="103000"/>
                <a:tint val="73000"/>
              </a:schemeClr>
            </a:gs>
            <a:gs pos="100000">
              <a:schemeClr val="accent2">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IN" sz="3200" kern="1200" smtClean="0">
              <a:latin typeface="NikoshBAN" pitchFamily="2" charset="0"/>
              <a:cs typeface="NikoshBAN" pitchFamily="2" charset="0"/>
            </a:rPr>
            <a:t>কে</a:t>
          </a:r>
          <a:endParaRPr lang="en-US" sz="3200" kern="1200" dirty="0">
            <a:latin typeface="NikoshBAN" pitchFamily="2" charset="0"/>
            <a:cs typeface="NikoshBAN" pitchFamily="2" charset="0"/>
          </a:endParaRPr>
        </a:p>
      </dsp:txBody>
      <dsp:txXfrm>
        <a:off x="4083418" y="961181"/>
        <a:ext cx="1445074" cy="1445074"/>
      </dsp:txXfrm>
    </dsp:sp>
    <dsp:sp modelId="{52949CB7-C464-4487-8660-BC9E51D2A710}">
      <dsp:nvSpPr>
        <dsp:cNvPr id="0" name=""/>
        <dsp:cNvSpPr/>
      </dsp:nvSpPr>
      <dsp:spPr>
        <a:xfrm rot="1800000">
          <a:off x="3773092" y="3074322"/>
          <a:ext cx="436358" cy="40942"/>
        </a:xfrm>
        <a:custGeom>
          <a:avLst/>
          <a:gdLst/>
          <a:ahLst/>
          <a:cxnLst/>
          <a:rect l="0" t="0" r="0" b="0"/>
          <a:pathLst>
            <a:path>
              <a:moveTo>
                <a:pt x="0" y="20471"/>
              </a:moveTo>
              <a:lnTo>
                <a:pt x="436358" y="2047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lumMod val="95000"/>
                <a:lumOff val="5000"/>
              </a:schemeClr>
            </a:solidFill>
          </a:endParaRPr>
        </a:p>
      </dsp:txBody>
      <dsp:txXfrm rot="1800000">
        <a:off x="3980362" y="3083884"/>
        <a:ext cx="21817" cy="21817"/>
      </dsp:txXfrm>
    </dsp:sp>
    <dsp:sp modelId="{DDE78BEB-F7FF-4BD2-AD7C-69DDC651BE68}">
      <dsp:nvSpPr>
        <dsp:cNvPr id="0" name=""/>
        <dsp:cNvSpPr/>
      </dsp:nvSpPr>
      <dsp:spPr>
        <a:xfrm>
          <a:off x="4083418" y="2842614"/>
          <a:ext cx="1445074" cy="1445074"/>
        </a:xfrm>
        <a:prstGeom prst="ellipse">
          <a:avLst/>
        </a:prstGeom>
        <a:gradFill rotWithShape="0">
          <a:gsLst>
            <a:gs pos="0">
              <a:schemeClr val="accent2">
                <a:alpha val="90000"/>
                <a:hueOff val="0"/>
                <a:satOff val="0"/>
                <a:lumOff val="0"/>
                <a:alphaOff val="-16000"/>
                <a:lumMod val="110000"/>
                <a:satMod val="105000"/>
                <a:tint val="67000"/>
              </a:schemeClr>
            </a:gs>
            <a:gs pos="50000">
              <a:schemeClr val="accent2">
                <a:alpha val="90000"/>
                <a:hueOff val="0"/>
                <a:satOff val="0"/>
                <a:lumOff val="0"/>
                <a:alphaOff val="-16000"/>
                <a:lumMod val="105000"/>
                <a:satMod val="103000"/>
                <a:tint val="73000"/>
              </a:schemeClr>
            </a:gs>
            <a:gs pos="100000">
              <a:schemeClr val="accent2">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IN" sz="3200" kern="1200" smtClean="0">
              <a:latin typeface="NikoshBAN" pitchFamily="2" charset="0"/>
              <a:cs typeface="NikoshBAN" pitchFamily="2" charset="0"/>
            </a:rPr>
            <a:t>কখন</a:t>
          </a:r>
          <a:endParaRPr lang="en-US" sz="3200" kern="1200" dirty="0">
            <a:latin typeface="NikoshBAN" pitchFamily="2" charset="0"/>
            <a:cs typeface="NikoshBAN" pitchFamily="2" charset="0"/>
          </a:endParaRPr>
        </a:p>
      </dsp:txBody>
      <dsp:txXfrm>
        <a:off x="4083418" y="2842614"/>
        <a:ext cx="1445074" cy="1445074"/>
      </dsp:txXfrm>
    </dsp:sp>
    <dsp:sp modelId="{028CF0E7-D611-4C24-8DA2-CD37DF1B558A}">
      <dsp:nvSpPr>
        <dsp:cNvPr id="0" name=""/>
        <dsp:cNvSpPr/>
      </dsp:nvSpPr>
      <dsp:spPr>
        <a:xfrm rot="5400000">
          <a:off x="2958408" y="3544680"/>
          <a:ext cx="436358" cy="40942"/>
        </a:xfrm>
        <a:custGeom>
          <a:avLst/>
          <a:gdLst/>
          <a:ahLst/>
          <a:cxnLst/>
          <a:rect l="0" t="0" r="0" b="0"/>
          <a:pathLst>
            <a:path>
              <a:moveTo>
                <a:pt x="0" y="20471"/>
              </a:moveTo>
              <a:lnTo>
                <a:pt x="436358" y="2047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lumMod val="95000"/>
                <a:lumOff val="5000"/>
              </a:schemeClr>
            </a:solidFill>
          </a:endParaRPr>
        </a:p>
      </dsp:txBody>
      <dsp:txXfrm rot="5400000">
        <a:off x="3165678" y="3554242"/>
        <a:ext cx="21817" cy="21817"/>
      </dsp:txXfrm>
    </dsp:sp>
    <dsp:sp modelId="{9B4DCAE4-0BB0-4DD4-AFCB-E302D56F3428}">
      <dsp:nvSpPr>
        <dsp:cNvPr id="0" name=""/>
        <dsp:cNvSpPr/>
      </dsp:nvSpPr>
      <dsp:spPr>
        <a:xfrm>
          <a:off x="2454050" y="3783330"/>
          <a:ext cx="1445074" cy="1445074"/>
        </a:xfrm>
        <a:prstGeom prst="ellipse">
          <a:avLst/>
        </a:prstGeom>
        <a:gradFill rotWithShape="0">
          <a:gsLst>
            <a:gs pos="0">
              <a:schemeClr val="accent2">
                <a:alpha val="90000"/>
                <a:hueOff val="0"/>
                <a:satOff val="0"/>
                <a:lumOff val="0"/>
                <a:alphaOff val="-24000"/>
                <a:lumMod val="110000"/>
                <a:satMod val="105000"/>
                <a:tint val="67000"/>
              </a:schemeClr>
            </a:gs>
            <a:gs pos="50000">
              <a:schemeClr val="accent2">
                <a:alpha val="90000"/>
                <a:hueOff val="0"/>
                <a:satOff val="0"/>
                <a:lumOff val="0"/>
                <a:alphaOff val="-24000"/>
                <a:lumMod val="105000"/>
                <a:satMod val="103000"/>
                <a:tint val="73000"/>
              </a:schemeClr>
            </a:gs>
            <a:gs pos="100000">
              <a:schemeClr val="accent2">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r>
            <a:rPr lang="bn-IN" sz="3200" kern="1200" smtClean="0">
              <a:latin typeface="NikoshBAN" pitchFamily="2" charset="0"/>
              <a:cs typeface="NikoshBAN" pitchFamily="2" charset="0"/>
            </a:rPr>
            <a:t>কীভাবে</a:t>
          </a:r>
        </a:p>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endParaRPr lang="bn-IN" sz="3200" kern="1200" smtClean="0">
            <a:latin typeface="NikoshBAN" pitchFamily="2" charset="0"/>
            <a:cs typeface="NikoshBAN" pitchFamily="2" charset="0"/>
          </a:endParaRPr>
        </a:p>
        <a:p>
          <a:pPr lvl="0" algn="ctr" defTabSz="1422400">
            <a:lnSpc>
              <a:spcPct val="90000"/>
            </a:lnSpc>
            <a:spcBef>
              <a:spcPct val="0"/>
            </a:spcBef>
            <a:spcAft>
              <a:spcPct val="35000"/>
            </a:spcAft>
          </a:pPr>
          <a:endParaRPr lang="en-US" sz="3200" kern="1200" dirty="0">
            <a:latin typeface="NikoshBAN" pitchFamily="2" charset="0"/>
            <a:cs typeface="NikoshBAN" pitchFamily="2" charset="0"/>
          </a:endParaRPr>
        </a:p>
      </dsp:txBody>
      <dsp:txXfrm>
        <a:off x="2454050" y="3783330"/>
        <a:ext cx="1445074" cy="1445074"/>
      </dsp:txXfrm>
    </dsp:sp>
    <dsp:sp modelId="{84CA0FE3-3625-4B0C-8579-4416D77E5B99}">
      <dsp:nvSpPr>
        <dsp:cNvPr id="0" name=""/>
        <dsp:cNvSpPr/>
      </dsp:nvSpPr>
      <dsp:spPr>
        <a:xfrm rot="9000000">
          <a:off x="2143724" y="3074322"/>
          <a:ext cx="436358" cy="40942"/>
        </a:xfrm>
        <a:custGeom>
          <a:avLst/>
          <a:gdLst/>
          <a:ahLst/>
          <a:cxnLst/>
          <a:rect l="0" t="0" r="0" b="0"/>
          <a:pathLst>
            <a:path>
              <a:moveTo>
                <a:pt x="0" y="20471"/>
              </a:moveTo>
              <a:lnTo>
                <a:pt x="436358" y="2047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lumMod val="95000"/>
                <a:lumOff val="5000"/>
              </a:schemeClr>
            </a:solidFill>
          </a:endParaRPr>
        </a:p>
      </dsp:txBody>
      <dsp:txXfrm rot="9000000">
        <a:off x="2350994" y="3083884"/>
        <a:ext cx="21817" cy="21817"/>
      </dsp:txXfrm>
    </dsp:sp>
    <dsp:sp modelId="{BB516F0E-8F05-4142-8B9B-D8C90DEC768A}">
      <dsp:nvSpPr>
        <dsp:cNvPr id="0" name=""/>
        <dsp:cNvSpPr/>
      </dsp:nvSpPr>
      <dsp:spPr>
        <a:xfrm>
          <a:off x="824681" y="2842614"/>
          <a:ext cx="1445074" cy="1445074"/>
        </a:xfrm>
        <a:prstGeom prst="ellipse">
          <a:avLst/>
        </a:prstGeom>
        <a:gradFill rotWithShape="0">
          <a:gsLst>
            <a:gs pos="0">
              <a:schemeClr val="accent2">
                <a:alpha val="90000"/>
                <a:hueOff val="0"/>
                <a:satOff val="0"/>
                <a:lumOff val="0"/>
                <a:alphaOff val="-32000"/>
                <a:lumMod val="110000"/>
                <a:satMod val="105000"/>
                <a:tint val="67000"/>
              </a:schemeClr>
            </a:gs>
            <a:gs pos="50000">
              <a:schemeClr val="accent2">
                <a:alpha val="90000"/>
                <a:hueOff val="0"/>
                <a:satOff val="0"/>
                <a:lumOff val="0"/>
                <a:alphaOff val="-32000"/>
                <a:lumMod val="105000"/>
                <a:satMod val="103000"/>
                <a:tint val="73000"/>
              </a:schemeClr>
            </a:gs>
            <a:gs pos="100000">
              <a:schemeClr val="accent2">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IN" sz="3200" kern="1200" smtClean="0">
              <a:latin typeface="NikoshBAN" pitchFamily="2" charset="0"/>
              <a:cs typeface="NikoshBAN" pitchFamily="2" charset="0"/>
            </a:rPr>
            <a:t>কেন</a:t>
          </a:r>
          <a:endParaRPr lang="en-US" sz="3200" kern="1200" dirty="0">
            <a:latin typeface="NikoshBAN" pitchFamily="2" charset="0"/>
            <a:cs typeface="NikoshBAN" pitchFamily="2" charset="0"/>
          </a:endParaRPr>
        </a:p>
      </dsp:txBody>
      <dsp:txXfrm>
        <a:off x="824681" y="2842614"/>
        <a:ext cx="1445074" cy="1445074"/>
      </dsp:txXfrm>
    </dsp:sp>
    <dsp:sp modelId="{1F54D78B-665D-4B23-BF6F-23FA11EEC8BE}">
      <dsp:nvSpPr>
        <dsp:cNvPr id="0" name=""/>
        <dsp:cNvSpPr/>
      </dsp:nvSpPr>
      <dsp:spPr>
        <a:xfrm rot="12600000">
          <a:off x="2143724" y="2133605"/>
          <a:ext cx="436358" cy="40942"/>
        </a:xfrm>
        <a:custGeom>
          <a:avLst/>
          <a:gdLst/>
          <a:ahLst/>
          <a:cxnLst/>
          <a:rect l="0" t="0" r="0" b="0"/>
          <a:pathLst>
            <a:path>
              <a:moveTo>
                <a:pt x="0" y="20471"/>
              </a:moveTo>
              <a:lnTo>
                <a:pt x="436358" y="2047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lumMod val="95000"/>
                <a:lumOff val="5000"/>
              </a:schemeClr>
            </a:solidFill>
          </a:endParaRPr>
        </a:p>
      </dsp:txBody>
      <dsp:txXfrm rot="12600000">
        <a:off x="2350994" y="2143167"/>
        <a:ext cx="21817" cy="21817"/>
      </dsp:txXfrm>
    </dsp:sp>
    <dsp:sp modelId="{87D9D134-053E-445B-B40F-ADCE83E2E2C5}">
      <dsp:nvSpPr>
        <dsp:cNvPr id="0" name=""/>
        <dsp:cNvSpPr/>
      </dsp:nvSpPr>
      <dsp:spPr>
        <a:xfrm>
          <a:off x="824681" y="961181"/>
          <a:ext cx="1445074" cy="1445074"/>
        </a:xfrm>
        <a:prstGeom prst="ellipse">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bn-IN" sz="3400" kern="1200" smtClean="0">
              <a:latin typeface="NikoshBAN" pitchFamily="2" charset="0"/>
              <a:cs typeface="NikoshBAN" pitchFamily="2" charset="0"/>
            </a:rPr>
            <a:t>কোথায়</a:t>
          </a:r>
          <a:endParaRPr lang="en-US" sz="3400" kern="1200" dirty="0">
            <a:latin typeface="NikoshBAN" pitchFamily="2" charset="0"/>
            <a:cs typeface="NikoshBAN" pitchFamily="2" charset="0"/>
          </a:endParaRPr>
        </a:p>
      </dsp:txBody>
      <dsp:txXfrm>
        <a:off x="824681" y="961181"/>
        <a:ext cx="1445074" cy="14450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D299E-9D72-437D-A94B-38D79805A215}" type="datetimeFigureOut">
              <a:rPr lang="en-US" smtClean="0"/>
              <a:pPr/>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D4485-ED16-4C6D-B8E1-F0C93D0E30E0}" type="slidenum">
              <a:rPr lang="en-US" smtClean="0"/>
              <a:pPr/>
              <a:t>‹#›</a:t>
            </a:fld>
            <a:endParaRPr lang="en-US"/>
          </a:p>
        </p:txBody>
      </p:sp>
    </p:spTree>
    <p:extLst>
      <p:ext uri="{BB962C8B-B14F-4D97-AF65-F5344CB8AC3E}">
        <p14:creationId xmlns="" xmlns:p14="http://schemas.microsoft.com/office/powerpoint/2010/main" val="357447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BF8F2-E63E-4EA9-917C-FBBC72B6DDAA}" type="slidenum">
              <a:rPr lang="en-US" smtClean="0"/>
              <a:pPr/>
              <a:t>1</a:t>
            </a:fld>
            <a:endParaRPr lang="en-US"/>
          </a:p>
        </p:txBody>
      </p:sp>
    </p:spTree>
    <p:extLst>
      <p:ext uri="{BB962C8B-B14F-4D97-AF65-F5344CB8AC3E}">
        <p14:creationId xmlns="" xmlns:p14="http://schemas.microsoft.com/office/powerpoint/2010/main" val="121767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7D4485-ED16-4C6D-B8E1-F0C93D0E30E0}"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CED03F-40E3-489A-A4F7-1AFA7E744791}" type="slidenum">
              <a:rPr lang="en-US" smtClean="0"/>
              <a:pPr/>
              <a:t>17</a:t>
            </a:fld>
            <a:endParaRPr lang="en-US"/>
          </a:p>
        </p:txBody>
      </p:sp>
    </p:spTree>
    <p:extLst>
      <p:ext uri="{BB962C8B-B14F-4D97-AF65-F5344CB8AC3E}">
        <p14:creationId xmlns="" xmlns:p14="http://schemas.microsoft.com/office/powerpoint/2010/main" val="135436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120985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275385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409114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214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 xmlns:p14="http://schemas.microsoft.com/office/powerpoint/2010/main" val="2784069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992273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xmlns=""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xmlns=""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xmlns="" val="38992929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8C099F-99BC-456D-806B-4726D1EB1311}"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618CD-00E6-435F-901B-4FA400185FA8}"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2285870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8C099F-99BC-456D-806B-4726D1EB1311}" type="datetimeFigureOut">
              <a:rPr lang="en-US" smtClean="0"/>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C099F-99BC-456D-806B-4726D1EB1311}" type="datetimeFigureOut">
              <a:rPr lang="en-US" smtClean="0"/>
              <a:pPr/>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C099F-99BC-456D-806B-4726D1EB1311}" type="datetimeFigureOut">
              <a:rPr lang="en-US" smtClean="0"/>
              <a:pPr/>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D8C099F-99BC-456D-806B-4726D1EB1311}" type="datetimeFigureOut">
              <a:rPr lang="en-US" smtClean="0"/>
              <a:pPr/>
              <a:t>2/3/2022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73618CD-00E6-435F-901B-4FA400185FA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C099F-99BC-456D-806B-4726D1EB1311}"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C099F-99BC-456D-806B-4726D1EB1311}" type="datetimeFigureOut">
              <a:rPr lang="en-US" smtClean="0"/>
              <a:pPr/>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346733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8C099F-99BC-456D-806B-4726D1EB1311}"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175208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C099F-99BC-456D-806B-4726D1EB1311}" type="datetimeFigureOut">
              <a:rPr lang="en-US" smtClean="0"/>
              <a:pPr/>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49463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C099F-99BC-456D-806B-4726D1EB1311}" type="datetimeFigureOut">
              <a:rPr lang="en-US" smtClean="0"/>
              <a:pPr/>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174622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C099F-99BC-456D-806B-4726D1EB1311}" type="datetimeFigureOut">
              <a:rPr lang="en-US" smtClean="0"/>
              <a:pPr/>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64225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C099F-99BC-456D-806B-4726D1EB1311}"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398167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C099F-99BC-456D-806B-4726D1EB1311}" type="datetimeFigureOut">
              <a:rPr lang="en-US" smtClean="0"/>
              <a:pPr/>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102199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C099F-99BC-456D-806B-4726D1EB1311}" type="datetimeFigureOut">
              <a:rPr lang="en-US" smtClean="0"/>
              <a:pPr/>
              <a:t>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618CD-00E6-435F-901B-4FA400185FA8}" type="slidenum">
              <a:rPr lang="en-US" smtClean="0"/>
              <a:pPr/>
              <a:t>‹#›</a:t>
            </a:fld>
            <a:endParaRPr lang="en-US"/>
          </a:p>
        </p:txBody>
      </p:sp>
    </p:spTree>
    <p:extLst>
      <p:ext uri="{BB962C8B-B14F-4D97-AF65-F5344CB8AC3E}">
        <p14:creationId xmlns="" xmlns:p14="http://schemas.microsoft.com/office/powerpoint/2010/main" val="4001449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3D8C099F-99BC-456D-806B-4726D1EB1311}" type="datetimeFigureOut">
              <a:rPr lang="en-US" smtClean="0"/>
              <a:pPr/>
              <a:t>2/3/2022</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73618CD-00E6-435F-901B-4FA400185F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bn.wikipedia.org/wiki/%E0%A6%87%E0%A6%82%E0%A6%B0%E0%A7%87%E0%A6%9C%E0%A6%BF_%E0%A6%AD%E0%A6%BE%E0%A6%B7%E0%A6%B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bn.wikipedia.org/wiki/%E0%A6%B2%E0%A6%BE%E0%A6%A4%E0%A6%BF%E0%A6%A8_%E0%A6%AD%E0%A6%BE%E0%A6%B7%E0%A6%BE" TargetMode="External"/><Relationship Id="rId4" Type="http://schemas.openxmlformats.org/officeDocument/2006/relationships/hyperlink" Target="https://bn.wikipedia.org/w/index.php?title=%E0%A6%A8%E0%A6%BF%E0%A6%AF%E0%A6%BC%E0%A6%A8%E0%A7%8D%E0%A6%A4%E0%A7%8D%E0%A6%B0%E0%A6%A3&amp;action=edit&amp;redlink=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oses-3321098_960_720.jpg"/>
          <p:cNvPicPr>
            <a:picLocks noGrp="1" noChangeAspect="1"/>
          </p:cNvPicPr>
          <p:nvPr>
            <p:ph idx="1"/>
          </p:nvPr>
        </p:nvPicPr>
        <p:blipFill>
          <a:blip r:embed="rId3" cstate="print"/>
          <a:stretch>
            <a:fillRect/>
          </a:stretch>
        </p:blipFill>
        <p:spPr>
          <a:xfrm>
            <a:off x="0" y="0"/>
            <a:ext cx="12192000" cy="6857999"/>
          </a:xfrm>
        </p:spPr>
      </p:pic>
      <p:sp>
        <p:nvSpPr>
          <p:cNvPr id="8" name="TextBox 7"/>
          <p:cNvSpPr txBox="1"/>
          <p:nvPr/>
        </p:nvSpPr>
        <p:spPr>
          <a:xfrm>
            <a:off x="3165230" y="3165232"/>
            <a:ext cx="8693834"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600" dirty="0" err="1" smtClean="0">
                <a:solidFill>
                  <a:schemeClr val="tx1"/>
                </a:solidFill>
                <a:latin typeface="NikoshBAN" panose="02000000000000000000" pitchFamily="2" charset="0"/>
                <a:cs typeface="NikoshBAN" panose="02000000000000000000" pitchFamily="2" charset="0"/>
              </a:rPr>
              <a:t>আজকের</a:t>
            </a:r>
            <a:r>
              <a:rPr lang="en-US" sz="6600" dirty="0" smtClean="0">
                <a:solidFill>
                  <a:schemeClr val="tx1"/>
                </a:solidFill>
                <a:latin typeface="NikoshBAN" panose="02000000000000000000" pitchFamily="2" charset="0"/>
                <a:cs typeface="NikoshBAN" panose="02000000000000000000" pitchFamily="2" charset="0"/>
              </a:rPr>
              <a:t> </a:t>
            </a:r>
            <a:r>
              <a:rPr lang="en-US" sz="6600" dirty="0" err="1" smtClean="0">
                <a:solidFill>
                  <a:schemeClr val="tx1"/>
                </a:solidFill>
                <a:latin typeface="NikoshBAN" panose="02000000000000000000" pitchFamily="2" charset="0"/>
                <a:cs typeface="NikoshBAN" panose="02000000000000000000" pitchFamily="2" charset="0"/>
              </a:rPr>
              <a:t>ক্লাসে</a:t>
            </a:r>
            <a:r>
              <a:rPr lang="en-US" sz="6600" dirty="0" smtClean="0">
                <a:solidFill>
                  <a:schemeClr val="tx1"/>
                </a:solidFill>
                <a:latin typeface="NikoshBAN" panose="02000000000000000000" pitchFamily="2" charset="0"/>
                <a:cs typeface="NikoshBAN" panose="02000000000000000000" pitchFamily="2" charset="0"/>
              </a:rPr>
              <a:t> </a:t>
            </a:r>
            <a:r>
              <a:rPr lang="en-US" sz="6600" dirty="0" err="1" smtClean="0">
                <a:solidFill>
                  <a:schemeClr val="tx1"/>
                </a:solidFill>
                <a:latin typeface="NikoshBAN" panose="02000000000000000000" pitchFamily="2" charset="0"/>
                <a:cs typeface="NikoshBAN" panose="02000000000000000000" pitchFamily="2" charset="0"/>
              </a:rPr>
              <a:t>সকলকে</a:t>
            </a:r>
            <a:r>
              <a:rPr lang="en-US" sz="6600" dirty="0" smtClean="0">
                <a:solidFill>
                  <a:schemeClr val="tx1"/>
                </a:solidFill>
                <a:latin typeface="NikoshBAN" panose="02000000000000000000" pitchFamily="2" charset="0"/>
                <a:cs typeface="NikoshBAN" panose="02000000000000000000" pitchFamily="2" charset="0"/>
              </a:rPr>
              <a:t> </a:t>
            </a:r>
            <a:r>
              <a:rPr lang="en-US" sz="6600" dirty="0" err="1" smtClean="0">
                <a:solidFill>
                  <a:schemeClr val="tx1"/>
                </a:solidFill>
                <a:latin typeface="NikoshBAN" panose="02000000000000000000" pitchFamily="2" charset="0"/>
                <a:cs typeface="NikoshBAN" panose="02000000000000000000" pitchFamily="2" charset="0"/>
              </a:rPr>
              <a:t>স্বাগতম</a:t>
            </a:r>
            <a:endParaRPr lang="en-US" sz="6600" dirty="0" smtClean="0">
              <a:solidFill>
                <a:schemeClr val="tx1"/>
              </a:solidFill>
              <a:latin typeface="NikoshBAN"/>
              <a:cs typeface="Vrinda" panose="020B0502040204020203" pitchFamily="34" charset="0"/>
            </a:endParaRPr>
          </a:p>
        </p:txBody>
      </p:sp>
    </p:spTree>
    <p:extLst>
      <p:ext uri="{BB962C8B-B14F-4D97-AF65-F5344CB8AC3E}">
        <p14:creationId xmlns="" xmlns:p14="http://schemas.microsoft.com/office/powerpoint/2010/main" val="119561694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oloman.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471488" y="152400"/>
            <a:ext cx="5721552" cy="3276600"/>
          </a:xfrm>
          <a:prstGeom prst="rect">
            <a:avLst/>
          </a:prstGeom>
          <a:ln w="76200">
            <a:solidFill>
              <a:schemeClr val="tx2">
                <a:lumMod val="60000"/>
                <a:lumOff val="40000"/>
              </a:schemeClr>
            </a:solidFill>
          </a:ln>
        </p:spPr>
      </p:pic>
      <p:pic>
        <p:nvPicPr>
          <p:cNvPr id="3" name="Picture 2" descr="choloman prokriya.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71488" y="3657601"/>
            <a:ext cx="5700712" cy="3013526"/>
          </a:xfrm>
          <a:prstGeom prst="rect">
            <a:avLst/>
          </a:prstGeom>
          <a:ln w="76200">
            <a:solidFill>
              <a:schemeClr val="tx2">
                <a:lumMod val="60000"/>
                <a:lumOff val="40000"/>
              </a:schemeClr>
            </a:solidFill>
          </a:ln>
        </p:spPr>
      </p:pic>
      <p:sp>
        <p:nvSpPr>
          <p:cNvPr id="4" name="TextBox 3"/>
          <p:cNvSpPr txBox="1"/>
          <p:nvPr/>
        </p:nvSpPr>
        <p:spPr>
          <a:xfrm>
            <a:off x="6767511" y="1790700"/>
            <a:ext cx="4062413" cy="3477875"/>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4400" dirty="0">
                <a:latin typeface="NikoshBAN" pitchFamily="2" charset="0"/>
                <a:cs typeface="NikoshBAN" pitchFamily="2" charset="0"/>
              </a:rPr>
              <a:t> একটি চলমান প্রক্রিয়া। সময়ের সাথে মিল রেখে ব্যবস্থাপনার কাজের ক্ষেত্রেও নতুন নতুন কৌশল গ্রহণ </a:t>
            </a:r>
            <a:endParaRPr lang="en-US" sz="4400" dirty="0">
              <a:latin typeface="NikoshBAN" pitchFamily="2" charset="0"/>
              <a:cs typeface="NikoshBAN" pitchFamily="2" charset="0"/>
            </a:endParaRPr>
          </a:p>
        </p:txBody>
      </p:sp>
    </p:spTree>
    <p:extLst>
      <p:ext uri="{BB962C8B-B14F-4D97-AF65-F5344CB8AC3E}">
        <p14:creationId xmlns="" xmlns:p14="http://schemas.microsoft.com/office/powerpoint/2010/main" val="127928765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agement.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7086600" y="357187"/>
            <a:ext cx="4914900" cy="3800476"/>
          </a:xfrm>
          <a:prstGeom prst="rect">
            <a:avLst/>
          </a:prstGeom>
        </p:spPr>
      </p:pic>
      <p:sp>
        <p:nvSpPr>
          <p:cNvPr id="3" name="TextBox 2"/>
          <p:cNvSpPr txBox="1"/>
          <p:nvPr/>
        </p:nvSpPr>
        <p:spPr>
          <a:xfrm>
            <a:off x="3124200" y="203537"/>
            <a:ext cx="2819400" cy="1015663"/>
          </a:xfrm>
          <a:prstGeom prst="rect">
            <a:avLst/>
          </a:prstGeom>
          <a:solidFill>
            <a:schemeClr val="tx2">
              <a:lumMod val="20000"/>
              <a:lumOff val="80000"/>
            </a:schemeClr>
          </a:solidFill>
          <a:scene3d>
            <a:camera prst="orthographicFront"/>
            <a:lightRig rig="threePt" dir="t"/>
          </a:scene3d>
          <a:sp3d>
            <a:bevelT prst="angle"/>
          </a:sp3d>
        </p:spPr>
        <p:txBody>
          <a:bodyPr wrap="square" rtlCol="0">
            <a:spAutoFit/>
          </a:bodyPr>
          <a:lstStyle/>
          <a:p>
            <a:r>
              <a:rPr lang="bn-IN" sz="6000" dirty="0">
                <a:latin typeface="NikoshBAN" pitchFamily="2" charset="0"/>
                <a:cs typeface="NikoshBAN" pitchFamily="2" charset="0"/>
              </a:rPr>
              <a:t>ব্যবস্থাপনা</a:t>
            </a:r>
            <a:endParaRPr lang="en-US" sz="6000" dirty="0">
              <a:latin typeface="NikoshBAN" pitchFamily="2" charset="0"/>
              <a:cs typeface="NikoshBAN" pitchFamily="2" charset="0"/>
            </a:endParaRPr>
          </a:p>
        </p:txBody>
      </p:sp>
      <p:graphicFrame>
        <p:nvGraphicFramePr>
          <p:cNvPr id="4" name="Diagram 3"/>
          <p:cNvGraphicFramePr/>
          <p:nvPr/>
        </p:nvGraphicFramePr>
        <p:xfrm>
          <a:off x="1905000" y="1828800"/>
          <a:ext cx="4267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p:cNvSpPr/>
          <p:nvPr/>
        </p:nvSpPr>
        <p:spPr>
          <a:xfrm>
            <a:off x="6400800" y="5791200"/>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7239000" y="5029200"/>
            <a:ext cx="2971800" cy="1752600"/>
          </a:xfrm>
          <a:prstGeom prst="wave">
            <a:avLst>
              <a:gd name="adj1" fmla="val 12500"/>
              <a:gd name="adj2" fmla="val 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itchFamily="2" charset="0"/>
                <a:cs typeface="NikoshBAN" pitchFamily="2" charset="0"/>
              </a:rPr>
              <a:t>হেনরি ফেওল - এর মতে</a:t>
            </a:r>
            <a:endParaRPr lang="en-US" sz="2800" b="1" dirty="0">
              <a:solidFill>
                <a:schemeClr val="tx1">
                  <a:lumMod val="95000"/>
                  <a:lumOff val="5000"/>
                </a:schemeClr>
              </a:solidFill>
              <a:latin typeface="NikoshBAN" pitchFamily="2" charset="0"/>
              <a:cs typeface="NikoshBAN" pitchFamily="2" charset="0"/>
            </a:endParaRPr>
          </a:p>
        </p:txBody>
      </p:sp>
    </p:spTree>
    <p:extLst>
      <p:ext uri="{BB962C8B-B14F-4D97-AF65-F5344CB8AC3E}">
        <p14:creationId xmlns="" xmlns:p14="http://schemas.microsoft.com/office/powerpoint/2010/main" val="174299324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BA25B86C-D2D9-48DC-8B7C-7F532D93F10A}"/>
                                            </p:graphicEl>
                                          </p:spTgt>
                                        </p:tgtEl>
                                        <p:attrNameLst>
                                          <p:attrName>style.visibility</p:attrName>
                                        </p:attrNameLst>
                                      </p:cBhvr>
                                      <p:to>
                                        <p:strVal val="visible"/>
                                      </p:to>
                                    </p:set>
                                    <p:animEffect transition="in" filter="wipe(down)">
                                      <p:cBhvr>
                                        <p:cTn id="20" dur="1000"/>
                                        <p:tgtEl>
                                          <p:spTgt spid="4">
                                            <p:graphicEl>
                                              <a:dgm id="{BA25B86C-D2D9-48DC-8B7C-7F532D93F10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graphicEl>
                                              <a:dgm id="{B90BBF8C-D56E-4E97-9268-9D8201338E2D}"/>
                                            </p:graphicEl>
                                          </p:spTgt>
                                        </p:tgtEl>
                                        <p:attrNameLst>
                                          <p:attrName>style.visibility</p:attrName>
                                        </p:attrNameLst>
                                      </p:cBhvr>
                                      <p:to>
                                        <p:strVal val="visible"/>
                                      </p:to>
                                    </p:set>
                                    <p:animEffect transition="in" filter="wipe(down)">
                                      <p:cBhvr>
                                        <p:cTn id="25" dur="1000"/>
                                        <p:tgtEl>
                                          <p:spTgt spid="4">
                                            <p:graphicEl>
                                              <a:dgm id="{B90BBF8C-D56E-4E97-9268-9D8201338E2D}"/>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graphicEl>
                                              <a:dgm id="{A46349AE-A9B2-4936-8C4A-4FA59CEDD0ED}"/>
                                            </p:graphicEl>
                                          </p:spTgt>
                                        </p:tgtEl>
                                        <p:attrNameLst>
                                          <p:attrName>style.visibility</p:attrName>
                                        </p:attrNameLst>
                                      </p:cBhvr>
                                      <p:to>
                                        <p:strVal val="visible"/>
                                      </p:to>
                                    </p:set>
                                    <p:animEffect transition="in" filter="wipe(down)">
                                      <p:cBhvr>
                                        <p:cTn id="28" dur="1000"/>
                                        <p:tgtEl>
                                          <p:spTgt spid="4">
                                            <p:graphicEl>
                                              <a:dgm id="{A46349AE-A9B2-4936-8C4A-4FA59CEDD0E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graphicEl>
                                              <a:dgm id="{504B339F-F9ED-4EDD-AB44-31DEDC4C43CC}"/>
                                            </p:graphicEl>
                                          </p:spTgt>
                                        </p:tgtEl>
                                        <p:attrNameLst>
                                          <p:attrName>style.visibility</p:attrName>
                                        </p:attrNameLst>
                                      </p:cBhvr>
                                      <p:to>
                                        <p:strVal val="visible"/>
                                      </p:to>
                                    </p:set>
                                    <p:animEffect transition="in" filter="wipe(down)">
                                      <p:cBhvr>
                                        <p:cTn id="33" dur="1000"/>
                                        <p:tgtEl>
                                          <p:spTgt spid="4">
                                            <p:graphicEl>
                                              <a:dgm id="{504B339F-F9ED-4EDD-AB44-31DEDC4C43CC}"/>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graphicEl>
                                              <a:dgm id="{B476807D-27B3-43CB-AA5F-A31F09641BC0}"/>
                                            </p:graphicEl>
                                          </p:spTgt>
                                        </p:tgtEl>
                                        <p:attrNameLst>
                                          <p:attrName>style.visibility</p:attrName>
                                        </p:attrNameLst>
                                      </p:cBhvr>
                                      <p:to>
                                        <p:strVal val="visible"/>
                                      </p:to>
                                    </p:set>
                                    <p:animEffect transition="in" filter="wipe(down)">
                                      <p:cBhvr>
                                        <p:cTn id="36" dur="1000"/>
                                        <p:tgtEl>
                                          <p:spTgt spid="4">
                                            <p:graphicEl>
                                              <a:dgm id="{B476807D-27B3-43CB-AA5F-A31F09641BC0}"/>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graphicEl>
                                              <a:dgm id="{5A8CE64D-0F09-4EF8-A654-FC3E279306B6}"/>
                                            </p:graphicEl>
                                          </p:spTgt>
                                        </p:tgtEl>
                                        <p:attrNameLst>
                                          <p:attrName>style.visibility</p:attrName>
                                        </p:attrNameLst>
                                      </p:cBhvr>
                                      <p:to>
                                        <p:strVal val="visible"/>
                                      </p:to>
                                    </p:set>
                                    <p:animEffect transition="in" filter="wipe(down)">
                                      <p:cBhvr>
                                        <p:cTn id="41" dur="1000"/>
                                        <p:tgtEl>
                                          <p:spTgt spid="4">
                                            <p:graphicEl>
                                              <a:dgm id="{5A8CE64D-0F09-4EF8-A654-FC3E279306B6}"/>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graphicEl>
                                              <a:dgm id="{10499D61-E3B2-4AE1-BE5B-8AAF988167F6}"/>
                                            </p:graphicEl>
                                          </p:spTgt>
                                        </p:tgtEl>
                                        <p:attrNameLst>
                                          <p:attrName>style.visibility</p:attrName>
                                        </p:attrNameLst>
                                      </p:cBhvr>
                                      <p:to>
                                        <p:strVal val="visible"/>
                                      </p:to>
                                    </p:set>
                                    <p:animEffect transition="in" filter="wipe(down)">
                                      <p:cBhvr>
                                        <p:cTn id="44" dur="1000"/>
                                        <p:tgtEl>
                                          <p:spTgt spid="4">
                                            <p:graphicEl>
                                              <a:dgm id="{10499D61-E3B2-4AE1-BE5B-8AAF988167F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graphicEl>
                                              <a:dgm id="{529E9D2E-73AF-4724-A161-B0DED69F9142}"/>
                                            </p:graphicEl>
                                          </p:spTgt>
                                        </p:tgtEl>
                                        <p:attrNameLst>
                                          <p:attrName>style.visibility</p:attrName>
                                        </p:attrNameLst>
                                      </p:cBhvr>
                                      <p:to>
                                        <p:strVal val="visible"/>
                                      </p:to>
                                    </p:set>
                                    <p:animEffect transition="in" filter="wipe(down)">
                                      <p:cBhvr>
                                        <p:cTn id="49" dur="1000"/>
                                        <p:tgtEl>
                                          <p:spTgt spid="4">
                                            <p:graphicEl>
                                              <a:dgm id="{529E9D2E-73AF-4724-A161-B0DED69F9142}"/>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graphicEl>
                                              <a:dgm id="{80F0A8B7-FF4F-495E-9651-431957ABD498}"/>
                                            </p:graphicEl>
                                          </p:spTgt>
                                        </p:tgtEl>
                                        <p:attrNameLst>
                                          <p:attrName>style.visibility</p:attrName>
                                        </p:attrNameLst>
                                      </p:cBhvr>
                                      <p:to>
                                        <p:strVal val="visible"/>
                                      </p:to>
                                    </p:set>
                                    <p:animEffect transition="in" filter="wipe(down)">
                                      <p:cBhvr>
                                        <p:cTn id="52" dur="1000"/>
                                        <p:tgtEl>
                                          <p:spTgt spid="4">
                                            <p:graphicEl>
                                              <a:dgm id="{80F0A8B7-FF4F-495E-9651-431957ABD4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one" rev="1"/>
        </p:bldSub>
      </p:bldGraphic>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57FD9577-DE76-4EFB-9CC0-0393310F3736}"/>
              </a:ext>
            </a:extLst>
          </p:cNvPr>
          <p:cNvSpPr/>
          <p:nvPr/>
        </p:nvSpPr>
        <p:spPr>
          <a:xfrm>
            <a:off x="0" y="0"/>
            <a:ext cx="9441743" cy="6858000"/>
          </a:xfrm>
          <a:custGeom>
            <a:avLst/>
            <a:gdLst>
              <a:gd name="connsiteX0" fmla="*/ 0 w 9441743"/>
              <a:gd name="connsiteY0" fmla="*/ 0 h 6858000"/>
              <a:gd name="connsiteX1" fmla="*/ 3015206 w 9441743"/>
              <a:gd name="connsiteY1" fmla="*/ 0 h 6858000"/>
              <a:gd name="connsiteX2" fmla="*/ 9441743 w 9441743"/>
              <a:gd name="connsiteY2" fmla="*/ 6858000 h 6858000"/>
              <a:gd name="connsiteX3" fmla="*/ 0 w 94417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41743" h="6858000">
                <a:moveTo>
                  <a:pt x="0" y="0"/>
                </a:moveTo>
                <a:lnTo>
                  <a:pt x="3015206" y="0"/>
                </a:lnTo>
                <a:lnTo>
                  <a:pt x="9441743" y="6858000"/>
                </a:lnTo>
                <a:lnTo>
                  <a:pt x="0" y="6858000"/>
                </a:lnTo>
                <a:close/>
              </a:path>
            </a:pathLst>
          </a:cu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xmlns="" id="{507F2288-8721-4FAB-B620-A698E8E94CB8}"/>
              </a:ext>
            </a:extLst>
          </p:cNvPr>
          <p:cNvSpPr txBox="1"/>
          <p:nvPr/>
        </p:nvSpPr>
        <p:spPr>
          <a:xfrm>
            <a:off x="1514474" y="1492719"/>
            <a:ext cx="9725612" cy="3970318"/>
          </a:xfrm>
          <a:prstGeom prst="rect">
            <a:avLst/>
          </a:prstGeom>
          <a:noFill/>
        </p:spPr>
        <p:txBody>
          <a:bodyPr wrap="square" rtlCol="0">
            <a:spAutoFit/>
          </a:bodyPr>
          <a:lstStyle/>
          <a:p>
            <a:r>
              <a:rPr lang="as-IN" sz="3600" dirty="0" smtClean="0">
                <a:solidFill>
                  <a:srgbClr val="512507"/>
                </a:solidFill>
              </a:rPr>
              <a:t>উপরোক্ত সংজ্ঞাগুলো থেকে বলা যায় যে, ব্যবস্থাপনা হলো এমন একটি উপায়, বিষয় এবং বিজ্ঞান সম্মত জ্ঞান যা প্রতিষ্ঠানের নির্ধারিত লক্ষ্য অর্জনের জন্য প্রয়োজনীয় উপকরণ একত্রিকরণ ও এগুলোর পূর্ণ ব্যবহারের জন্য পরিকল্পনা প্রণয়ন, সংগঠন, কর্মী সংস্থান, নির্দেশন, প্রেষণা ও নিয়ন্ত্রণমূলক কাজ সম্পন্ন করা সম্ভব হয়।</a:t>
            </a:r>
            <a:endParaRPr lang="ko-KR" altLang="en-US" sz="3600" b="1" dirty="0">
              <a:solidFill>
                <a:srgbClr val="512507"/>
              </a:solidFill>
              <a:cs typeface="Arial" pitchFamily="34" charset="0"/>
            </a:endParaRPr>
          </a:p>
        </p:txBody>
      </p:sp>
      <p:sp>
        <p:nvSpPr>
          <p:cNvPr id="15" name="Freeform: Shape 14">
            <a:extLst>
              <a:ext uri="{FF2B5EF4-FFF2-40B4-BE49-F238E27FC236}">
                <a16:creationId xmlns:a16="http://schemas.microsoft.com/office/drawing/2014/main" xmlns="" id="{E01BA27A-E056-4BD6-9ED3-8222B5AB25B8}"/>
              </a:ext>
            </a:extLst>
          </p:cNvPr>
          <p:cNvSpPr/>
          <p:nvPr/>
        </p:nvSpPr>
        <p:spPr>
          <a:xfrm>
            <a:off x="779148" y="931637"/>
            <a:ext cx="601977" cy="831905"/>
          </a:xfrm>
          <a:custGeom>
            <a:avLst/>
            <a:gdLst/>
            <a:ahLst/>
            <a:cxnLst/>
            <a:rect l="l" t="t" r="r" b="b"/>
            <a:pathLst>
              <a:path w="96938" h="133964">
                <a:moveTo>
                  <a:pt x="41090" y="53993"/>
                </a:moveTo>
                <a:lnTo>
                  <a:pt x="35877" y="80061"/>
                </a:lnTo>
                <a:lnTo>
                  <a:pt x="55494" y="80061"/>
                </a:lnTo>
                <a:lnTo>
                  <a:pt x="60619" y="53993"/>
                </a:lnTo>
                <a:close/>
                <a:moveTo>
                  <a:pt x="32165" y="0"/>
                </a:moveTo>
                <a:lnTo>
                  <a:pt x="51959" y="0"/>
                </a:lnTo>
                <a:lnTo>
                  <a:pt x="44978" y="34464"/>
                </a:lnTo>
                <a:lnTo>
                  <a:pt x="64508" y="34464"/>
                </a:lnTo>
                <a:lnTo>
                  <a:pt x="71312" y="0"/>
                </a:lnTo>
                <a:lnTo>
                  <a:pt x="91813" y="0"/>
                </a:lnTo>
                <a:lnTo>
                  <a:pt x="84744" y="34464"/>
                </a:lnTo>
                <a:lnTo>
                  <a:pt x="96938" y="34464"/>
                </a:lnTo>
                <a:lnTo>
                  <a:pt x="96938" y="53993"/>
                </a:lnTo>
                <a:lnTo>
                  <a:pt x="80767" y="53993"/>
                </a:lnTo>
                <a:lnTo>
                  <a:pt x="75465" y="80061"/>
                </a:lnTo>
                <a:lnTo>
                  <a:pt x="96938" y="80061"/>
                </a:lnTo>
                <a:lnTo>
                  <a:pt x="96938" y="99501"/>
                </a:lnTo>
                <a:lnTo>
                  <a:pt x="71489" y="99501"/>
                </a:lnTo>
                <a:lnTo>
                  <a:pt x="64508" y="133964"/>
                </a:lnTo>
                <a:lnTo>
                  <a:pt x="44802" y="133964"/>
                </a:lnTo>
                <a:lnTo>
                  <a:pt x="51606" y="99501"/>
                </a:lnTo>
                <a:lnTo>
                  <a:pt x="31989" y="99501"/>
                </a:lnTo>
                <a:lnTo>
                  <a:pt x="25008" y="133964"/>
                </a:lnTo>
                <a:lnTo>
                  <a:pt x="5037" y="133964"/>
                </a:lnTo>
                <a:lnTo>
                  <a:pt x="12018" y="99501"/>
                </a:lnTo>
                <a:lnTo>
                  <a:pt x="0" y="99501"/>
                </a:lnTo>
                <a:lnTo>
                  <a:pt x="0" y="80061"/>
                </a:lnTo>
                <a:lnTo>
                  <a:pt x="15906" y="80061"/>
                </a:lnTo>
                <a:lnTo>
                  <a:pt x="21208" y="53993"/>
                </a:lnTo>
                <a:lnTo>
                  <a:pt x="0" y="53993"/>
                </a:lnTo>
                <a:lnTo>
                  <a:pt x="0" y="34464"/>
                </a:lnTo>
                <a:lnTo>
                  <a:pt x="25184" y="344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95620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2" y="616892"/>
            <a:ext cx="3309889" cy="830915"/>
          </a:xfrm>
          <a:prstGeom prst="rect">
            <a:avLst/>
          </a:prstGeom>
          <a:ln>
            <a:noFill/>
          </a:ln>
        </p:spPr>
        <p:style>
          <a:lnRef idx="2">
            <a:schemeClr val="dk1"/>
          </a:lnRef>
          <a:fillRef idx="1">
            <a:schemeClr val="lt1"/>
          </a:fillRef>
          <a:effectRef idx="0">
            <a:schemeClr val="dk1"/>
          </a:effectRef>
          <a:fontRef idx="minor">
            <a:schemeClr val="dk1"/>
          </a:fontRef>
        </p:style>
        <p:txBody>
          <a:bodyPr lIns="91435" tIns="45718" rIns="91435" bIns="45718"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100" b="1" spc="50" dirty="0" err="1">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NikoshBAN" pitchFamily="2" charset="0"/>
                <a:cs typeface="NikoshBAN" pitchFamily="2" charset="0"/>
              </a:rPr>
              <a:t>একক</a:t>
            </a:r>
            <a:r>
              <a:rPr lang="en-US" sz="6100" b="1"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6100" b="1" spc="50" dirty="0" err="1">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6100" b="1"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NikoshBAN" pitchFamily="2" charset="0"/>
              <a:cs typeface="NikoshBAN" pitchFamily="2" charset="0"/>
            </a:endParaRPr>
          </a:p>
        </p:txBody>
      </p:sp>
      <p:cxnSp>
        <p:nvCxnSpPr>
          <p:cNvPr id="5" name="Straight Connector 4"/>
          <p:cNvCxnSpPr/>
          <p:nvPr/>
        </p:nvCxnSpPr>
        <p:spPr>
          <a:xfrm>
            <a:off x="477385" y="1937658"/>
            <a:ext cx="11271250" cy="0"/>
          </a:xfrm>
          <a:prstGeom prst="line">
            <a:avLst/>
          </a:prstGeom>
          <a:ln w="127000" cap="rnd" cmpd="dbl">
            <a:solidFill>
              <a:schemeClr val="accent1">
                <a:shade val="95000"/>
                <a:satMod val="105000"/>
                <a:alpha val="85000"/>
              </a:schemeClr>
            </a:solidFill>
            <a:prstDash val="solid"/>
            <a:round/>
          </a:ln>
          <a:effectLst>
            <a:glow rad="190500">
              <a:schemeClr val="accent1">
                <a:alpha val="27000"/>
              </a:schemeClr>
            </a:glow>
            <a:outerShdw blurRad="50800" dist="50800" dir="18900000" algn="bl" rotWithShape="0">
              <a:prstClr val="black">
                <a:alpha val="40000"/>
              </a:prstClr>
            </a:outerShdw>
            <a:reflection blurRad="76200" stA="71000" endPos="650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6" name="Chevron 5"/>
          <p:cNvSpPr/>
          <p:nvPr/>
        </p:nvSpPr>
        <p:spPr>
          <a:xfrm>
            <a:off x="10790474" y="163284"/>
            <a:ext cx="697360" cy="1752600"/>
          </a:xfrm>
          <a:prstGeom prst="chevron">
            <a:avLst>
              <a:gd name="adj" fmla="val 71429"/>
            </a:avLst>
          </a:prstGeom>
          <a:solidFill>
            <a:srgbClr val="002060"/>
          </a:solidFill>
          <a:effectLst>
            <a:outerShdw blurRad="558800" dir="21594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chemeClr val="tx1"/>
              </a:solidFill>
            </a:endParaRPr>
          </a:p>
        </p:txBody>
      </p:sp>
      <p:sp>
        <p:nvSpPr>
          <p:cNvPr id="7" name="Chevron 6"/>
          <p:cNvSpPr/>
          <p:nvPr/>
        </p:nvSpPr>
        <p:spPr>
          <a:xfrm>
            <a:off x="10217834" y="152400"/>
            <a:ext cx="697360" cy="1752600"/>
          </a:xfrm>
          <a:prstGeom prst="chevron">
            <a:avLst>
              <a:gd name="adj" fmla="val 71429"/>
            </a:avLst>
          </a:prstGeom>
          <a:solidFill>
            <a:srgbClr val="002060"/>
          </a:solidFill>
          <a:effectLst>
            <a:outerShdw blurRad="558800" dir="21594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chemeClr val="tx1"/>
              </a:solidFill>
            </a:endParaRPr>
          </a:p>
        </p:txBody>
      </p:sp>
      <p:sp>
        <p:nvSpPr>
          <p:cNvPr id="8" name="Chevron 7"/>
          <p:cNvSpPr/>
          <p:nvPr/>
        </p:nvSpPr>
        <p:spPr>
          <a:xfrm flipH="1">
            <a:off x="647023" y="152400"/>
            <a:ext cx="617992" cy="1752600"/>
          </a:xfrm>
          <a:prstGeom prst="chevron">
            <a:avLst>
              <a:gd name="adj" fmla="val 71429"/>
            </a:avLst>
          </a:prstGeom>
          <a:solidFill>
            <a:srgbClr val="002060"/>
          </a:solidFill>
          <a:effectLst>
            <a:outerShdw blurRad="558800" dir="21594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chemeClr val="tx1"/>
              </a:solidFill>
            </a:endParaRPr>
          </a:p>
        </p:txBody>
      </p:sp>
      <p:sp>
        <p:nvSpPr>
          <p:cNvPr id="9" name="Chevron 8"/>
          <p:cNvSpPr/>
          <p:nvPr/>
        </p:nvSpPr>
        <p:spPr>
          <a:xfrm flipH="1">
            <a:off x="1134608" y="152400"/>
            <a:ext cx="617992" cy="1752600"/>
          </a:xfrm>
          <a:prstGeom prst="chevron">
            <a:avLst>
              <a:gd name="adj" fmla="val 71429"/>
            </a:avLst>
          </a:prstGeom>
          <a:solidFill>
            <a:srgbClr val="002060"/>
          </a:solidFill>
          <a:effectLst>
            <a:outerShdw blurRad="558800" dir="21594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chemeClr val="tx1"/>
              </a:solidFill>
            </a:endParaRPr>
          </a:p>
        </p:txBody>
      </p:sp>
      <p:sp>
        <p:nvSpPr>
          <p:cNvPr id="11" name="TextBox 10"/>
          <p:cNvSpPr txBox="1"/>
          <p:nvPr/>
        </p:nvSpPr>
        <p:spPr>
          <a:xfrm>
            <a:off x="1134608" y="5842337"/>
            <a:ext cx="978058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857250" indent="-857250" algn="ctr">
              <a:buFont typeface="Wingdings" panose="05000000000000000000" pitchFamily="2" charset="2"/>
              <a:buChar char="q"/>
            </a:pPr>
            <a:r>
              <a:rPr lang="en-US" sz="4800" dirty="0" err="1" smtClean="0"/>
              <a:t>ব্যবস্থাপনা</a:t>
            </a:r>
            <a:r>
              <a:rPr lang="en-US" sz="4800" dirty="0" smtClean="0"/>
              <a:t> </a:t>
            </a:r>
            <a:r>
              <a:rPr lang="en-US" sz="4800" dirty="0" err="1" smtClean="0"/>
              <a:t>কী</a:t>
            </a:r>
            <a:r>
              <a:rPr lang="en-US" sz="4800" dirty="0" smtClean="0"/>
              <a:t> ?</a:t>
            </a:r>
            <a:endParaRPr lang="en-US" sz="4800" dirty="0"/>
          </a:p>
        </p:txBody>
      </p:sp>
      <p:pic>
        <p:nvPicPr>
          <p:cNvPr id="10" name="Picture 9"/>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265015" y="1970316"/>
            <a:ext cx="9650179" cy="3872021"/>
          </a:xfrm>
          <a:prstGeom prst="rect">
            <a:avLst/>
          </a:prstGeom>
        </p:spPr>
      </p:pic>
    </p:spTree>
    <p:extLst>
      <p:ext uri="{BB962C8B-B14F-4D97-AF65-F5344CB8AC3E}">
        <p14:creationId xmlns="" xmlns:p14="http://schemas.microsoft.com/office/powerpoint/2010/main" val="37192348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ppt_w</p:attrName>
                                        </p:attrNameLst>
                                      </p:cBhvr>
                                      <p:tavLst>
                                        <p:tav tm="0" fmla="#ppt_w*sin(2.5*pi*$)">
                                          <p:val>
                                            <p:fltVal val="0"/>
                                          </p:val>
                                        </p:tav>
                                        <p:tav tm="100000">
                                          <p:val>
                                            <p:fltVal val="1"/>
                                          </p:val>
                                        </p:tav>
                                      </p:tavLst>
                                    </p:anim>
                                    <p:anim calcmode="lin" valueType="num">
                                      <p:cBhvr>
                                        <p:cTn id="3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506798887"/>
              </p:ext>
            </p:extLst>
          </p:nvPr>
        </p:nvGraphicFramePr>
        <p:xfrm>
          <a:off x="609600" y="277090"/>
          <a:ext cx="10764982" cy="6373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2093388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B32D931-9F3E-48D1-97F6-FAE4D2ABDBC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9B8E8B3-6FB8-422D-AB43-A0723D19178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E124C33B-5BCB-4BFA-BD78-72C9A7ECA0C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C2641B3-A4AB-4BD0-901C-29E097C6441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F14AB7F-8E06-4E7F-A155-3359D8A47D6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20EA32B-2883-496C-BA3A-7556CD985A3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707515A-6EE6-4B06-98DA-F188AB24B5C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E6F26F49-4245-4936-85B5-B079B164004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A9C6ABB0-38F3-465B-AC1A-91AD2E5B9CC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F1436CAB-5A86-46EB-8348-DCF9C3AD106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EC8BAFD4-3ACE-4C01-8BC2-D1A9C4DAC4E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0A03241E-E9B1-4147-B2E9-C4E4244BD01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701D549F-8E2A-48FA-A86C-BF38FCC0F783}"/>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BA8A1126-4CC1-4BEB-BBC0-39D7EFF17DE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108B9EE3-89B3-45EF-9A6C-939A9E8B85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up-business-people-meeting-planning-41699625.jpg"/>
          <p:cNvPicPr>
            <a:picLocks noChangeAspect="1"/>
          </p:cNvPicPr>
          <p:nvPr/>
        </p:nvPicPr>
        <p:blipFill>
          <a:blip r:embed="rId2" cstate="print"/>
          <a:stretch>
            <a:fillRect/>
          </a:stretch>
        </p:blipFill>
        <p:spPr>
          <a:xfrm>
            <a:off x="471489" y="1304330"/>
            <a:ext cx="4766192" cy="5553670"/>
          </a:xfrm>
          <a:prstGeom prst="rect">
            <a:avLst/>
          </a:prstGeom>
          <a:ln w="19050">
            <a:solidFill>
              <a:schemeClr val="tx1"/>
            </a:solidFill>
          </a:ln>
        </p:spPr>
      </p:pic>
      <p:graphicFrame>
        <p:nvGraphicFramePr>
          <p:cNvPr id="4" name="Diagram 3"/>
          <p:cNvGraphicFramePr/>
          <p:nvPr>
            <p:extLst>
              <p:ext uri="{D42A27DB-BD31-4B8C-83A1-F6EECF244321}">
                <p14:modId xmlns="" xmlns:p14="http://schemas.microsoft.com/office/powerpoint/2010/main" val="818619893"/>
              </p:ext>
            </p:extLst>
          </p:nvPr>
        </p:nvGraphicFramePr>
        <p:xfrm>
          <a:off x="5333999" y="1304330"/>
          <a:ext cx="6353175" cy="5248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45127" y="103909"/>
            <a:ext cx="9947563" cy="923330"/>
          </a:xfrm>
          <a:prstGeom prst="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bn-IN" sz="5400" dirty="0">
                <a:latin typeface="NikoshBAN" pitchFamily="2" charset="0"/>
                <a:cs typeface="NikoshBAN" pitchFamily="2" charset="0"/>
              </a:rPr>
              <a:t>পরিকল্পনা প্রণয়ন</a:t>
            </a:r>
            <a:endParaRPr lang="en-US" sz="5400" dirty="0">
              <a:latin typeface="NikoshBAN" pitchFamily="2" charset="0"/>
              <a:cs typeface="NikoshBAN" pitchFamily="2" charset="0"/>
            </a:endParaRPr>
          </a:p>
        </p:txBody>
      </p:sp>
    </p:spTree>
    <p:extLst>
      <p:ext uri="{BB962C8B-B14F-4D97-AF65-F5344CB8AC3E}">
        <p14:creationId xmlns="" xmlns:p14="http://schemas.microsoft.com/office/powerpoint/2010/main" val="316251237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graphicEl>
                                              <a:dgm id="{C0B88221-2CFA-4DB1-ABD2-74058D06EBEE}"/>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graphicEl>
                                              <a:dgm id="{03C9D3F0-5567-43E9-8715-87B23DB0DEBD}"/>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graphicEl>
                                              <a:dgm id="{94E0A571-155A-4E5F-B3AA-F29B2EB4BF66}"/>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graphicEl>
                                              <a:dgm id="{42C3BD86-48AF-4D5C-A646-CDBE9A3CC4D4}"/>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graphicEl>
                                              <a:dgm id="{974367E7-F80E-4B83-AEED-F44CD31A4E48}"/>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graphicEl>
                                              <a:dgm id="{52949CB7-C464-4487-8660-BC9E51D2A710}"/>
                                            </p:graphic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graphicEl>
                                              <a:dgm id="{DDE78BEB-F7FF-4BD2-AD7C-69DDC651BE68}"/>
                                            </p:graphic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graphicEl>
                                              <a:dgm id="{028CF0E7-D611-4C24-8DA2-CD37DF1B558A}"/>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graphicEl>
                                              <a:dgm id="{9B4DCAE4-0BB0-4DD4-AFCB-E302D56F3428}"/>
                                            </p:graphic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graphicEl>
                                              <a:dgm id="{84CA0FE3-3625-4B0C-8579-4416D77E5B99}"/>
                                            </p:graphic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
                                            <p:graphicEl>
                                              <a:dgm id="{BB516F0E-8F05-4142-8B9B-D8C90DEC768A}"/>
                                            </p:graphic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graphicEl>
                                              <a:dgm id="{1F54D78B-665D-4B23-BF6F-23FA11EEC8BE}"/>
                                            </p:graphic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
                                            <p:graphicEl>
                                              <a:dgm id="{87D9D134-053E-445B-B40F-ADCE83E2E2C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ffective-Management-of-People-Large.jpg"/>
          <p:cNvPicPr>
            <a:picLocks noChangeAspect="1"/>
          </p:cNvPicPr>
          <p:nvPr/>
        </p:nvPicPr>
        <p:blipFill>
          <a:blip r:embed="rId2" cstate="print"/>
          <a:stretch>
            <a:fillRect/>
          </a:stretch>
        </p:blipFill>
        <p:spPr>
          <a:xfrm>
            <a:off x="2819400" y="1492250"/>
            <a:ext cx="6324600" cy="3689350"/>
          </a:xfrm>
          <a:prstGeom prst="rect">
            <a:avLst/>
          </a:prstGeom>
          <a:ln w="76200">
            <a:solidFill>
              <a:schemeClr val="tx2">
                <a:lumMod val="60000"/>
                <a:lumOff val="40000"/>
              </a:schemeClr>
            </a:solidFill>
          </a:ln>
        </p:spPr>
      </p:pic>
      <p:sp>
        <p:nvSpPr>
          <p:cNvPr id="3" name="TextBox 2"/>
          <p:cNvSpPr txBox="1"/>
          <p:nvPr/>
        </p:nvSpPr>
        <p:spPr>
          <a:xfrm>
            <a:off x="2590800" y="5257801"/>
            <a:ext cx="6858000" cy="1323439"/>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4000" dirty="0">
                <a:latin typeface="NikoshBAN" pitchFamily="2" charset="0"/>
                <a:cs typeface="NikoshBAN" pitchFamily="2" charset="0"/>
              </a:rPr>
              <a:t>কর্মীদের মধ্যে দায়িত্ব ও ক্ষমতা বণ্টন এবং আন্তঃসম্পর্ক তৈরির কার্যাবলি </a:t>
            </a:r>
            <a:endParaRPr lang="en-US" sz="4000" dirty="0">
              <a:latin typeface="NikoshBAN" pitchFamily="2" charset="0"/>
              <a:cs typeface="NikoshBAN" pitchFamily="2" charset="0"/>
            </a:endParaRPr>
          </a:p>
        </p:txBody>
      </p:sp>
      <p:sp>
        <p:nvSpPr>
          <p:cNvPr id="5" name="TextBox 4"/>
          <p:cNvSpPr txBox="1"/>
          <p:nvPr/>
        </p:nvSpPr>
        <p:spPr>
          <a:xfrm>
            <a:off x="2590800" y="381000"/>
            <a:ext cx="6858000" cy="923330"/>
          </a:xfrm>
          <a:prstGeom prst="rect">
            <a:avLst/>
          </a:prstGeom>
          <a:solidFill>
            <a:schemeClr val="accent1">
              <a:lumMod val="20000"/>
              <a:lumOff val="80000"/>
            </a:schemeClr>
          </a:solidFill>
          <a:scene3d>
            <a:camera prst="orthographicFront"/>
            <a:lightRig rig="threePt" dir="t"/>
          </a:scene3d>
          <a:sp3d>
            <a:bevelT prst="angle"/>
          </a:sp3d>
        </p:spPr>
        <p:txBody>
          <a:bodyPr wrap="square" rtlCol="0">
            <a:spAutoFit/>
          </a:bodyPr>
          <a:lstStyle/>
          <a:p>
            <a:pPr algn="ctr"/>
            <a:r>
              <a:rPr lang="bn-IN" sz="5400" dirty="0">
                <a:latin typeface="NikoshBAN" pitchFamily="2" charset="0"/>
                <a:cs typeface="NikoshBAN" pitchFamily="2" charset="0"/>
              </a:rPr>
              <a:t>সংগঠিতকরণ </a:t>
            </a:r>
            <a:endParaRPr lang="en-US" sz="5400" dirty="0">
              <a:latin typeface="NikoshBAN" pitchFamily="2" charset="0"/>
              <a:cs typeface="NikoshBAN" pitchFamily="2" charset="0"/>
            </a:endParaRPr>
          </a:p>
        </p:txBody>
      </p:sp>
    </p:spTree>
    <p:extLst>
      <p:ext uri="{BB962C8B-B14F-4D97-AF65-F5344CB8AC3E}">
        <p14:creationId xmlns="" xmlns:p14="http://schemas.microsoft.com/office/powerpoint/2010/main" val="192226980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d1f93e51b35cbd.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981201" y="3998056"/>
            <a:ext cx="3581399" cy="1945545"/>
          </a:xfrm>
          <a:prstGeom prst="rect">
            <a:avLst/>
          </a:prstGeom>
          <a:ln w="76200">
            <a:solidFill>
              <a:schemeClr val="tx1"/>
            </a:solidFill>
          </a:ln>
        </p:spPr>
      </p:pic>
      <p:pic>
        <p:nvPicPr>
          <p:cNvPr id="7" name="Picture 6" descr="Kershaw-Leonard-Recruitment-Agency-Dubai-UAE.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629400" y="1066800"/>
            <a:ext cx="2996370" cy="1981200"/>
          </a:xfrm>
          <a:prstGeom prst="rect">
            <a:avLst/>
          </a:prstGeom>
          <a:ln w="76200">
            <a:solidFill>
              <a:schemeClr val="tx1"/>
            </a:solidFill>
          </a:ln>
        </p:spPr>
      </p:pic>
      <p:pic>
        <p:nvPicPr>
          <p:cNvPr id="11" name="Picture 10" descr="staffing collection.jpg"/>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1905000" y="1028700"/>
            <a:ext cx="3352800" cy="2095500"/>
          </a:xfrm>
          <a:prstGeom prst="rect">
            <a:avLst/>
          </a:prstGeom>
          <a:ln w="76200">
            <a:solidFill>
              <a:schemeClr val="tx1"/>
            </a:solidFill>
          </a:ln>
        </p:spPr>
      </p:pic>
      <p:sp>
        <p:nvSpPr>
          <p:cNvPr id="12" name="TextBox 11"/>
          <p:cNvSpPr txBox="1"/>
          <p:nvPr/>
        </p:nvSpPr>
        <p:spPr>
          <a:xfrm>
            <a:off x="2286000" y="3239870"/>
            <a:ext cx="25908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কর্মী সংগ্রহ</a:t>
            </a:r>
            <a:endParaRPr lang="en-US" sz="3600" dirty="0">
              <a:latin typeface="NikoshBAN" pitchFamily="2" charset="0"/>
              <a:cs typeface="NikoshBAN" pitchFamily="2" charset="0"/>
            </a:endParaRPr>
          </a:p>
        </p:txBody>
      </p:sp>
      <p:pic>
        <p:nvPicPr>
          <p:cNvPr id="10" name="Picture 9" descr="Computer-Training-at-CBRC.jpg"/>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6324601" y="3962400"/>
            <a:ext cx="3507205" cy="1981200"/>
          </a:xfrm>
          <a:prstGeom prst="rect">
            <a:avLst/>
          </a:prstGeom>
          <a:ln w="76200">
            <a:solidFill>
              <a:schemeClr val="tx1"/>
            </a:solidFill>
          </a:ln>
        </p:spPr>
      </p:pic>
      <p:sp>
        <p:nvSpPr>
          <p:cNvPr id="13" name="TextBox 12"/>
          <p:cNvSpPr txBox="1"/>
          <p:nvPr/>
        </p:nvSpPr>
        <p:spPr>
          <a:xfrm>
            <a:off x="7086600" y="3276601"/>
            <a:ext cx="3581400" cy="584775"/>
          </a:xfrm>
          <a:prstGeom prst="rect">
            <a:avLst/>
          </a:prstGeom>
          <a:noFill/>
        </p:spPr>
        <p:txBody>
          <a:bodyPr wrap="square" rtlCol="0">
            <a:spAutoFit/>
          </a:bodyPr>
          <a:lstStyle/>
          <a:p>
            <a:endParaRPr lang="en-US" sz="3200" dirty="0">
              <a:latin typeface="NikoshBAN" pitchFamily="2" charset="0"/>
              <a:cs typeface="NikoshBAN" pitchFamily="2" charset="0"/>
            </a:endParaRPr>
          </a:p>
        </p:txBody>
      </p:sp>
      <p:sp>
        <p:nvSpPr>
          <p:cNvPr id="17" name="TextBox 16"/>
          <p:cNvSpPr txBox="1"/>
          <p:nvPr/>
        </p:nvSpPr>
        <p:spPr>
          <a:xfrm>
            <a:off x="6934200" y="3163670"/>
            <a:ext cx="23622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latin typeface="NikoshBAN" pitchFamily="2" charset="0"/>
                <a:cs typeface="NikoshBAN" pitchFamily="2" charset="0"/>
              </a:rPr>
              <a:t>কর্মী নির্বাচন</a:t>
            </a:r>
            <a:endParaRPr lang="en-US" sz="3600" dirty="0">
              <a:latin typeface="NikoshBAN" pitchFamily="2" charset="0"/>
              <a:cs typeface="NikoshBAN" pitchFamily="2" charset="0"/>
            </a:endParaRPr>
          </a:p>
        </p:txBody>
      </p:sp>
      <p:sp>
        <p:nvSpPr>
          <p:cNvPr id="19" name="TextBox 18"/>
          <p:cNvSpPr txBox="1"/>
          <p:nvPr/>
        </p:nvSpPr>
        <p:spPr>
          <a:xfrm>
            <a:off x="2514600" y="6059270"/>
            <a:ext cx="24384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latin typeface="NikoshBAN" pitchFamily="2" charset="0"/>
                <a:cs typeface="NikoshBAN" pitchFamily="2" charset="0"/>
              </a:rPr>
              <a:t>কর্মী নিয়োগ </a:t>
            </a:r>
            <a:endParaRPr lang="en-US" sz="3600" dirty="0">
              <a:latin typeface="NikoshBAN" pitchFamily="2" charset="0"/>
              <a:cs typeface="NikoshBAN" pitchFamily="2" charset="0"/>
            </a:endParaRPr>
          </a:p>
        </p:txBody>
      </p:sp>
      <p:sp>
        <p:nvSpPr>
          <p:cNvPr id="20" name="TextBox 19"/>
          <p:cNvSpPr txBox="1"/>
          <p:nvPr/>
        </p:nvSpPr>
        <p:spPr>
          <a:xfrm>
            <a:off x="7239000" y="6059270"/>
            <a:ext cx="18288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প্রশিক্ষণ</a:t>
            </a:r>
            <a:endParaRPr lang="en-US" sz="3600" dirty="0">
              <a:latin typeface="NikoshBAN" pitchFamily="2" charset="0"/>
              <a:cs typeface="NikoshBAN" pitchFamily="2" charset="0"/>
            </a:endParaRPr>
          </a:p>
        </p:txBody>
      </p:sp>
      <p:sp>
        <p:nvSpPr>
          <p:cNvPr id="21" name="TextBox 20"/>
          <p:cNvSpPr txBox="1"/>
          <p:nvPr/>
        </p:nvSpPr>
        <p:spPr>
          <a:xfrm>
            <a:off x="3429000" y="152400"/>
            <a:ext cx="4876800" cy="762000"/>
          </a:xfrm>
          <a:prstGeom prst="rect">
            <a:avLst/>
          </a:prstGeom>
          <a:solidFill>
            <a:schemeClr val="tx2">
              <a:lumMod val="20000"/>
              <a:lumOff val="80000"/>
            </a:schemeClr>
          </a:solidFill>
          <a:scene3d>
            <a:camera prst="orthographicFront"/>
            <a:lightRig rig="threePt" dir="t"/>
          </a:scene3d>
          <a:sp3d>
            <a:bevelT prst="angle"/>
          </a:sp3d>
        </p:spPr>
        <p:txBody>
          <a:bodyPr wrap="square" rtlCol="0">
            <a:spAutoFit/>
          </a:bodyPr>
          <a:lstStyle/>
          <a:p>
            <a:pPr algn="ctr"/>
            <a:r>
              <a:rPr lang="bn-IN" sz="4400" dirty="0">
                <a:latin typeface="NikoshBAN" pitchFamily="2" charset="0"/>
                <a:cs typeface="NikoshBAN" pitchFamily="2" charset="0"/>
              </a:rPr>
              <a:t>কর্মীসংস্থান</a:t>
            </a:r>
            <a:endParaRPr lang="en-US" sz="4400" dirty="0">
              <a:latin typeface="NikoshBAN" pitchFamily="2" charset="0"/>
              <a:cs typeface="NikoshBAN" pitchFamily="2" charset="0"/>
            </a:endParaRPr>
          </a:p>
        </p:txBody>
      </p:sp>
    </p:spTree>
    <p:extLst>
      <p:ext uri="{BB962C8B-B14F-4D97-AF65-F5344CB8AC3E}">
        <p14:creationId xmlns="" xmlns:p14="http://schemas.microsoft.com/office/powerpoint/2010/main" val="10633679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loyee-Dismissal.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905000" y="3696182"/>
            <a:ext cx="3048000" cy="3009418"/>
          </a:xfrm>
          <a:prstGeom prst="rect">
            <a:avLst/>
          </a:prstGeom>
          <a:ln w="76200">
            <a:solidFill>
              <a:schemeClr val="tx1"/>
            </a:solidFill>
          </a:ln>
        </p:spPr>
      </p:pic>
      <p:pic>
        <p:nvPicPr>
          <p:cNvPr id="3" name="Picture 2" descr="career-ladder.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76402" y="207744"/>
            <a:ext cx="3733799" cy="2485224"/>
          </a:xfrm>
          <a:prstGeom prst="rect">
            <a:avLst/>
          </a:prstGeom>
          <a:ln w="76200">
            <a:solidFill>
              <a:schemeClr val="tx1"/>
            </a:solidFill>
          </a:ln>
        </p:spPr>
      </p:pic>
      <p:pic>
        <p:nvPicPr>
          <p:cNvPr id="4" name="Picture 3" descr="transfer.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676768" y="152400"/>
            <a:ext cx="3534032" cy="2514600"/>
          </a:xfrm>
          <a:prstGeom prst="rect">
            <a:avLst/>
          </a:prstGeom>
          <a:ln w="76200">
            <a:solidFill>
              <a:schemeClr val="tx1"/>
            </a:solidFill>
          </a:ln>
        </p:spPr>
      </p:pic>
      <p:pic>
        <p:nvPicPr>
          <p:cNvPr id="5" name="Picture 4" descr="unfair-dismissal.jpg"/>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7315200" y="3733800"/>
            <a:ext cx="2895600" cy="2895600"/>
          </a:xfrm>
          <a:prstGeom prst="rect">
            <a:avLst/>
          </a:prstGeom>
          <a:ln w="76200">
            <a:solidFill>
              <a:schemeClr val="tx1"/>
            </a:solidFill>
          </a:ln>
        </p:spPr>
      </p:pic>
      <p:sp>
        <p:nvSpPr>
          <p:cNvPr id="7" name="Left-Right Arrow 6"/>
          <p:cNvSpPr/>
          <p:nvPr/>
        </p:nvSpPr>
        <p:spPr>
          <a:xfrm>
            <a:off x="5257800" y="4572000"/>
            <a:ext cx="1752600" cy="533400"/>
          </a:xfrm>
          <a:prstGeom prst="leftRightArrow">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2819402"/>
            <a:ext cx="18288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পদোন্নতি</a:t>
            </a:r>
            <a:endParaRPr lang="en-US" sz="3600" dirty="0">
              <a:latin typeface="NikoshBAN" pitchFamily="2" charset="0"/>
              <a:cs typeface="NikoshBAN" pitchFamily="2" charset="0"/>
            </a:endParaRPr>
          </a:p>
        </p:txBody>
      </p:sp>
      <p:sp>
        <p:nvSpPr>
          <p:cNvPr id="9" name="TextBox 8"/>
          <p:cNvSpPr txBox="1"/>
          <p:nvPr/>
        </p:nvSpPr>
        <p:spPr>
          <a:xfrm>
            <a:off x="7620000" y="2819401"/>
            <a:ext cx="18288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বদলি </a:t>
            </a:r>
            <a:endParaRPr lang="en-US" sz="3600" dirty="0">
              <a:latin typeface="NikoshBAN" pitchFamily="2" charset="0"/>
              <a:cs typeface="NikoshBAN" pitchFamily="2" charset="0"/>
            </a:endParaRPr>
          </a:p>
        </p:txBody>
      </p:sp>
      <p:sp>
        <p:nvSpPr>
          <p:cNvPr id="10" name="TextBox 9"/>
          <p:cNvSpPr txBox="1"/>
          <p:nvPr/>
        </p:nvSpPr>
        <p:spPr>
          <a:xfrm>
            <a:off x="5410200" y="5334001"/>
            <a:ext cx="16002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ছাঁটাই </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348589441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81400" y="143470"/>
            <a:ext cx="5181600" cy="923330"/>
          </a:xfrm>
          <a:prstGeom prst="rect">
            <a:avLst/>
          </a:prstGeom>
          <a:solidFill>
            <a:schemeClr val="tx2">
              <a:lumMod val="20000"/>
              <a:lumOff val="80000"/>
            </a:schemeClr>
          </a:solidFill>
          <a:scene3d>
            <a:camera prst="orthographicFront"/>
            <a:lightRig rig="threePt" dir="t"/>
          </a:scene3d>
          <a:sp3d>
            <a:bevelT prst="angle"/>
          </a:sp3d>
        </p:spPr>
        <p:txBody>
          <a:bodyPr wrap="square" rtlCol="0">
            <a:spAutoFit/>
          </a:bodyPr>
          <a:lstStyle/>
          <a:p>
            <a:pPr algn="ctr"/>
            <a:r>
              <a:rPr lang="bn-IN" sz="5400" dirty="0">
                <a:latin typeface="NikoshBAN" pitchFamily="2" charset="0"/>
                <a:cs typeface="NikoshBAN" pitchFamily="2" charset="0"/>
              </a:rPr>
              <a:t>নির্দেশনা</a:t>
            </a:r>
            <a:endParaRPr lang="en-US" sz="5400" dirty="0">
              <a:latin typeface="NikoshBAN" pitchFamily="2" charset="0"/>
              <a:cs typeface="NikoshBAN" pitchFamily="2" charset="0"/>
            </a:endParaRPr>
          </a:p>
        </p:txBody>
      </p:sp>
      <p:pic>
        <p:nvPicPr>
          <p:cNvPr id="7" name="Picture 6" descr="directing.jpg"/>
          <p:cNvPicPr>
            <a:picLocks noChangeAspect="1"/>
          </p:cNvPicPr>
          <p:nvPr/>
        </p:nvPicPr>
        <p:blipFill>
          <a:blip r:embed="rId2" cstate="print"/>
          <a:stretch>
            <a:fillRect/>
          </a:stretch>
        </p:blipFill>
        <p:spPr>
          <a:xfrm>
            <a:off x="2362200" y="1143000"/>
            <a:ext cx="7467600" cy="3924464"/>
          </a:xfrm>
          <a:prstGeom prst="rect">
            <a:avLst/>
          </a:prstGeom>
          <a:ln w="57150">
            <a:solidFill>
              <a:schemeClr val="tx2">
                <a:lumMod val="60000"/>
                <a:lumOff val="40000"/>
              </a:schemeClr>
            </a:solidFill>
          </a:ln>
        </p:spPr>
      </p:pic>
      <p:sp>
        <p:nvSpPr>
          <p:cNvPr id="8" name="TextBox 7"/>
          <p:cNvSpPr txBox="1"/>
          <p:nvPr/>
        </p:nvSpPr>
        <p:spPr>
          <a:xfrm>
            <a:off x="2286000" y="5181601"/>
            <a:ext cx="7620000" cy="1200329"/>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latin typeface="NikoshBAN" pitchFamily="2" charset="0"/>
                <a:cs typeface="NikoshBAN" pitchFamily="2" charset="0"/>
              </a:rPr>
              <a:t>কোন কাজ কখন, কীভাবে সম্পন্ন করতে হবে তার নির্দেশনা প্রদান </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388167614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67" y="0"/>
            <a:ext cx="6949440" cy="1122218"/>
          </a:xfrm>
        </p:spPr>
        <p:txBody>
          <a:bodyPr/>
          <a:lstStyle/>
          <a:p>
            <a:pPr algn="ctr"/>
            <a:r>
              <a:rPr lang="en-US" dirty="0" err="1">
                <a:latin typeface="NikoshBAN"/>
              </a:rPr>
              <a:t>পরিচিতি</a:t>
            </a:r>
            <a:r>
              <a:rPr lang="en-US" dirty="0">
                <a:latin typeface="NikoshBAN"/>
              </a:rPr>
              <a:t/>
            </a:r>
            <a:br>
              <a:rPr lang="en-US" dirty="0">
                <a:latin typeface="NikoshBAN"/>
              </a:rPr>
            </a:br>
            <a:endParaRPr lang="en-US" dirty="0"/>
          </a:p>
        </p:txBody>
      </p:sp>
      <p:sp>
        <p:nvSpPr>
          <p:cNvPr id="3" name="Content Placeholder 2"/>
          <p:cNvSpPr>
            <a:spLocks noGrp="1"/>
          </p:cNvSpPr>
          <p:nvPr>
            <p:ph idx="1"/>
          </p:nvPr>
        </p:nvSpPr>
        <p:spPr>
          <a:xfrm>
            <a:off x="6439225" y="3214659"/>
            <a:ext cx="5077039" cy="3324687"/>
          </a:xfrm>
        </p:spPr>
        <p:txBody>
          <a:bodyPr>
            <a:normAutofit/>
          </a:bodyPr>
          <a:lstStyle/>
          <a:p>
            <a:pPr algn="ctr"/>
            <a:r>
              <a:rPr lang="bn-IN" sz="2800" b="0" dirty="0">
                <a:latin typeface="SutonnyMJ" pitchFamily="2" charset="0"/>
              </a:rPr>
              <a:t>শ্রেণিঃ দ্বাদশ </a:t>
            </a:r>
            <a:r>
              <a:rPr lang="bn-IN" sz="2800" b="0" dirty="0" smtClean="0">
                <a:latin typeface="SutonnyMJ" pitchFamily="2" charset="0"/>
              </a:rPr>
              <a:t> </a:t>
            </a:r>
            <a:endParaRPr lang="en-US" sz="2800" b="0" dirty="0" smtClean="0">
              <a:latin typeface="SutonnyMJ" pitchFamily="2" charset="0"/>
            </a:endParaRPr>
          </a:p>
          <a:p>
            <a:pPr algn="ctr"/>
            <a:r>
              <a:rPr lang="bn-IN" sz="2800" b="0" dirty="0" smtClean="0">
                <a:latin typeface="SutonnyMJ" pitchFamily="2" charset="0"/>
              </a:rPr>
              <a:t>শাখাঃ ব্যবসায় শিক্ষা</a:t>
            </a:r>
          </a:p>
          <a:p>
            <a:pPr algn="ctr"/>
            <a:r>
              <a:rPr lang="bn-IN" sz="2800" b="0" dirty="0" smtClean="0">
                <a:latin typeface="SutonnyMJ" pitchFamily="2" charset="0"/>
              </a:rPr>
              <a:t>বিষয়ঃ </a:t>
            </a:r>
            <a:r>
              <a:rPr lang="bn-IN" sz="2800" b="0" dirty="0">
                <a:latin typeface="SutonnyMJ" pitchFamily="2" charset="0"/>
              </a:rPr>
              <a:t>ব্যবসায় </a:t>
            </a:r>
            <a:r>
              <a:rPr lang="bn-IN" sz="2800" b="0" dirty="0" smtClean="0">
                <a:latin typeface="SutonnyMJ" pitchFamily="2" charset="0"/>
              </a:rPr>
              <a:t>সংগঠন ও</a:t>
            </a:r>
            <a:r>
              <a:rPr lang="en-US" sz="2800" b="0" dirty="0" smtClean="0">
                <a:latin typeface="SutonnyMJ" pitchFamily="2" charset="0"/>
              </a:rPr>
              <a:t> </a:t>
            </a:r>
            <a:r>
              <a:rPr lang="bn-IN" sz="2800" b="0" dirty="0" smtClean="0">
                <a:latin typeface="SutonnyMJ" pitchFamily="2" charset="0"/>
              </a:rPr>
              <a:t>ব্যবস্থাপনা-</a:t>
            </a:r>
            <a:r>
              <a:rPr lang="en-US" sz="3600" b="0" dirty="0" err="1" smtClean="0">
                <a:latin typeface="SutonnyMJ" pitchFamily="2" charset="0"/>
              </a:rPr>
              <a:t>wØZxq</a:t>
            </a:r>
            <a:r>
              <a:rPr lang="bn-IN" sz="2800" b="0" dirty="0" smtClean="0">
                <a:latin typeface="SutonnyMJ" pitchFamily="2" charset="0"/>
              </a:rPr>
              <a:t> </a:t>
            </a:r>
            <a:r>
              <a:rPr lang="bn-IN" sz="2800" b="0" dirty="0">
                <a:latin typeface="SutonnyMJ" pitchFamily="2" charset="0"/>
              </a:rPr>
              <a:t>পত্র</a:t>
            </a:r>
          </a:p>
          <a:p>
            <a:pPr algn="ctr"/>
            <a:r>
              <a:rPr lang="bn-IN" sz="2800" b="0" dirty="0">
                <a:latin typeface="SutonnyMJ" pitchFamily="2" charset="0"/>
              </a:rPr>
              <a:t>অধ্যায়ঃ প্রথম</a:t>
            </a:r>
          </a:p>
          <a:p>
            <a:endParaRPr lang="bn-IN" dirty="0"/>
          </a:p>
        </p:txBody>
      </p:sp>
      <p:sp>
        <p:nvSpPr>
          <p:cNvPr id="4" name="Text Placeholder 3"/>
          <p:cNvSpPr>
            <a:spLocks noGrp="1"/>
          </p:cNvSpPr>
          <p:nvPr>
            <p:ph type="body" sz="half" idx="2"/>
          </p:nvPr>
        </p:nvSpPr>
        <p:spPr>
          <a:xfrm>
            <a:off x="0" y="928256"/>
            <a:ext cx="7614478" cy="2812472"/>
          </a:xfrm>
        </p:spPr>
        <p:txBody>
          <a:bodyPr>
            <a:normAutofit fontScale="85000" lnSpcReduction="20000"/>
          </a:bodyPr>
          <a:lstStyle/>
          <a:p>
            <a:pPr lvl="0" algn="ctr">
              <a:spcBef>
                <a:spcPct val="20000"/>
              </a:spcBef>
            </a:pPr>
            <a:r>
              <a:rPr lang="en-US" sz="5600" dirty="0" smtClean="0">
                <a:solidFill>
                  <a:schemeClr val="tx1"/>
                </a:solidFill>
                <a:latin typeface="SutonnyMJ" pitchFamily="2" charset="0"/>
                <a:cs typeface="SutonnyMJ" pitchFamily="2" charset="0"/>
              </a:rPr>
              <a:t>‡</a:t>
            </a:r>
            <a:r>
              <a:rPr lang="en-US" sz="5600" dirty="0" err="1">
                <a:solidFill>
                  <a:schemeClr val="tx1"/>
                </a:solidFill>
                <a:latin typeface="SutonnyMJ" pitchFamily="2" charset="0"/>
                <a:cs typeface="SutonnyMJ" pitchFamily="2" charset="0"/>
              </a:rPr>
              <a:t>gv</a:t>
            </a:r>
            <a:r>
              <a:rPr lang="en-US" sz="5600" dirty="0">
                <a:solidFill>
                  <a:schemeClr val="tx1"/>
                </a:solidFill>
                <a:latin typeface="SutonnyMJ" pitchFamily="2" charset="0"/>
                <a:cs typeface="SutonnyMJ" pitchFamily="2" charset="0"/>
              </a:rPr>
              <a:t>: </a:t>
            </a:r>
            <a:r>
              <a:rPr lang="en-US" sz="5600" dirty="0" err="1">
                <a:solidFill>
                  <a:schemeClr val="tx1"/>
                </a:solidFill>
                <a:latin typeface="SutonnyMJ" pitchFamily="2" charset="0"/>
                <a:cs typeface="SutonnyMJ" pitchFamily="2" charset="0"/>
              </a:rPr>
              <a:t>kvgxg</a:t>
            </a:r>
            <a:r>
              <a:rPr lang="en-US" sz="5600" dirty="0">
                <a:solidFill>
                  <a:schemeClr val="tx1"/>
                </a:solidFill>
                <a:latin typeface="SutonnyMJ" pitchFamily="2" charset="0"/>
                <a:cs typeface="SutonnyMJ" pitchFamily="2" charset="0"/>
              </a:rPr>
              <a:t> </a:t>
            </a:r>
            <a:r>
              <a:rPr lang="en-US" sz="5600" dirty="0" err="1">
                <a:solidFill>
                  <a:schemeClr val="tx1"/>
                </a:solidFill>
                <a:latin typeface="SutonnyMJ" pitchFamily="2" charset="0"/>
                <a:cs typeface="SutonnyMJ" pitchFamily="2" charset="0"/>
              </a:rPr>
              <a:t>ingvb</a:t>
            </a:r>
            <a:r>
              <a:rPr lang="en-US" sz="5600" dirty="0">
                <a:solidFill>
                  <a:schemeClr val="tx1"/>
                </a:solidFill>
                <a:latin typeface="SutonnyMJ" pitchFamily="2" charset="0"/>
                <a:cs typeface="SutonnyMJ" pitchFamily="2" charset="0"/>
              </a:rPr>
              <a:t> </a:t>
            </a:r>
            <a:endParaRPr lang="en-US" sz="2400" dirty="0">
              <a:solidFill>
                <a:schemeClr val="tx1"/>
              </a:solidFill>
              <a:latin typeface="Arial Rounded MT Bold" pitchFamily="34" charset="0"/>
            </a:endParaRPr>
          </a:p>
          <a:p>
            <a:pPr lvl="0" algn="ctr">
              <a:spcBef>
                <a:spcPct val="20000"/>
              </a:spcBef>
            </a:pPr>
            <a:r>
              <a:rPr lang="en-US" sz="3800" dirty="0" err="1" smtClean="0">
                <a:solidFill>
                  <a:schemeClr val="tx1"/>
                </a:solidFill>
                <a:latin typeface="SutonnyMJ" pitchFamily="2" charset="0"/>
              </a:rPr>
              <a:t>cÖfvlK</a:t>
            </a:r>
            <a:r>
              <a:rPr lang="en-US" sz="3800" dirty="0" smtClean="0">
                <a:solidFill>
                  <a:schemeClr val="tx1"/>
                </a:solidFill>
                <a:latin typeface="SutonnyMJ" pitchFamily="2" charset="0"/>
              </a:rPr>
              <a:t> </a:t>
            </a:r>
            <a:r>
              <a:rPr lang="en-US" sz="3800" dirty="0">
                <a:solidFill>
                  <a:schemeClr val="tx1"/>
                </a:solidFill>
                <a:latin typeface="SutonnyMJ" pitchFamily="2" charset="0"/>
              </a:rPr>
              <a:t>,</a:t>
            </a:r>
            <a:r>
              <a:rPr lang="en-US" sz="3800" dirty="0" smtClean="0">
                <a:solidFill>
                  <a:schemeClr val="tx1"/>
                </a:solidFill>
                <a:latin typeface="SutonnyMJ" pitchFamily="2" charset="0"/>
              </a:rPr>
              <a:t> </a:t>
            </a:r>
            <a:r>
              <a:rPr lang="en-US" sz="3800" dirty="0" err="1">
                <a:solidFill>
                  <a:schemeClr val="tx1"/>
                </a:solidFill>
                <a:latin typeface="SutonnyMJ" pitchFamily="2" charset="0"/>
              </a:rPr>
              <a:t>e¨e¯’vcbv</a:t>
            </a:r>
            <a:r>
              <a:rPr lang="en-US" sz="3800" dirty="0">
                <a:solidFill>
                  <a:schemeClr val="tx1"/>
                </a:solidFill>
                <a:latin typeface="SutonnyMJ" pitchFamily="2" charset="0"/>
              </a:rPr>
              <a:t> </a:t>
            </a:r>
            <a:endParaRPr lang="en-US" sz="2800" dirty="0">
              <a:solidFill>
                <a:schemeClr val="tx1"/>
              </a:solidFill>
              <a:latin typeface="SutonnyMJ" pitchFamily="2" charset="0"/>
            </a:endParaRPr>
          </a:p>
          <a:p>
            <a:pPr lvl="0" algn="ctr">
              <a:spcBef>
                <a:spcPct val="20000"/>
              </a:spcBef>
            </a:pPr>
            <a:r>
              <a:rPr lang="bn-IN" sz="4800" dirty="0">
                <a:solidFill>
                  <a:schemeClr val="tx1"/>
                </a:solidFill>
                <a:latin typeface="Arial Rounded MT Bold" pitchFamily="34" charset="0"/>
                <a:cs typeface="Bangla" pitchFamily="66" charset="0"/>
              </a:rPr>
              <a:t>বঙ্গবন্ধু সরকারি কলেজ,</a:t>
            </a:r>
            <a:endParaRPr lang="en-US" sz="4800" dirty="0">
              <a:solidFill>
                <a:schemeClr val="tx1"/>
              </a:solidFill>
              <a:latin typeface="Arial Rounded MT Bold" pitchFamily="34" charset="0"/>
              <a:cs typeface="Bangla" pitchFamily="66" charset="0"/>
            </a:endParaRPr>
          </a:p>
          <a:p>
            <a:pPr lvl="0" algn="ctr">
              <a:spcBef>
                <a:spcPct val="20000"/>
              </a:spcBef>
            </a:pPr>
            <a:r>
              <a:rPr lang="bn-IN" sz="2400" dirty="0" smtClean="0">
                <a:solidFill>
                  <a:schemeClr val="tx1"/>
                </a:solidFill>
                <a:latin typeface="Calibri"/>
              </a:rPr>
              <a:t>চিন্তামন, ফুলবাড়ি, দিনাজপু</a:t>
            </a:r>
            <a:r>
              <a:rPr lang="en-US" sz="3200" dirty="0" err="1" smtClean="0">
                <a:solidFill>
                  <a:schemeClr val="tx1"/>
                </a:solidFill>
                <a:latin typeface="SutonnyMJ" pitchFamily="2" charset="0"/>
              </a:rPr>
              <a:t>i</a:t>
            </a:r>
            <a:r>
              <a:rPr lang="bn-IN" sz="2400" dirty="0" smtClean="0">
                <a:solidFill>
                  <a:schemeClr val="tx1"/>
                </a:solidFill>
                <a:latin typeface="Calibri"/>
              </a:rPr>
              <a:t>।</a:t>
            </a:r>
            <a:endParaRPr lang="bn-IN" sz="3200" dirty="0" smtClean="0">
              <a:solidFill>
                <a:schemeClr val="tx1"/>
              </a:solidFill>
              <a:latin typeface="Calibri"/>
            </a:endParaRPr>
          </a:p>
          <a:p>
            <a:pPr lvl="0" algn="ctr">
              <a:spcBef>
                <a:spcPct val="20000"/>
              </a:spcBef>
            </a:pPr>
            <a:r>
              <a:rPr lang="bn-IN" sz="2000" dirty="0" smtClean="0">
                <a:solidFill>
                  <a:schemeClr val="tx1"/>
                </a:solidFill>
                <a:latin typeface="Calibri"/>
              </a:rPr>
              <a:t>মোবাইল </a:t>
            </a:r>
            <a:r>
              <a:rPr lang="bn-IN" sz="2000" dirty="0">
                <a:solidFill>
                  <a:schemeClr val="tx1"/>
                </a:solidFill>
                <a:latin typeface="Calibri"/>
              </a:rPr>
              <a:t>নাম্বারঃ ০১৭২৩-০২১০০০ </a:t>
            </a:r>
          </a:p>
          <a:p>
            <a:pPr lvl="0" algn="ctr">
              <a:spcBef>
                <a:spcPct val="20000"/>
              </a:spcBef>
            </a:pPr>
            <a:r>
              <a:rPr lang="bn-IN" sz="2000" dirty="0">
                <a:solidFill>
                  <a:schemeClr val="tx1"/>
                </a:solidFill>
                <a:latin typeface="Calibri"/>
              </a:rPr>
              <a:t> </a:t>
            </a:r>
            <a:r>
              <a:rPr lang="en-US" sz="2000" dirty="0">
                <a:solidFill>
                  <a:schemeClr val="tx1"/>
                </a:solidFill>
                <a:latin typeface="Calibri"/>
              </a:rPr>
              <a:t>Email : Shamim650k@gmail.com</a:t>
            </a:r>
            <a:endParaRPr lang="en-US" dirty="0">
              <a:solidFill>
                <a:schemeClr val="tx1"/>
              </a:solidFill>
            </a:endParaRPr>
          </a:p>
        </p:txBody>
      </p:sp>
      <p:pic>
        <p:nvPicPr>
          <p:cNvPr id="5" name="Picture 4"/>
          <p:cNvPicPr>
            <a:picLocks noChangeAspect="1"/>
          </p:cNvPicPr>
          <p:nvPr/>
        </p:nvPicPr>
        <p:blipFill>
          <a:blip r:embed="rId2" cstate="print"/>
          <a:stretch>
            <a:fillRect/>
          </a:stretch>
        </p:blipFill>
        <p:spPr>
          <a:xfrm>
            <a:off x="8370276" y="196947"/>
            <a:ext cx="3615397" cy="285574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1326179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57200"/>
            <a:ext cx="6629400" cy="923330"/>
          </a:xfrm>
          <a:prstGeom prst="rect">
            <a:avLst/>
          </a:prstGeom>
          <a:solidFill>
            <a:schemeClr val="tx2">
              <a:lumMod val="20000"/>
              <a:lumOff val="80000"/>
            </a:schemeClr>
          </a:solidFill>
          <a:scene3d>
            <a:camera prst="orthographicFront"/>
            <a:lightRig rig="threePt" dir="t"/>
          </a:scene3d>
          <a:sp3d>
            <a:bevelT prst="angle"/>
          </a:sp3d>
        </p:spPr>
        <p:txBody>
          <a:bodyPr wrap="square" rtlCol="0">
            <a:spAutoFit/>
          </a:bodyPr>
          <a:lstStyle/>
          <a:p>
            <a:pPr algn="ctr"/>
            <a:r>
              <a:rPr lang="bn-IN" sz="5400" dirty="0">
                <a:latin typeface="NikoshBAN" pitchFamily="2" charset="0"/>
                <a:cs typeface="NikoshBAN" pitchFamily="2" charset="0"/>
              </a:rPr>
              <a:t>প্রেষণাদান</a:t>
            </a:r>
            <a:endParaRPr lang="en-US" sz="5400" dirty="0">
              <a:latin typeface="NikoshBAN" pitchFamily="2" charset="0"/>
              <a:cs typeface="NikoshBAN" pitchFamily="2" charset="0"/>
            </a:endParaRPr>
          </a:p>
        </p:txBody>
      </p:sp>
      <p:pic>
        <p:nvPicPr>
          <p:cNvPr id="3" name="Picture 2" descr="motivation.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981202" y="1981200"/>
            <a:ext cx="5943599" cy="4191000"/>
          </a:xfrm>
          <a:prstGeom prst="rect">
            <a:avLst/>
          </a:prstGeom>
          <a:ln w="76200">
            <a:solidFill>
              <a:schemeClr val="tx2">
                <a:lumMod val="60000"/>
                <a:lumOff val="40000"/>
              </a:schemeClr>
            </a:solidFill>
          </a:ln>
        </p:spPr>
      </p:pic>
      <p:sp>
        <p:nvSpPr>
          <p:cNvPr id="4" name="TextBox 3"/>
          <p:cNvSpPr txBox="1"/>
          <p:nvPr/>
        </p:nvSpPr>
        <p:spPr>
          <a:xfrm>
            <a:off x="8458200" y="1905000"/>
            <a:ext cx="1828800" cy="3416320"/>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latin typeface="NikoshBAN" pitchFamily="2" charset="0"/>
                <a:cs typeface="NikoshBAN" pitchFamily="2" charset="0"/>
              </a:rPr>
              <a:t>কর্মীকে কাজের প্রতি আগ্রহী ও উৎসাহী করার প্রক্রিয়া </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375224601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81000"/>
            <a:ext cx="6705600" cy="923330"/>
          </a:xfrm>
          <a:prstGeom prst="rect">
            <a:avLst/>
          </a:prstGeom>
          <a:solidFill>
            <a:schemeClr val="accent1">
              <a:lumMod val="20000"/>
              <a:lumOff val="80000"/>
            </a:schemeClr>
          </a:solidFill>
          <a:scene3d>
            <a:camera prst="orthographicFront"/>
            <a:lightRig rig="threePt" dir="t"/>
          </a:scene3d>
          <a:sp3d>
            <a:bevelT prst="angle"/>
          </a:sp3d>
        </p:spPr>
        <p:txBody>
          <a:bodyPr wrap="square" rtlCol="0">
            <a:spAutoFit/>
          </a:bodyPr>
          <a:lstStyle/>
          <a:p>
            <a:pPr algn="ctr"/>
            <a:r>
              <a:rPr lang="bn-IN" sz="5400" dirty="0">
                <a:latin typeface="NikoshBAN" pitchFamily="2" charset="0"/>
                <a:cs typeface="NikoshBAN" pitchFamily="2" charset="0"/>
              </a:rPr>
              <a:t>সমন্বয় সাধন</a:t>
            </a:r>
            <a:endParaRPr lang="en-US" sz="5400" dirty="0">
              <a:latin typeface="NikoshBAN" pitchFamily="2" charset="0"/>
              <a:cs typeface="NikoshBAN" pitchFamily="2" charset="0"/>
            </a:endParaRPr>
          </a:p>
        </p:txBody>
      </p:sp>
      <p:pic>
        <p:nvPicPr>
          <p:cNvPr id="3" name="Picture 2" descr="co-ordinating.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819400" y="1524000"/>
            <a:ext cx="6324600" cy="3523706"/>
          </a:xfrm>
          <a:prstGeom prst="rect">
            <a:avLst/>
          </a:prstGeom>
          <a:ln w="57150">
            <a:solidFill>
              <a:schemeClr val="tx2">
                <a:lumMod val="60000"/>
                <a:lumOff val="40000"/>
              </a:schemeClr>
            </a:solidFill>
          </a:ln>
        </p:spPr>
      </p:pic>
      <p:sp>
        <p:nvSpPr>
          <p:cNvPr id="7" name="TextBox 6"/>
          <p:cNvSpPr txBox="1"/>
          <p:nvPr/>
        </p:nvSpPr>
        <p:spPr>
          <a:xfrm>
            <a:off x="2590800" y="5257801"/>
            <a:ext cx="6781800" cy="1200329"/>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latin typeface="NikoshBAN" pitchFamily="2" charset="0"/>
                <a:cs typeface="NikoshBAN" pitchFamily="2" charset="0"/>
              </a:rPr>
              <a:t>সংগঠনের কর্মী, বিভিন্ন বিভাগ ও উপবিভাগের মধ্যে কার্যকর যোগাযোগ স্থাপন </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173072940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2401"/>
            <a:ext cx="6400800" cy="1015663"/>
          </a:xfrm>
          <a:prstGeom prst="rect">
            <a:avLst/>
          </a:prstGeom>
          <a:solidFill>
            <a:schemeClr val="accent1">
              <a:lumMod val="20000"/>
              <a:lumOff val="80000"/>
            </a:schemeClr>
          </a:solidFill>
          <a:scene3d>
            <a:camera prst="orthographicFront"/>
            <a:lightRig rig="threePt" dir="t"/>
          </a:scene3d>
          <a:sp3d>
            <a:bevelT prst="angle"/>
          </a:sp3d>
        </p:spPr>
        <p:txBody>
          <a:bodyPr wrap="square" rtlCol="0">
            <a:spAutoFit/>
          </a:bodyPr>
          <a:lstStyle/>
          <a:p>
            <a:pPr algn="ctr"/>
            <a:r>
              <a:rPr lang="bn-IN" sz="6000" dirty="0">
                <a:latin typeface="NikoshBAN" pitchFamily="2" charset="0"/>
                <a:cs typeface="NikoshBAN" pitchFamily="2" charset="0"/>
              </a:rPr>
              <a:t>নিয়ন্ত্রণ </a:t>
            </a:r>
            <a:endParaRPr lang="en-US" sz="6000" dirty="0">
              <a:latin typeface="NikoshBAN" pitchFamily="2" charset="0"/>
              <a:cs typeface="NikoshBAN" pitchFamily="2" charset="0"/>
            </a:endParaRPr>
          </a:p>
        </p:txBody>
      </p:sp>
      <p:pic>
        <p:nvPicPr>
          <p:cNvPr id="3" name="Picture 2" descr="controlling.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905000" y="1295400"/>
            <a:ext cx="4419600" cy="2624138"/>
          </a:xfrm>
          <a:prstGeom prst="rect">
            <a:avLst/>
          </a:prstGeom>
          <a:ln w="76200">
            <a:solidFill>
              <a:schemeClr val="tx2">
                <a:lumMod val="60000"/>
                <a:lumOff val="40000"/>
              </a:schemeClr>
            </a:solidFill>
          </a:ln>
        </p:spPr>
      </p:pic>
      <p:pic>
        <p:nvPicPr>
          <p:cNvPr id="4" name="Picture 3" descr="coordination-and-controling-3-638.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855756" y="4114799"/>
            <a:ext cx="4545044" cy="2557478"/>
          </a:xfrm>
          <a:prstGeom prst="rect">
            <a:avLst/>
          </a:prstGeom>
          <a:ln w="76200">
            <a:solidFill>
              <a:schemeClr val="tx2">
                <a:lumMod val="60000"/>
                <a:lumOff val="40000"/>
              </a:schemeClr>
            </a:solidFill>
          </a:ln>
        </p:spPr>
      </p:pic>
      <p:sp>
        <p:nvSpPr>
          <p:cNvPr id="6" name="TextBox 5"/>
          <p:cNvSpPr txBox="1"/>
          <p:nvPr/>
        </p:nvSpPr>
        <p:spPr>
          <a:xfrm>
            <a:off x="6781800" y="1371601"/>
            <a:ext cx="3276600" cy="4524315"/>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latin typeface="NikoshBAN" pitchFamily="2" charset="0"/>
                <a:cs typeface="NikoshBAN" pitchFamily="2" charset="0"/>
              </a:rPr>
              <a:t>যাবতীয় কার্যাবলি সম্পাদিত হচ্ছে কিনা তা তদারকি করা, ত্রুটি-বিচ্যুতি নির্ণয় করা এবং প্রয়োজনে সংশোধনমূলক ব্যবস্থা গ্রহণ করার সার্বিক প্রক্রিয়া </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73289572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8229600" cy="1325563"/>
          </a:xfrm>
          <a:solidFill>
            <a:schemeClr val="tx2">
              <a:lumMod val="20000"/>
              <a:lumOff val="80000"/>
            </a:schemeClr>
          </a:solidFill>
          <a:scene3d>
            <a:camera prst="orthographicFront"/>
            <a:lightRig rig="threePt" dir="t"/>
          </a:scene3d>
          <a:sp3d>
            <a:bevelT prst="angle"/>
          </a:sp3d>
        </p:spPr>
        <p:txBody>
          <a:bodyPr>
            <a:normAutofit/>
          </a:bodyPr>
          <a:lstStyle/>
          <a:p>
            <a:r>
              <a:rPr lang="en-US" sz="6600" dirty="0" err="1" smtClean="0">
                <a:latin typeface="NikoshBAN" pitchFamily="2" charset="0"/>
                <a:cs typeface="NikoshBAN" pitchFamily="2" charset="0"/>
              </a:rPr>
              <a:t>দলগত</a:t>
            </a:r>
            <a:r>
              <a:rPr lang="en-US" sz="6600" dirty="0" smtClean="0">
                <a:latin typeface="NikoshBAN" pitchFamily="2" charset="0"/>
                <a:cs typeface="NikoshBAN" pitchFamily="2" charset="0"/>
              </a:rPr>
              <a:t> </a:t>
            </a:r>
            <a:r>
              <a:rPr lang="bn-IN" sz="6600" dirty="0" smtClean="0">
                <a:latin typeface="NikoshBAN" pitchFamily="2" charset="0"/>
                <a:cs typeface="NikoshBAN" pitchFamily="2" charset="0"/>
              </a:rPr>
              <a:t>মূল্যায়ন</a:t>
            </a:r>
            <a:endParaRPr lang="en-US" sz="6600" dirty="0">
              <a:latin typeface="NikoshBAN" pitchFamily="2" charset="0"/>
              <a:cs typeface="NikoshBAN" pitchFamily="2" charset="0"/>
            </a:endParaRPr>
          </a:p>
        </p:txBody>
      </p:sp>
      <p:sp>
        <p:nvSpPr>
          <p:cNvPr id="5" name="Content Placeholder 4"/>
          <p:cNvSpPr>
            <a:spLocks noGrp="1"/>
          </p:cNvSpPr>
          <p:nvPr>
            <p:ph idx="1"/>
          </p:nvPr>
        </p:nvSpPr>
        <p:spPr>
          <a:xfrm>
            <a:off x="838200" y="1690688"/>
            <a:ext cx="8229600" cy="4525963"/>
          </a:xfrm>
          <a:solidFill>
            <a:schemeClr val="accent2">
              <a:lumMod val="20000"/>
              <a:lumOff val="80000"/>
            </a:schemeClr>
          </a:solidFill>
          <a:scene3d>
            <a:camera prst="orthographicFront"/>
            <a:lightRig rig="threePt" dir="t"/>
          </a:scene3d>
          <a:sp3d>
            <a:bevelT/>
          </a:sp3d>
        </p:spPr>
        <p:txBody>
          <a:bodyPr>
            <a:normAutofit/>
          </a:bodyPr>
          <a:lstStyle/>
          <a:p>
            <a:pPr>
              <a:buNone/>
            </a:pPr>
            <a:r>
              <a:rPr lang="bn-IN" sz="4400" dirty="0">
                <a:latin typeface="NikoshBAN" pitchFamily="2" charset="0"/>
                <a:cs typeface="NikoshBAN" pitchFamily="2" charset="0"/>
              </a:rPr>
              <a:t>১। ব্যবস্থাপনা কী?</a:t>
            </a:r>
          </a:p>
          <a:p>
            <a:pPr>
              <a:buNone/>
            </a:pPr>
            <a:r>
              <a:rPr lang="bn-IN" sz="4400" dirty="0">
                <a:latin typeface="NikoshBAN" pitchFamily="2" charset="0"/>
                <a:cs typeface="NikoshBAN" pitchFamily="2" charset="0"/>
              </a:rPr>
              <a:t>২। ব্যবস্থাপনার জনক কে?</a:t>
            </a:r>
          </a:p>
          <a:p>
            <a:pPr>
              <a:buNone/>
            </a:pPr>
            <a:r>
              <a:rPr lang="bn-IN" sz="4400" dirty="0">
                <a:latin typeface="NikoshBAN" pitchFamily="2" charset="0"/>
                <a:cs typeface="NikoshBAN" pitchFamily="2" charset="0"/>
              </a:rPr>
              <a:t>৩। ব্যবস্থাপনার কাজ কী কী?</a:t>
            </a:r>
          </a:p>
          <a:p>
            <a:pPr>
              <a:buNone/>
            </a:pPr>
            <a:r>
              <a:rPr lang="bn-IN" sz="4400" dirty="0">
                <a:latin typeface="NikoshBAN" pitchFamily="2" charset="0"/>
                <a:cs typeface="NikoshBAN" pitchFamily="2" charset="0"/>
              </a:rPr>
              <a:t>৪। পরিকল্পনা কী?</a:t>
            </a:r>
          </a:p>
          <a:p>
            <a:pPr>
              <a:buNone/>
            </a:pPr>
            <a:r>
              <a:rPr lang="bn-IN" sz="4400" dirty="0">
                <a:latin typeface="NikoshBAN" pitchFamily="2" charset="0"/>
                <a:cs typeface="NikoshBAN" pitchFamily="2" charset="0"/>
              </a:rPr>
              <a:t>৫। কর্মীসংস্থানের মধ্যে কোন কোন কাজ অন্তর্ভুক্ত?</a:t>
            </a:r>
          </a:p>
        </p:txBody>
      </p:sp>
    </p:spTree>
    <p:extLst>
      <p:ext uri="{BB962C8B-B14F-4D97-AF65-F5344CB8AC3E}">
        <p14:creationId xmlns="" xmlns:p14="http://schemas.microsoft.com/office/powerpoint/2010/main" val="339830619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scene3d>
            <a:camera prst="orthographicFront"/>
            <a:lightRig rig="threePt" dir="t"/>
          </a:scene3d>
          <a:sp3d>
            <a:bevelT prst="angle"/>
          </a:sp3d>
        </p:spPr>
        <p:txBody>
          <a:bodyPr>
            <a:normAutofit/>
          </a:bodyPr>
          <a:lstStyle/>
          <a:p>
            <a:r>
              <a:rPr lang="bn-IN" sz="6600" dirty="0">
                <a:latin typeface="NikoshBAN" pitchFamily="2" charset="0"/>
                <a:cs typeface="NikoshBAN" pitchFamily="2" charset="0"/>
              </a:rPr>
              <a:t>বাড়ির কাজ</a:t>
            </a:r>
            <a:endParaRPr lang="en-US" sz="6600" dirty="0">
              <a:latin typeface="NikoshBAN" pitchFamily="2" charset="0"/>
              <a:cs typeface="NikoshBAN" pitchFamily="2" charset="0"/>
            </a:endParaRPr>
          </a:p>
        </p:txBody>
      </p:sp>
      <p:sp>
        <p:nvSpPr>
          <p:cNvPr id="3" name="Content Placeholder 2"/>
          <p:cNvSpPr>
            <a:spLocks noGrp="1"/>
          </p:cNvSpPr>
          <p:nvPr>
            <p:ph idx="1"/>
          </p:nvPr>
        </p:nvSpPr>
        <p:spPr>
          <a:solidFill>
            <a:schemeClr val="accent2">
              <a:lumMod val="20000"/>
              <a:lumOff val="80000"/>
            </a:schemeClr>
          </a:solidFill>
          <a:scene3d>
            <a:camera prst="orthographicFront"/>
            <a:lightRig rig="threePt" dir="t"/>
          </a:scene3d>
          <a:sp3d>
            <a:bevelT/>
          </a:sp3d>
        </p:spPr>
        <p:txBody>
          <a:bodyPr>
            <a:normAutofit/>
          </a:bodyPr>
          <a:lstStyle/>
          <a:p>
            <a:pPr>
              <a:buFont typeface="Wingdings" panose="05000000000000000000" pitchFamily="2" charset="2"/>
              <a:buChar char="v"/>
            </a:pPr>
            <a:r>
              <a:rPr lang="bn-IN" sz="4800" dirty="0">
                <a:latin typeface="NikoshBAN" pitchFamily="2" charset="0"/>
                <a:cs typeface="NikoshBAN" pitchFamily="2" charset="0"/>
              </a:rPr>
              <a:t>“ব্যবস্থাপনা হলো কতকগুলো কাজের ধারাবাহিক প্রক্রিয়া”-ব্যাখ্যা কর</a:t>
            </a:r>
            <a:r>
              <a:rPr lang="bn-IN" sz="4800" dirty="0" smtClean="0">
                <a:latin typeface="NikoshBAN" pitchFamily="2" charset="0"/>
                <a:cs typeface="NikoshBAN" pitchFamily="2" charset="0"/>
              </a:rPr>
              <a:t>।</a:t>
            </a:r>
            <a:endParaRPr lang="en-US" sz="4800" dirty="0" smtClean="0">
              <a:latin typeface="NikoshBAN" pitchFamily="2" charset="0"/>
              <a:cs typeface="NikoshBAN" pitchFamily="2" charset="0"/>
            </a:endParaRPr>
          </a:p>
          <a:p>
            <a:pPr>
              <a:buFont typeface="Wingdings" panose="05000000000000000000" pitchFamily="2" charset="2"/>
              <a:buChar char="v"/>
            </a:pPr>
            <a:r>
              <a:rPr lang="bn-IN" sz="4800" dirty="0" smtClean="0">
                <a:latin typeface="NikoshBAN" pitchFamily="2" charset="0"/>
                <a:cs typeface="NikoshBAN" pitchFamily="2" charset="0"/>
              </a:rPr>
              <a:t>কী </a:t>
            </a:r>
            <a:r>
              <a:rPr lang="bn-IN" sz="4800" dirty="0">
                <a:latin typeface="NikoshBAN" pitchFamily="2" charset="0"/>
                <a:cs typeface="NikoshBAN" pitchFamily="2" charset="0"/>
              </a:rPr>
              <a:t>উপায়ে ব্যবস্থাপনা কার্যাবলি পরিচালনা করলে প্রতিষ্ঠানের সফলতা অর্জন করা সম্ভব? ব্যাখ্যা কর।  </a:t>
            </a:r>
            <a:endParaRPr lang="en-US" sz="4800" dirty="0">
              <a:latin typeface="NikoshBAN" pitchFamily="2" charset="0"/>
              <a:cs typeface="NikoshBAN" pitchFamily="2" charset="0"/>
            </a:endParaRPr>
          </a:p>
          <a:p>
            <a:pPr>
              <a:buNone/>
            </a:pPr>
            <a:endParaRPr lang="en-US" sz="4800" dirty="0">
              <a:latin typeface="NikoshBAN" pitchFamily="2" charset="0"/>
              <a:cs typeface="NikoshBAN" pitchFamily="2" charset="0"/>
            </a:endParaRPr>
          </a:p>
        </p:txBody>
      </p:sp>
    </p:spTree>
    <p:extLst>
      <p:ext uri="{BB962C8B-B14F-4D97-AF65-F5344CB8AC3E}">
        <p14:creationId xmlns="" xmlns:p14="http://schemas.microsoft.com/office/powerpoint/2010/main" val="409702606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3">
              <a:lumMod val="20000"/>
              <a:lumOff val="80000"/>
              <a:alpha val="98000"/>
            </a:schemeClr>
          </a:solidFill>
        </p:spPr>
        <p:txBody>
          <a:bodyPr>
            <a:noAutofit/>
          </a:bodyPr>
          <a:lstStyle/>
          <a:p>
            <a:pPr algn="ctr"/>
            <a:r>
              <a:rPr lang="en-US" sz="8000" b="1" dirty="0" err="1">
                <a:ln w="12700">
                  <a:solidFill>
                    <a:schemeClr val="accent1"/>
                  </a:solidFill>
                  <a:prstDash val="solid"/>
                </a:ln>
                <a:solidFill>
                  <a:srgbClr val="002060"/>
                </a:solidFill>
                <a:effectLst>
                  <a:outerShdw dist="38100" dir="2640000" algn="bl" rotWithShape="0">
                    <a:schemeClr val="accent1"/>
                  </a:outerShdw>
                </a:effectLst>
              </a:rPr>
              <a:t>সকলকে</a:t>
            </a:r>
            <a:r>
              <a:rPr lang="en-US" sz="8000" b="1" dirty="0">
                <a:ln w="12700">
                  <a:solidFill>
                    <a:schemeClr val="accent1"/>
                  </a:solidFill>
                  <a:prstDash val="solid"/>
                </a:ln>
                <a:solidFill>
                  <a:srgbClr val="002060"/>
                </a:solidFill>
                <a:effectLst>
                  <a:outerShdw dist="38100" dir="2640000" algn="bl" rotWithShape="0">
                    <a:schemeClr val="accent1"/>
                  </a:outerShdw>
                </a:effectLst>
              </a:rPr>
              <a:t>  </a:t>
            </a:r>
            <a:r>
              <a:rPr lang="en-US" sz="8000" b="1" dirty="0" err="1">
                <a:ln w="12700">
                  <a:solidFill>
                    <a:schemeClr val="accent1"/>
                  </a:solidFill>
                  <a:prstDash val="solid"/>
                </a:ln>
                <a:solidFill>
                  <a:srgbClr val="002060"/>
                </a:solidFill>
                <a:effectLst>
                  <a:outerShdw dist="38100" dir="2640000" algn="bl" rotWithShape="0">
                    <a:schemeClr val="accent1"/>
                  </a:outerShdw>
                </a:effectLst>
              </a:rPr>
              <a:t>ধন্যবাদ</a:t>
            </a:r>
            <a:endParaRPr lang="en-US" sz="8000" b="1" dirty="0">
              <a:ln w="12700">
                <a:solidFill>
                  <a:schemeClr val="accent1"/>
                </a:solidFill>
                <a:prstDash val="solid"/>
              </a:ln>
              <a:solidFill>
                <a:srgbClr val="002060"/>
              </a:solidFill>
              <a:effectLst>
                <a:outerShdw dist="38100" dir="2640000" algn="bl" rotWithShape="0">
                  <a:schemeClr val="accent1"/>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a:ext>
            </a:extLst>
          </a:blip>
          <a:stretch>
            <a:fillRect/>
          </a:stretch>
        </p:blipFill>
        <p:spPr>
          <a:xfrm>
            <a:off x="0" y="1825624"/>
            <a:ext cx="12192000" cy="5032375"/>
          </a:xfrm>
        </p:spPr>
      </p:pic>
    </p:spTree>
    <p:extLst>
      <p:ext uri="{BB962C8B-B14F-4D97-AF65-F5344CB8AC3E}">
        <p14:creationId xmlns="" xmlns:p14="http://schemas.microsoft.com/office/powerpoint/2010/main" val="398292850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82982" y="0"/>
            <a:ext cx="7606145"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err="1" smtClean="0">
                <a:solidFill>
                  <a:srgbClr val="FF0000"/>
                </a:solidFill>
              </a:rPr>
              <a:t>চলো</a:t>
            </a:r>
            <a:r>
              <a:rPr lang="en-US" sz="3200" dirty="0" smtClean="0">
                <a:solidFill>
                  <a:srgbClr val="FF0000"/>
                </a:solidFill>
              </a:rPr>
              <a:t> </a:t>
            </a:r>
            <a:r>
              <a:rPr lang="en-US" sz="3200" dirty="0" err="1" smtClean="0">
                <a:solidFill>
                  <a:srgbClr val="FF0000"/>
                </a:solidFill>
              </a:rPr>
              <a:t>কিছু</a:t>
            </a:r>
            <a:r>
              <a:rPr lang="en-US" sz="3200" dirty="0" smtClean="0">
                <a:solidFill>
                  <a:srgbClr val="FF0000"/>
                </a:solidFill>
              </a:rPr>
              <a:t> </a:t>
            </a:r>
            <a:r>
              <a:rPr lang="en-US" sz="3200" dirty="0" err="1" smtClean="0">
                <a:solidFill>
                  <a:srgbClr val="FF0000"/>
                </a:solidFill>
              </a:rPr>
              <a:t>ছবি</a:t>
            </a:r>
            <a:r>
              <a:rPr lang="en-US" sz="3200" dirty="0" smtClean="0">
                <a:solidFill>
                  <a:srgbClr val="FF0000"/>
                </a:solidFill>
              </a:rPr>
              <a:t> </a:t>
            </a:r>
            <a:r>
              <a:rPr lang="en-US" sz="3200" dirty="0" err="1" smtClean="0">
                <a:solidFill>
                  <a:srgbClr val="FF0000"/>
                </a:solidFill>
              </a:rPr>
              <a:t>দেখি</a:t>
            </a:r>
            <a:endParaRPr lang="en-US" sz="3200" dirty="0">
              <a:solidFill>
                <a:srgbClr val="FF0000"/>
              </a:solidFill>
            </a:endParaRPr>
          </a:p>
        </p:txBody>
      </p:sp>
      <p:sp>
        <p:nvSpPr>
          <p:cNvPr id="7" name="TextBox 6"/>
          <p:cNvSpPr txBox="1"/>
          <p:nvPr/>
        </p:nvSpPr>
        <p:spPr>
          <a:xfrm>
            <a:off x="-48656" y="6232625"/>
            <a:ext cx="677227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err="1" smtClean="0"/>
              <a:t>ছবিগুলো</a:t>
            </a:r>
            <a:r>
              <a:rPr lang="en-US" sz="2800" dirty="0" smtClean="0"/>
              <a:t> </a:t>
            </a:r>
            <a:r>
              <a:rPr lang="en-US" sz="2800" dirty="0" err="1" smtClean="0"/>
              <a:t>দেখে</a:t>
            </a:r>
            <a:r>
              <a:rPr lang="en-US" sz="2800" dirty="0" smtClean="0"/>
              <a:t> </a:t>
            </a:r>
            <a:r>
              <a:rPr lang="en-US" sz="2800" dirty="0" err="1" smtClean="0"/>
              <a:t>আমরা</a:t>
            </a:r>
            <a:r>
              <a:rPr lang="en-US" sz="2800" dirty="0" smtClean="0"/>
              <a:t> </a:t>
            </a:r>
            <a:r>
              <a:rPr lang="en-US" sz="2800" dirty="0" err="1" smtClean="0"/>
              <a:t>কি</a:t>
            </a:r>
            <a:r>
              <a:rPr lang="en-US" sz="2800" dirty="0" smtClean="0"/>
              <a:t> </a:t>
            </a:r>
            <a:r>
              <a:rPr lang="en-US" sz="2800" dirty="0" err="1" smtClean="0"/>
              <a:t>বুঝতে</a:t>
            </a:r>
            <a:r>
              <a:rPr lang="en-US" sz="2800" dirty="0" smtClean="0"/>
              <a:t> </a:t>
            </a:r>
            <a:r>
              <a:rPr lang="en-US" sz="2800" dirty="0" err="1" smtClean="0"/>
              <a:t>পারছি</a:t>
            </a:r>
            <a:r>
              <a:rPr lang="en-US" sz="2800" dirty="0" smtClean="0"/>
              <a:t> </a:t>
            </a:r>
            <a:r>
              <a:rPr lang="en-US" sz="1100" dirty="0" smtClean="0"/>
              <a:t>?</a:t>
            </a:r>
            <a:endParaRPr lang="en-US" sz="1100" dirty="0"/>
          </a:p>
        </p:txBody>
      </p:sp>
      <p:sp>
        <p:nvSpPr>
          <p:cNvPr id="8" name="TextBox 7"/>
          <p:cNvSpPr txBox="1"/>
          <p:nvPr/>
        </p:nvSpPr>
        <p:spPr>
          <a:xfrm>
            <a:off x="6723619" y="6232625"/>
            <a:ext cx="525779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err="1" smtClean="0"/>
              <a:t>ব্যবস্থাপনা</a:t>
            </a:r>
            <a:r>
              <a:rPr lang="en-US" sz="2800" dirty="0" smtClean="0"/>
              <a:t> </a:t>
            </a:r>
            <a:r>
              <a:rPr lang="en-US" sz="2800" dirty="0" err="1" smtClean="0"/>
              <a:t>সম্পর্কিত</a:t>
            </a:r>
            <a:r>
              <a:rPr lang="en-US" sz="2800" dirty="0" smtClean="0"/>
              <a:t> </a:t>
            </a:r>
            <a:r>
              <a:rPr lang="en-US" sz="2800" dirty="0" err="1" smtClean="0"/>
              <a:t>কিছু</a:t>
            </a:r>
            <a:r>
              <a:rPr lang="en-US" sz="2800" dirty="0" smtClean="0"/>
              <a:t> </a:t>
            </a:r>
            <a:r>
              <a:rPr lang="en-US" sz="2800" dirty="0" err="1" smtClean="0"/>
              <a:t>কাজ</a:t>
            </a:r>
            <a:r>
              <a:rPr lang="en-US" sz="2800" dirty="0" smtClean="0"/>
              <a:t> ।</a:t>
            </a:r>
            <a:endParaRPr lang="en-US" sz="2800" dirty="0"/>
          </a:p>
        </p:txBody>
      </p:sp>
      <p:pic>
        <p:nvPicPr>
          <p:cNvPr id="9" name="Picture 8"/>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334141" y="901123"/>
            <a:ext cx="4006683" cy="2043113"/>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334141" y="2944237"/>
            <a:ext cx="4211401" cy="3019835"/>
          </a:xfrm>
          <a:prstGeom prst="rect">
            <a:avLst/>
          </a:prstGeom>
        </p:spPr>
      </p:pic>
      <p:pic>
        <p:nvPicPr>
          <p:cNvPr id="11" name="Picture 10"/>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772275" y="642430"/>
            <a:ext cx="4329112" cy="2843213"/>
          </a:xfrm>
          <a:prstGeom prst="rect">
            <a:avLst/>
          </a:prstGeom>
        </p:spPr>
      </p:pic>
      <p:pic>
        <p:nvPicPr>
          <p:cNvPr id="12" name="Picture 11"/>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6772276" y="3485645"/>
            <a:ext cx="4329112" cy="2478428"/>
          </a:xfrm>
          <a:prstGeom prst="rect">
            <a:avLst/>
          </a:prstGeom>
        </p:spPr>
      </p:pic>
    </p:spTree>
    <p:extLst>
      <p:ext uri="{BB962C8B-B14F-4D97-AF65-F5344CB8AC3E}">
        <p14:creationId xmlns="" xmlns:p14="http://schemas.microsoft.com/office/powerpoint/2010/main" val="146033714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7463" y="272558"/>
            <a:ext cx="6700838" cy="1015663"/>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6000" b="1" dirty="0">
                <a:latin typeface="NikoshBAN" pitchFamily="2" charset="0"/>
                <a:cs typeface="NikoshBAN" pitchFamily="2" charset="0"/>
              </a:rPr>
              <a:t>আজকের পাঠের বিষয়</a:t>
            </a:r>
            <a:endParaRPr lang="en-US" sz="6000" b="1" dirty="0">
              <a:latin typeface="NikoshBAN" pitchFamily="2" charset="0"/>
              <a:cs typeface="NikoshBAN" pitchFamily="2" charset="0"/>
            </a:endParaRPr>
          </a:p>
        </p:txBody>
      </p:sp>
      <p:sp>
        <p:nvSpPr>
          <p:cNvPr id="6" name="TextBox 5"/>
          <p:cNvSpPr txBox="1"/>
          <p:nvPr/>
        </p:nvSpPr>
        <p:spPr>
          <a:xfrm>
            <a:off x="537258" y="5502818"/>
            <a:ext cx="9897188" cy="923330"/>
          </a:xfrm>
          <a:prstGeom prst="rect">
            <a:avLst/>
          </a:prstGeom>
          <a:solidFill>
            <a:srgbClr val="FFCCFF"/>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ব্যবস্থাপনার</a:t>
            </a:r>
            <a:r>
              <a:rPr lang="en-US" sz="5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ধারণ</a:t>
            </a:r>
            <a:r>
              <a:rPr lang="en-US" sz="5400" b="1" dirty="0" err="1" smtClean="0">
                <a:solidFill>
                  <a:schemeClr val="tx1"/>
                </a:solidFill>
                <a:effectLst>
                  <a:outerShdw blurRad="38100" dist="38100" dir="2700000" algn="tl">
                    <a:srgbClr val="000000">
                      <a:alpha val="43137"/>
                    </a:srgbClr>
                  </a:outerShdw>
                </a:effectLst>
                <a:latin typeface="SutonnyMJ" pitchFamily="2" charset="0"/>
                <a:cs typeface="NikoshBAN" pitchFamily="2" charset="0"/>
              </a:rPr>
              <a:t>v</a:t>
            </a:r>
            <a:r>
              <a:rPr lang="en-US" sz="5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ও </a:t>
            </a:r>
            <a:r>
              <a:rPr lang="en-US" sz="5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ব্যবস্থাপনার</a:t>
            </a:r>
            <a:r>
              <a:rPr lang="en-US" sz="5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কার্যাবলি</a:t>
            </a:r>
            <a:r>
              <a:rPr lang="en-US" sz="5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5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959289" y="1528387"/>
            <a:ext cx="9897187" cy="3861890"/>
          </a:xfrm>
          <a:prstGeom prst="rect">
            <a:avLst/>
          </a:prstGeom>
        </p:spPr>
      </p:pic>
    </p:spTree>
    <p:extLst>
      <p:ext uri="{BB962C8B-B14F-4D97-AF65-F5344CB8AC3E}">
        <p14:creationId xmlns="" xmlns:p14="http://schemas.microsoft.com/office/powerpoint/2010/main" val="72070732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n-IN" dirty="0" smtClean="0">
                <a:latin typeface="NikoshBAN" pitchFamily="2" charset="0"/>
                <a:cs typeface="NikoshBAN" pitchFamily="2" charset="0"/>
              </a:rPr>
              <a:t>শিখনফল</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sp>
        <p:nvSpPr>
          <p:cNvPr id="3" name="Subtitle 2"/>
          <p:cNvSpPr>
            <a:spLocks noGrp="1"/>
          </p:cNvSpPr>
          <p:nvPr>
            <p:ph type="subTitle" idx="1"/>
          </p:nvPr>
        </p:nvSpPr>
        <p:spPr>
          <a:xfrm>
            <a:off x="1524000" y="2933298"/>
            <a:ext cx="9144000" cy="1655762"/>
          </a:xfrm>
        </p:spPr>
        <p:txBody>
          <a:bodyPr>
            <a:noAutofit/>
          </a:bodyPr>
          <a:lstStyle/>
          <a:p>
            <a:pPr algn="l"/>
            <a:r>
              <a:rPr lang="bn-IN" sz="3600" dirty="0">
                <a:latin typeface="NikoshBAN" pitchFamily="2" charset="0"/>
                <a:cs typeface="NikoshBAN" pitchFamily="2" charset="0"/>
              </a:rPr>
              <a:t>এ পাঠ শেষে শিক্ষার্থীরা</a:t>
            </a:r>
            <a:r>
              <a:rPr lang="en-US" sz="3600" dirty="0">
                <a:latin typeface="NikoshBAN" pitchFamily="2" charset="0"/>
                <a:cs typeface="NikoshBAN" pitchFamily="2" charset="0"/>
              </a:rPr>
              <a:t>…</a:t>
            </a:r>
            <a:endParaRPr lang="bn-IN" sz="3600" dirty="0">
              <a:latin typeface="NikoshBAN" pitchFamily="2" charset="0"/>
              <a:cs typeface="NikoshBAN" pitchFamily="2" charset="0"/>
            </a:endParaRPr>
          </a:p>
          <a:p>
            <a:pPr algn="l"/>
            <a:r>
              <a:rPr lang="bn-IN" sz="3600" dirty="0">
                <a:latin typeface="NikoshBAN" pitchFamily="2" charset="0"/>
                <a:cs typeface="NikoshBAN" pitchFamily="2" charset="0"/>
              </a:rPr>
              <a:t>১। </a:t>
            </a:r>
            <a:r>
              <a:rPr lang="bn-IN" sz="3600" dirty="0">
                <a:solidFill>
                  <a:srgbClr val="FF0000"/>
                </a:solidFill>
                <a:latin typeface="NikoshBAN" pitchFamily="2" charset="0"/>
                <a:cs typeface="NikoshBAN" pitchFamily="2" charset="0"/>
              </a:rPr>
              <a:t>ব্যবস্থাপনা</a:t>
            </a:r>
            <a:r>
              <a:rPr lang="bn-IN" sz="3600" dirty="0">
                <a:latin typeface="NikoshBAN" pitchFamily="2" charset="0"/>
                <a:cs typeface="NikoshBAN" pitchFamily="2" charset="0"/>
              </a:rPr>
              <a:t> কি তা বলতে পারবে</a:t>
            </a:r>
          </a:p>
          <a:p>
            <a:pPr algn="l"/>
            <a:r>
              <a:rPr lang="bn-IN" sz="3600" dirty="0">
                <a:latin typeface="NikoshBAN" pitchFamily="2" charset="0"/>
                <a:cs typeface="NikoshBAN" pitchFamily="2" charset="0"/>
              </a:rPr>
              <a:t>২।</a:t>
            </a:r>
            <a:r>
              <a:rPr lang="bn-IN" sz="3600" dirty="0">
                <a:solidFill>
                  <a:srgbClr val="FF0000"/>
                </a:solidFill>
                <a:latin typeface="NikoshBAN" pitchFamily="2" charset="0"/>
                <a:cs typeface="NikoshBAN" pitchFamily="2" charset="0"/>
              </a:rPr>
              <a:t>ব্যবস্থাপনার কার্যাবলি </a:t>
            </a:r>
            <a:r>
              <a:rPr lang="bn-IN" sz="3600" dirty="0">
                <a:latin typeface="NikoshBAN" pitchFamily="2" charset="0"/>
                <a:cs typeface="NikoshBAN" pitchFamily="2" charset="0"/>
              </a:rPr>
              <a:t>ব্যাখ্যা করতে </a:t>
            </a:r>
            <a:r>
              <a:rPr lang="bn-IN" sz="3600" dirty="0" smtClean="0">
                <a:latin typeface="NikoshBAN" pitchFamily="2" charset="0"/>
                <a:cs typeface="NikoshBAN" pitchFamily="2" charset="0"/>
              </a:rPr>
              <a:t>পারবে</a:t>
            </a:r>
            <a:endParaRPr lang="bn-IN" sz="3600" dirty="0">
              <a:latin typeface="NikoshBAN" pitchFamily="2" charset="0"/>
              <a:cs typeface="NikoshBAN" pitchFamily="2" charset="0"/>
            </a:endParaRPr>
          </a:p>
        </p:txBody>
      </p:sp>
    </p:spTree>
    <p:extLst>
      <p:ext uri="{BB962C8B-B14F-4D97-AF65-F5344CB8AC3E}">
        <p14:creationId xmlns="" xmlns:p14="http://schemas.microsoft.com/office/powerpoint/2010/main" val="316682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xmlns="" id="{656F0653-AEDA-4B83-B698-1694671E8953}"/>
              </a:ext>
            </a:extLst>
          </p:cNvPr>
          <p:cNvSpPr txBox="1">
            <a:spLocks/>
          </p:cNvSpPr>
          <p:nvPr/>
        </p:nvSpPr>
        <p:spPr>
          <a:xfrm rot="16200000">
            <a:off x="-2083117" y="2906913"/>
            <a:ext cx="6164031" cy="1044174"/>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bn-IN" sz="8800" dirty="0" smtClean="0">
                <a:solidFill>
                  <a:srgbClr val="7030A0"/>
                </a:solidFill>
                <a:latin typeface="NikoshBAN" pitchFamily="2" charset="0"/>
                <a:cs typeface="NikoshBAN" pitchFamily="2" charset="0"/>
              </a:rPr>
              <a:t>হেনরি </a:t>
            </a:r>
            <a:r>
              <a:rPr lang="bn-IN" sz="8800" dirty="0" smtClean="0">
                <a:solidFill>
                  <a:srgbClr val="7030A0"/>
                </a:solidFill>
                <a:latin typeface="SutonnyMJ" pitchFamily="2" charset="0"/>
                <a:cs typeface="NikoshBAN" pitchFamily="2" charset="0"/>
              </a:rPr>
              <a:t>ফে</a:t>
            </a:r>
            <a:r>
              <a:rPr lang="en-US" sz="8800" dirty="0" smtClean="0">
                <a:solidFill>
                  <a:srgbClr val="7030A0"/>
                </a:solidFill>
                <a:latin typeface="SutonnyMJ" pitchFamily="2" charset="0"/>
                <a:cs typeface="NikoshBAN" pitchFamily="2" charset="0"/>
              </a:rPr>
              <a:t>q</a:t>
            </a:r>
            <a:r>
              <a:rPr lang="bn-IN" sz="8800" dirty="0" smtClean="0">
                <a:solidFill>
                  <a:srgbClr val="7030A0"/>
                </a:solidFill>
                <a:latin typeface="SutonnyMJ" pitchFamily="2" charset="0"/>
                <a:cs typeface="NikoshBAN" pitchFamily="2" charset="0"/>
              </a:rPr>
              <a:t>ল</a:t>
            </a:r>
            <a:endParaRPr lang="en-US" sz="8800" dirty="0">
              <a:solidFill>
                <a:srgbClr val="7030A0"/>
              </a:solidFill>
              <a:latin typeface="SutonnyMJ" pitchFamily="2" charset="0"/>
              <a:cs typeface="NikoshBAN" pitchFamily="2" charset="0"/>
            </a:endParaRPr>
          </a:p>
        </p:txBody>
      </p:sp>
      <p:sp>
        <p:nvSpPr>
          <p:cNvPr id="25" name="Rounded Rectangle 10">
            <a:extLst>
              <a:ext uri="{FF2B5EF4-FFF2-40B4-BE49-F238E27FC236}">
                <a16:creationId xmlns:a16="http://schemas.microsoft.com/office/drawing/2014/main" xmlns="" id="{05259F61-3521-4CB5-88E4-666C1203498C}"/>
              </a:ext>
            </a:extLst>
          </p:cNvPr>
          <p:cNvSpPr/>
          <p:nvPr/>
        </p:nvSpPr>
        <p:spPr>
          <a:xfrm>
            <a:off x="11570699" y="5091164"/>
            <a:ext cx="193643" cy="25626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ounded Rectangle 32">
            <a:extLst>
              <a:ext uri="{FF2B5EF4-FFF2-40B4-BE49-F238E27FC236}">
                <a16:creationId xmlns:a16="http://schemas.microsoft.com/office/drawing/2014/main" xmlns="" id="{D8075E64-1032-4740-AAA3-E823A35B267A}"/>
              </a:ext>
            </a:extLst>
          </p:cNvPr>
          <p:cNvSpPr/>
          <p:nvPr/>
        </p:nvSpPr>
        <p:spPr>
          <a:xfrm>
            <a:off x="11539657" y="4231986"/>
            <a:ext cx="255727" cy="25572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Rectangle 16">
            <a:extLst>
              <a:ext uri="{FF2B5EF4-FFF2-40B4-BE49-F238E27FC236}">
                <a16:creationId xmlns:a16="http://schemas.microsoft.com/office/drawing/2014/main" xmlns="" id="{0221640D-728F-4D2F-A9BC-A0529F679DF8}"/>
              </a:ext>
            </a:extLst>
          </p:cNvPr>
          <p:cNvSpPr/>
          <p:nvPr/>
        </p:nvSpPr>
        <p:spPr>
          <a:xfrm rot="2700000">
            <a:off x="11566219" y="5995214"/>
            <a:ext cx="202603" cy="36322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9">
            <a:extLst>
              <a:ext uri="{FF2B5EF4-FFF2-40B4-BE49-F238E27FC236}">
                <a16:creationId xmlns:a16="http://schemas.microsoft.com/office/drawing/2014/main" xmlns="" id="{0FB1525D-4555-4A91-9479-5D39503E183D}"/>
              </a:ext>
            </a:extLst>
          </p:cNvPr>
          <p:cNvSpPr/>
          <p:nvPr/>
        </p:nvSpPr>
        <p:spPr>
          <a:xfrm>
            <a:off x="11530332" y="5540855"/>
            <a:ext cx="274377" cy="25684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Rounded Rectangle 5">
            <a:extLst>
              <a:ext uri="{FF2B5EF4-FFF2-40B4-BE49-F238E27FC236}">
                <a16:creationId xmlns:a16="http://schemas.microsoft.com/office/drawing/2014/main" xmlns="" id="{AAA968AE-77E3-44CA-9118-E2BBDC8FBED7}"/>
              </a:ext>
            </a:extLst>
          </p:cNvPr>
          <p:cNvSpPr/>
          <p:nvPr/>
        </p:nvSpPr>
        <p:spPr>
          <a:xfrm flipH="1">
            <a:off x="11536237" y="4681139"/>
            <a:ext cx="262564" cy="21659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TextBox 30">
            <a:extLst>
              <a:ext uri="{FF2B5EF4-FFF2-40B4-BE49-F238E27FC236}">
                <a16:creationId xmlns:a16="http://schemas.microsoft.com/office/drawing/2014/main" xmlns="" id="{1A27378B-1F67-4E56-B6E3-D087BCE08921}"/>
              </a:ext>
            </a:extLst>
          </p:cNvPr>
          <p:cNvSpPr txBox="1"/>
          <p:nvPr/>
        </p:nvSpPr>
        <p:spPr>
          <a:xfrm>
            <a:off x="6203853" y="715117"/>
            <a:ext cx="5809956" cy="1569660"/>
          </a:xfrm>
          <a:prstGeom prst="rect">
            <a:avLst/>
          </a:prstGeom>
          <a:noFill/>
        </p:spPr>
        <p:txBody>
          <a:bodyPr wrap="square" rtlCol="0" anchor="ctr">
            <a:spAutoFit/>
          </a:bodyPr>
          <a:lstStyle/>
          <a:p>
            <a:pPr algn="r"/>
            <a:r>
              <a:rPr lang="as-IN" sz="3200" b="1" dirty="0" smtClean="0"/>
              <a:t>আধুনিক ব্যবস্থাপনার জনক হেনরি ফেওল (</a:t>
            </a:r>
            <a:r>
              <a:rPr lang="en-US" sz="3200" b="1" dirty="0" smtClean="0"/>
              <a:t>Henry </a:t>
            </a:r>
            <a:r>
              <a:rPr lang="en-US" sz="3200" b="1" dirty="0" err="1" smtClean="0"/>
              <a:t>Fayol</a:t>
            </a:r>
            <a:r>
              <a:rPr lang="en-US" sz="3200" b="1" dirty="0" smtClean="0"/>
              <a:t>)</a:t>
            </a:r>
            <a:r>
              <a:rPr lang="en-US" sz="3200" dirty="0" smtClean="0"/>
              <a:t> </a:t>
            </a:r>
            <a:r>
              <a:rPr lang="as-IN" sz="3200" dirty="0" smtClean="0"/>
              <a:t>এর মতে</a:t>
            </a:r>
            <a:endParaRPr lang="ko-KR" altLang="en-US" sz="32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xmlns="" id="{93D3D3F5-524D-4039-A97C-85E6A461DD8F}"/>
              </a:ext>
            </a:extLst>
          </p:cNvPr>
          <p:cNvSpPr txBox="1"/>
          <p:nvPr/>
        </p:nvSpPr>
        <p:spPr>
          <a:xfrm>
            <a:off x="6288258" y="2643281"/>
            <a:ext cx="5134707" cy="3354765"/>
          </a:xfrm>
          <a:prstGeom prst="rect">
            <a:avLst/>
          </a:prstGeom>
          <a:noFill/>
        </p:spPr>
        <p:txBody>
          <a:bodyPr wrap="square" rtlCol="0" anchor="ctr">
            <a:spAutoFit/>
          </a:bodyPr>
          <a:lstStyle/>
          <a:p>
            <a:pPr algn="r"/>
            <a:r>
              <a:rPr lang="as-IN" sz="2000" dirty="0" smtClean="0"/>
              <a:t>“</a:t>
            </a:r>
            <a:r>
              <a:rPr lang="as-IN" sz="3200" dirty="0" smtClean="0"/>
              <a:t>ব্যবস্থাপনা হলো পূর্বানুমান ও পরিকল্পনা, সংগঠন, নির্দেশনা, সমন্বয় সাধন এবং নিয়ন্ত্রণ করা </a:t>
            </a:r>
            <a:r>
              <a:rPr lang="as-IN" sz="2800" dirty="0" smtClean="0">
                <a:solidFill>
                  <a:srgbClr val="00B050"/>
                </a:solidFill>
              </a:rPr>
              <a:t>(</a:t>
            </a:r>
            <a:r>
              <a:rPr lang="en-US" sz="2800" dirty="0" smtClean="0">
                <a:solidFill>
                  <a:srgbClr val="00B050"/>
                </a:solidFill>
              </a:rPr>
              <a:t>To manage is to forecast &amp; plan, to </a:t>
            </a:r>
            <a:r>
              <a:rPr lang="en-US" sz="2800" dirty="0" err="1" smtClean="0">
                <a:solidFill>
                  <a:srgbClr val="00B050"/>
                </a:solidFill>
              </a:rPr>
              <a:t>organise</a:t>
            </a:r>
            <a:r>
              <a:rPr lang="en-US" sz="2800" dirty="0" smtClean="0">
                <a:solidFill>
                  <a:srgbClr val="00B050"/>
                </a:solidFill>
              </a:rPr>
              <a:t>, to command, to co-ordinate and control)।</a:t>
            </a:r>
            <a:r>
              <a:rPr lang="en-US" altLang="ko-KR" sz="2800" dirty="0" smtClean="0">
                <a:solidFill>
                  <a:srgbClr val="00B050"/>
                </a:solidFill>
              </a:rPr>
              <a:t>.</a:t>
            </a:r>
            <a:endParaRPr lang="en-US" altLang="ko-KR" sz="1600" dirty="0">
              <a:solidFill>
                <a:srgbClr val="00B050"/>
              </a:solidFill>
              <a:cs typeface="Arial" pitchFamily="34" charset="0"/>
            </a:endParaRPr>
          </a:p>
        </p:txBody>
      </p:sp>
      <p:pic>
        <p:nvPicPr>
          <p:cNvPr id="18" name="Picture Placeholder 17" descr="download.jpg"/>
          <p:cNvPicPr>
            <a:picLocks noGrp="1" noChangeAspect="1"/>
          </p:cNvPicPr>
          <p:nvPr>
            <p:ph type="pic" sz="quarter" idx="12"/>
          </p:nvPr>
        </p:nvPicPr>
        <p:blipFill>
          <a:blip r:embed="rId2" cstate="print"/>
          <a:srcRect l="19750" r="19750"/>
          <a:stretch>
            <a:fillRect/>
          </a:stretch>
        </p:blipFill>
        <p:spPr>
          <a:xfrm>
            <a:off x="2090738" y="0"/>
            <a:ext cx="4057650" cy="6858000"/>
          </a:xfrm>
        </p:spPr>
      </p:pic>
    </p:spTree>
    <p:extLst>
      <p:ext uri="{BB962C8B-B14F-4D97-AF65-F5344CB8AC3E}">
        <p14:creationId xmlns:p14="http://schemas.microsoft.com/office/powerpoint/2010/main" xmlns="" val="2416481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2D7251-4B39-427F-842D-01C8272FFCCA}"/>
              </a:ext>
            </a:extLst>
          </p:cNvPr>
          <p:cNvSpPr/>
          <p:nvPr/>
        </p:nvSpPr>
        <p:spPr>
          <a:xfrm>
            <a:off x="6096000" y="0"/>
            <a:ext cx="6096000"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197432" y="341738"/>
            <a:ext cx="5697215" cy="3046988"/>
          </a:xfrm>
          <a:prstGeom prst="rect">
            <a:avLst/>
          </a:prstGeom>
          <a:noFill/>
        </p:spPr>
        <p:txBody>
          <a:bodyPr wrap="square" rtlCol="0" anchor="ctr">
            <a:spAutoFit/>
          </a:bodyPr>
          <a:lstStyle/>
          <a:p>
            <a:r>
              <a:rPr lang="as-IN" sz="2400" dirty="0" smtClean="0">
                <a:solidFill>
                  <a:schemeClr val="bg1"/>
                </a:solidFill>
              </a:rPr>
              <a:t>মানব সভ্যতার শুরু থেকেই ব্যবস্থাপনা বিভিন্ন মানব সংগঠনের সাথে জড়িয়ে রয়েছে। বাংলা শব্দ ‘ব্যবস্থাপনা’র ইংরেজি প্রতিশব্দ হলো ‘ম্যানেজমেন্ট’ </a:t>
            </a:r>
            <a:r>
              <a:rPr lang="as-IN" sz="2400" dirty="0" smtClean="0">
                <a:solidFill>
                  <a:srgbClr val="92D050"/>
                </a:solidFill>
              </a:rPr>
              <a:t>(</a:t>
            </a:r>
            <a:r>
              <a:rPr lang="en-US" sz="2400" dirty="0" smtClean="0">
                <a:solidFill>
                  <a:srgbClr val="92D050"/>
                </a:solidFill>
              </a:rPr>
              <a:t>Management)। </a:t>
            </a:r>
            <a:r>
              <a:rPr lang="as-IN" sz="2400" dirty="0" smtClean="0">
                <a:solidFill>
                  <a:schemeClr val="bg1"/>
                </a:solidFill>
              </a:rPr>
              <a:t>এই </a:t>
            </a:r>
            <a:r>
              <a:rPr lang="en-US" sz="2400" dirty="0" err="1" smtClean="0">
                <a:solidFill>
                  <a:srgbClr val="92D050"/>
                </a:solidFill>
              </a:rPr>
              <a:t>Mangaement</a:t>
            </a:r>
            <a:r>
              <a:rPr lang="en-US" sz="2400" dirty="0" smtClean="0">
                <a:solidFill>
                  <a:schemeClr val="bg1"/>
                </a:solidFill>
              </a:rPr>
              <a:t> </a:t>
            </a:r>
            <a:r>
              <a:rPr lang="as-IN" sz="2400" dirty="0" smtClean="0">
                <a:solidFill>
                  <a:schemeClr val="bg1"/>
                </a:solidFill>
              </a:rPr>
              <a:t>শব্দটি ইতালিয়ান শব্দ ‘</a:t>
            </a:r>
            <a:r>
              <a:rPr lang="en-US" sz="2400" dirty="0" err="1" smtClean="0">
                <a:solidFill>
                  <a:srgbClr val="92D050"/>
                </a:solidFill>
              </a:rPr>
              <a:t>Maneggiare</a:t>
            </a:r>
            <a:r>
              <a:rPr lang="en-US" sz="2400" dirty="0" smtClean="0">
                <a:solidFill>
                  <a:schemeClr val="bg1"/>
                </a:solidFill>
              </a:rPr>
              <a:t>’ </a:t>
            </a:r>
            <a:r>
              <a:rPr lang="as-IN" sz="2400" dirty="0" smtClean="0">
                <a:solidFill>
                  <a:schemeClr val="bg1"/>
                </a:solidFill>
              </a:rPr>
              <a:t>থেকে ইংরেজিতে এসেছে, এর শাব্দিক অর্থ অশ্ব পরিচালনা করা</a:t>
            </a:r>
            <a:endParaRPr lang="as-IN" sz="2400" b="1" dirty="0">
              <a:solidFill>
                <a:srgbClr val="00B0F0"/>
              </a:solidFill>
            </a:endParaRPr>
          </a:p>
        </p:txBody>
      </p:sp>
      <p:grpSp>
        <p:nvGrpSpPr>
          <p:cNvPr id="3" name="Group 4">
            <a:extLst>
              <a:ext uri="{FF2B5EF4-FFF2-40B4-BE49-F238E27FC236}">
                <a16:creationId xmlns="" xmlns:a16="http://schemas.microsoft.com/office/drawing/2014/main" id="{8A4B3717-B43B-4563-B085-3715CBD058DC}"/>
              </a:ext>
            </a:extLst>
          </p:cNvPr>
          <p:cNvGrpSpPr/>
          <p:nvPr/>
        </p:nvGrpSpPr>
        <p:grpSpPr>
          <a:xfrm>
            <a:off x="6119446" y="-5"/>
            <a:ext cx="6072554" cy="6186298"/>
            <a:chOff x="5451860" y="1560912"/>
            <a:chExt cx="5807811" cy="257216"/>
          </a:xfrm>
        </p:grpSpPr>
        <p:sp>
          <p:nvSpPr>
            <p:cNvPr id="9" name="TextBox 8"/>
            <p:cNvSpPr txBox="1"/>
            <p:nvPr/>
          </p:nvSpPr>
          <p:spPr>
            <a:xfrm>
              <a:off x="5451860" y="1560912"/>
              <a:ext cx="5807811" cy="257216"/>
            </a:xfrm>
            <a:prstGeom prst="rect">
              <a:avLst/>
            </a:prstGeom>
            <a:noFill/>
          </p:spPr>
          <p:txBody>
            <a:bodyPr wrap="square" lIns="108000" rIns="108000" rtlCol="0">
              <a:spAutoFit/>
            </a:bodyPr>
            <a:lstStyle/>
            <a:p>
              <a:r>
                <a:rPr lang="as-IN" sz="2200" b="1" dirty="0" smtClean="0"/>
                <a:t>ব্যবস্থাপনা</a:t>
              </a:r>
              <a:r>
                <a:rPr lang="as-IN" sz="2200" dirty="0" smtClean="0"/>
                <a:t> (</a:t>
              </a:r>
              <a:r>
                <a:rPr lang="as-IN" sz="2200" dirty="0" smtClean="0">
                  <a:hlinkClick r:id="rId3" tooltip="ইংরেজি ভাষা"/>
                </a:rPr>
                <a:t>ইংরেজি</a:t>
              </a:r>
              <a:r>
                <a:rPr lang="as-IN" sz="2200" dirty="0" smtClean="0"/>
                <a:t>: </a:t>
              </a:r>
              <a:r>
                <a:rPr lang="en-US" sz="2200" dirty="0" smtClean="0"/>
                <a:t>Management) </a:t>
              </a:r>
              <a:r>
                <a:rPr lang="as-IN" sz="2200" dirty="0" smtClean="0"/>
                <a:t>হলো কোন নির্দিষ্ট লক্ষ্য বাস্তবায়নের উদ্দেশ্যে এক বা একাধিক ব্যক্তির সমন্বয়ে গঠিত কোন গোষ্ঠীর উপর কর্তৃত্ব স্থাপন ও </a:t>
              </a:r>
              <a:r>
                <a:rPr lang="as-IN" sz="2200" dirty="0" smtClean="0">
                  <a:hlinkClick r:id="rId4" tooltip="নিয়ন্ত্রণ (পাতার অস্তিত্ব নেই)"/>
                </a:rPr>
                <a:t>নিয়ন্ত্রণ</a:t>
              </a:r>
              <a:r>
                <a:rPr lang="as-IN" sz="2200" dirty="0" smtClean="0"/>
                <a:t>-এর মাধ্যমে, প্রতিষ্ঠানের নিয়োজিত উপকরণ (মানবীয় ও বস্তুগত) কার্যকর ব্যবহারের একটি ধারাবাহিক, সার্বজনীন (সক্রেটিসের মতে, ব্যবস্থাপনা সার্বজনীন) সামাজিক প্রক্রিয়া, যা একটি মূল্যবান অর্থনৈতিক সম্পদ। ইংরেজি </a:t>
              </a:r>
              <a:r>
                <a:rPr lang="en-US" sz="2200" dirty="0" smtClean="0"/>
                <a:t>Management ( to handle- </a:t>
              </a:r>
              <a:r>
                <a:rPr lang="as-IN" sz="2200" dirty="0" smtClean="0"/>
                <a:t>চালনা করা বা পরিচালনা করা ) শব্দটি </a:t>
              </a:r>
              <a:r>
                <a:rPr lang="as-IN" sz="2200" dirty="0" smtClean="0">
                  <a:hlinkClick r:id="rId5" tooltip="লাতিন ভাষা"/>
                </a:rPr>
                <a:t>ল্যাটিন</a:t>
              </a:r>
              <a:r>
                <a:rPr lang="as-IN" sz="2200" dirty="0" smtClean="0"/>
                <a:t> বা ইতালীয় </a:t>
              </a:r>
              <a:r>
                <a:rPr lang="en-US" sz="2200" dirty="0" err="1" smtClean="0"/>
                <a:t>Maneggiare</a:t>
              </a:r>
              <a:r>
                <a:rPr lang="en-US" sz="2200" dirty="0" smtClean="0"/>
                <a:t> ( to train up the horse- </a:t>
              </a:r>
              <a:r>
                <a:rPr lang="as-IN" sz="2200" dirty="0" smtClean="0"/>
                <a:t>অশ্বকে প্রশিক্ষিত করে তোলা বা পরিচালনার উপযোগী করে তোলা) শব্দ থেকে সৃষ্ট, যা কালের বিবর্তনে মানুষকে প্রশিক্ষিত করে তোলে, তার নিকট হতে কাজ আদায় করে নেয়ার সাথে সম্পর্কযুক্ত হয়ে পড়েছে। সমাজ বা সমাজ সংশ্লিষ্ট পক্ষের সম্পৃক্ততার কারনে 'ব্যবস্থাপনা' জ্ঞানের অন্যতম একটি শাখায় পরিণত হয়েছে।</a:t>
              </a:r>
              <a:endParaRPr lang="ko-KR" altLang="en-US" sz="2200" b="1" dirty="0">
                <a:cs typeface="Arial" pitchFamily="34" charset="0"/>
              </a:endParaRPr>
            </a:p>
          </p:txBody>
        </p:sp>
        <p:sp>
          <p:nvSpPr>
            <p:cNvPr id="7" name="TextBox 6"/>
            <p:cNvSpPr txBox="1"/>
            <p:nvPr/>
          </p:nvSpPr>
          <p:spPr>
            <a:xfrm>
              <a:off x="5819650" y="1666120"/>
              <a:ext cx="958096" cy="70829"/>
            </a:xfrm>
            <a:prstGeom prst="rect">
              <a:avLst/>
            </a:prstGeom>
            <a:noFill/>
          </p:spPr>
          <p:txBody>
            <a:bodyPr wrap="square" lIns="108000" rIns="108000" rtlCol="0">
              <a:spAutoFit/>
            </a:bodyPr>
            <a:lstStyle/>
            <a:p>
              <a:pPr algn="ctr"/>
              <a:endParaRPr lang="ko-KR" altLang="en-US" sz="3600" b="1" dirty="0">
                <a:solidFill>
                  <a:schemeClr val="bg1"/>
                </a:solidFill>
                <a:cs typeface="Arial" pitchFamily="34" charset="0"/>
              </a:endParaRPr>
            </a:p>
          </p:txBody>
        </p:sp>
      </p:grpSp>
    </p:spTree>
    <p:extLst>
      <p:ext uri="{BB962C8B-B14F-4D97-AF65-F5344CB8AC3E}">
        <p14:creationId xmlns="" xmlns:p14="http://schemas.microsoft.com/office/powerpoint/2010/main" val="4033384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as-IN" sz="4800" dirty="0" smtClean="0"/>
              <a:t>নিম্নে কতিপয় সংজ্ঞা উল্লেখ করা হলো-</a:t>
            </a:r>
            <a:r>
              <a:rPr lang="as-IN" dirty="0" smtClean="0"/>
              <a:t> </a:t>
            </a:r>
            <a:endParaRPr lang="en-US" dirty="0"/>
          </a:p>
        </p:txBody>
      </p:sp>
      <p:grpSp>
        <p:nvGrpSpPr>
          <p:cNvPr id="3" name="그룹 5">
            <a:extLst>
              <a:ext uri="{FF2B5EF4-FFF2-40B4-BE49-F238E27FC236}">
                <a16:creationId xmlns="" xmlns:a16="http://schemas.microsoft.com/office/drawing/2014/main" id="{63897F53-996A-4DDF-86FF-E48D4A7B6BC8}"/>
              </a:ext>
            </a:extLst>
          </p:cNvPr>
          <p:cNvGrpSpPr/>
          <p:nvPr/>
        </p:nvGrpSpPr>
        <p:grpSpPr>
          <a:xfrm>
            <a:off x="5063504" y="1842113"/>
            <a:ext cx="2156062" cy="4206297"/>
            <a:chOff x="3539504" y="1812927"/>
            <a:chExt cx="2156062" cy="4206297"/>
          </a:xfrm>
        </p:grpSpPr>
        <p:grpSp>
          <p:nvGrpSpPr>
            <p:cNvPr id="4" name="Group 3">
              <a:extLst>
                <a:ext uri="{FF2B5EF4-FFF2-40B4-BE49-F238E27FC236}">
                  <a16:creationId xmlns="" xmlns:a16="http://schemas.microsoft.com/office/drawing/2014/main" id="{3781F4E4-D5A4-4379-B2C1-43DF215F5696}"/>
                </a:ext>
              </a:extLst>
            </p:cNvPr>
            <p:cNvGrpSpPr/>
            <p:nvPr/>
          </p:nvGrpSpPr>
          <p:grpSpPr>
            <a:xfrm>
              <a:off x="4080222" y="5227134"/>
              <a:ext cx="1074452" cy="792090"/>
              <a:chOff x="3773268" y="4911608"/>
              <a:chExt cx="922956" cy="1004233"/>
            </a:xfrm>
          </p:grpSpPr>
          <p:sp>
            <p:nvSpPr>
              <p:cNvPr id="20" name="Trapezoid 19">
                <a:extLst>
                  <a:ext uri="{FF2B5EF4-FFF2-40B4-BE49-F238E27FC236}">
                    <a16:creationId xmlns="" xmlns:a16="http://schemas.microsoft.com/office/drawing/2014/main" id="{E50FA1C8-4897-4181-B80F-92BDB017C84A}"/>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Isosceles Triangle 20">
                <a:extLst>
                  <a:ext uri="{FF2B5EF4-FFF2-40B4-BE49-F238E27FC236}">
                    <a16:creationId xmlns="" xmlns:a16="http://schemas.microsoft.com/office/drawing/2014/main" id="{AAED08E0-2CB2-4298-B171-BC92312D8816}"/>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 xmlns:a16="http://schemas.microsoft.com/office/drawing/2014/main" id="{94A390E4-5665-4954-A368-CD4E9CAD4848}"/>
                </a:ext>
              </a:extLst>
            </p:cNvPr>
            <p:cNvGrpSpPr/>
            <p:nvPr/>
          </p:nvGrpSpPr>
          <p:grpSpPr>
            <a:xfrm>
              <a:off x="3539504" y="4043430"/>
              <a:ext cx="757285" cy="1249932"/>
              <a:chOff x="3319643" y="3717032"/>
              <a:chExt cx="641101" cy="1058168"/>
            </a:xfrm>
          </p:grpSpPr>
          <p:sp>
            <p:nvSpPr>
              <p:cNvPr id="18" name="Round Same Side Corner Rectangle 3">
                <a:extLst>
                  <a:ext uri="{FF2B5EF4-FFF2-40B4-BE49-F238E27FC236}">
                    <a16:creationId xmlns="" xmlns:a16="http://schemas.microsoft.com/office/drawing/2014/main" id="{12DFE092-DB2F-4024-AEAB-4D52C9992A76}"/>
                  </a:ext>
                </a:extLst>
              </p:cNvPr>
              <p:cNvSpPr/>
              <p:nvPr/>
            </p:nvSpPr>
            <p:spPr>
              <a:xfrm rot="10800000">
                <a:off x="3777403" y="4005064"/>
                <a:ext cx="183341" cy="770136"/>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 xmlns:a16="http://schemas.microsoft.com/office/drawing/2014/main" id="{D5AD0F7F-A5C8-4E6A-9A56-F678A742F8A4}"/>
                  </a:ext>
                </a:extLst>
              </p:cNvPr>
              <p:cNvSpPr/>
              <p:nvPr/>
            </p:nvSpPr>
            <p:spPr>
              <a:xfrm>
                <a:off x="3319643" y="3717032"/>
                <a:ext cx="576064" cy="576064"/>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5">
              <a:extLst>
                <a:ext uri="{FF2B5EF4-FFF2-40B4-BE49-F238E27FC236}">
                  <a16:creationId xmlns="" xmlns:a16="http://schemas.microsoft.com/office/drawing/2014/main" id="{EEA6D1E8-36E9-4816-9991-C3480F21B916}"/>
                </a:ext>
              </a:extLst>
            </p:cNvPr>
            <p:cNvGrpSpPr/>
            <p:nvPr/>
          </p:nvGrpSpPr>
          <p:grpSpPr>
            <a:xfrm>
              <a:off x="3753192" y="2929372"/>
              <a:ext cx="756214" cy="2363990"/>
              <a:chOff x="3503484" y="2773890"/>
              <a:chExt cx="640195" cy="2001310"/>
            </a:xfrm>
          </p:grpSpPr>
          <p:sp>
            <p:nvSpPr>
              <p:cNvPr id="16" name="Round Same Side Corner Rectangle 8">
                <a:extLst>
                  <a:ext uri="{FF2B5EF4-FFF2-40B4-BE49-F238E27FC236}">
                    <a16:creationId xmlns="" xmlns:a16="http://schemas.microsoft.com/office/drawing/2014/main" id="{576C92BD-C3B2-4CF7-8D3A-B8E98015DAC5}"/>
                  </a:ext>
                </a:extLst>
              </p:cNvPr>
              <p:cNvSpPr/>
              <p:nvPr/>
            </p:nvSpPr>
            <p:spPr>
              <a:xfrm rot="10800000">
                <a:off x="3960338" y="3061922"/>
                <a:ext cx="183341" cy="171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 xmlns:a16="http://schemas.microsoft.com/office/drawing/2014/main" id="{589D1B06-35D0-4FE5-ABA1-B15344603021}"/>
                  </a:ext>
                </a:extLst>
              </p:cNvPr>
              <p:cNvSpPr/>
              <p:nvPr/>
            </p:nvSpPr>
            <p:spPr>
              <a:xfrm>
                <a:off x="3503484" y="2773890"/>
                <a:ext cx="576064" cy="5760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 name="Group 6">
              <a:extLst>
                <a:ext uri="{FF2B5EF4-FFF2-40B4-BE49-F238E27FC236}">
                  <a16:creationId xmlns="" xmlns:a16="http://schemas.microsoft.com/office/drawing/2014/main" id="{48F359B4-40C5-4629-A022-6803E914D766}"/>
                </a:ext>
              </a:extLst>
            </p:cNvPr>
            <p:cNvGrpSpPr/>
            <p:nvPr/>
          </p:nvGrpSpPr>
          <p:grpSpPr>
            <a:xfrm>
              <a:off x="3964995" y="1812927"/>
              <a:ext cx="758121" cy="3478053"/>
              <a:chOff x="3684808" y="1830748"/>
              <a:chExt cx="641809" cy="2944452"/>
            </a:xfrm>
          </p:grpSpPr>
          <p:sp>
            <p:nvSpPr>
              <p:cNvPr id="14" name="Round Same Side Corner Rectangle 9">
                <a:extLst>
                  <a:ext uri="{FF2B5EF4-FFF2-40B4-BE49-F238E27FC236}">
                    <a16:creationId xmlns="" xmlns:a16="http://schemas.microsoft.com/office/drawing/2014/main" id="{FFF342D7-15EB-4B6A-87F8-51128C7B1B8E}"/>
                  </a:ext>
                </a:extLst>
              </p:cNvPr>
              <p:cNvSpPr/>
              <p:nvPr/>
            </p:nvSpPr>
            <p:spPr>
              <a:xfrm rot="10800000">
                <a:off x="4143276" y="2118780"/>
                <a:ext cx="183341" cy="265642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 xmlns:a16="http://schemas.microsoft.com/office/drawing/2014/main" id="{95500552-B00E-46A7-98C2-AA09DD86C0BA}"/>
                  </a:ext>
                </a:extLst>
              </p:cNvPr>
              <p:cNvSpPr/>
              <p:nvPr/>
            </p:nvSpPr>
            <p:spPr>
              <a:xfrm>
                <a:off x="3684808" y="1830748"/>
                <a:ext cx="576064" cy="5760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8" name="Group 7">
              <a:extLst>
                <a:ext uri="{FF2B5EF4-FFF2-40B4-BE49-F238E27FC236}">
                  <a16:creationId xmlns="" xmlns:a16="http://schemas.microsoft.com/office/drawing/2014/main" id="{1CC1134E-1F32-4D3B-BCAA-DDC2A5DA3428}"/>
                </a:ext>
              </a:extLst>
            </p:cNvPr>
            <p:cNvGrpSpPr/>
            <p:nvPr/>
          </p:nvGrpSpPr>
          <p:grpSpPr>
            <a:xfrm>
              <a:off x="4722442" y="2372338"/>
              <a:ext cx="754721" cy="2921023"/>
              <a:chOff x="4326213" y="2302319"/>
              <a:chExt cx="638931" cy="2472881"/>
            </a:xfrm>
          </p:grpSpPr>
          <p:sp>
            <p:nvSpPr>
              <p:cNvPr id="12" name="Round Same Side Corner Rectangle 10">
                <a:extLst>
                  <a:ext uri="{FF2B5EF4-FFF2-40B4-BE49-F238E27FC236}">
                    <a16:creationId xmlns="" xmlns:a16="http://schemas.microsoft.com/office/drawing/2014/main" id="{1D14584E-8BB6-479C-993B-AC6DE957EC5C}"/>
                  </a:ext>
                </a:extLst>
              </p:cNvPr>
              <p:cNvSpPr/>
              <p:nvPr/>
            </p:nvSpPr>
            <p:spPr>
              <a:xfrm rot="10800000">
                <a:off x="4326213" y="2590351"/>
                <a:ext cx="183341" cy="218484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Oval 12">
                <a:extLst>
                  <a:ext uri="{FF2B5EF4-FFF2-40B4-BE49-F238E27FC236}">
                    <a16:creationId xmlns="" xmlns:a16="http://schemas.microsoft.com/office/drawing/2014/main" id="{EE110277-4D0E-48A6-BACD-FDDCE0E14773}"/>
                  </a:ext>
                </a:extLst>
              </p:cNvPr>
              <p:cNvSpPr/>
              <p:nvPr/>
            </p:nvSpPr>
            <p:spPr>
              <a:xfrm>
                <a:off x="4389080" y="2302319"/>
                <a:ext cx="576064" cy="576064"/>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 name="Group 8">
              <a:extLst>
                <a:ext uri="{FF2B5EF4-FFF2-40B4-BE49-F238E27FC236}">
                  <a16:creationId xmlns="" xmlns:a16="http://schemas.microsoft.com/office/drawing/2014/main" id="{BFB77DFE-4A3E-4378-9D23-8FC57C55A4F4}"/>
                </a:ext>
              </a:extLst>
            </p:cNvPr>
            <p:cNvGrpSpPr/>
            <p:nvPr/>
          </p:nvGrpSpPr>
          <p:grpSpPr>
            <a:xfrm>
              <a:off x="4938107" y="3486400"/>
              <a:ext cx="757459" cy="1806962"/>
              <a:chOff x="4509151" y="3245461"/>
              <a:chExt cx="641249" cy="1529739"/>
            </a:xfrm>
          </p:grpSpPr>
          <p:sp>
            <p:nvSpPr>
              <p:cNvPr id="10" name="Round Same Side Corner Rectangle 11">
                <a:extLst>
                  <a:ext uri="{FF2B5EF4-FFF2-40B4-BE49-F238E27FC236}">
                    <a16:creationId xmlns="" xmlns:a16="http://schemas.microsoft.com/office/drawing/2014/main" id="{9FC970C8-AD28-451D-9733-E5E52ED4BBA3}"/>
                  </a:ext>
                </a:extLst>
              </p:cNvPr>
              <p:cNvSpPr/>
              <p:nvPr/>
            </p:nvSpPr>
            <p:spPr>
              <a:xfrm rot="10800000">
                <a:off x="4509151" y="3533493"/>
                <a:ext cx="183341" cy="12417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 xmlns:a16="http://schemas.microsoft.com/office/drawing/2014/main" id="{0CA916E7-F7B6-415D-9344-685C31111D8B}"/>
                  </a:ext>
                </a:extLst>
              </p:cNvPr>
              <p:cNvSpPr/>
              <p:nvPr/>
            </p:nvSpPr>
            <p:spPr>
              <a:xfrm>
                <a:off x="4574336" y="3245461"/>
                <a:ext cx="576064" cy="5760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grpSp>
        <p:nvGrpSpPr>
          <p:cNvPr id="22" name="Group 21">
            <a:extLst>
              <a:ext uri="{FF2B5EF4-FFF2-40B4-BE49-F238E27FC236}">
                <a16:creationId xmlns="" xmlns:a16="http://schemas.microsoft.com/office/drawing/2014/main" id="{42DD88FB-EE4F-401D-8747-772A918197D8}"/>
              </a:ext>
            </a:extLst>
          </p:cNvPr>
          <p:cNvGrpSpPr/>
          <p:nvPr/>
        </p:nvGrpSpPr>
        <p:grpSpPr>
          <a:xfrm>
            <a:off x="7387759" y="1768263"/>
            <a:ext cx="4527575" cy="2702442"/>
            <a:chOff x="395534" y="3855705"/>
            <a:chExt cx="3972999" cy="273427"/>
          </a:xfrm>
        </p:grpSpPr>
        <p:sp>
          <p:nvSpPr>
            <p:cNvPr id="23" name="TextBox 22">
              <a:extLst>
                <a:ext uri="{FF2B5EF4-FFF2-40B4-BE49-F238E27FC236}">
                  <a16:creationId xmlns="" xmlns:a16="http://schemas.microsoft.com/office/drawing/2014/main" id="{F518BA5E-EB60-4A42-88AA-4391F15B6FC5}"/>
                </a:ext>
              </a:extLst>
            </p:cNvPr>
            <p:cNvSpPr txBox="1"/>
            <p:nvPr/>
          </p:nvSpPr>
          <p:spPr>
            <a:xfrm>
              <a:off x="395534" y="3855705"/>
              <a:ext cx="3972999" cy="40482"/>
            </a:xfrm>
            <a:prstGeom prst="rect">
              <a:avLst/>
            </a:prstGeom>
            <a:noFill/>
          </p:spPr>
          <p:txBody>
            <a:bodyPr wrap="square" rtlCol="0" anchor="ctr">
              <a:spAutoFit/>
            </a:bodyPr>
            <a:lstStyle/>
            <a:p>
              <a:r>
                <a:rPr lang="as-IN" sz="2000" b="1" dirty="0" smtClean="0"/>
                <a:t>হার্লন্ড কুঞ্জ (</a:t>
              </a:r>
              <a:r>
                <a:rPr lang="en-US" sz="2000" b="1" dirty="0" smtClean="0"/>
                <a:t>Harold Koontz)</a:t>
              </a:r>
              <a:r>
                <a:rPr lang="en-US" sz="2000" dirty="0" smtClean="0"/>
                <a:t> </a:t>
              </a:r>
              <a:r>
                <a:rPr lang="as-IN" sz="2000" dirty="0" smtClean="0"/>
                <a:t>এর মতে,</a:t>
              </a:r>
              <a:endParaRPr lang="ko-KR" altLang="en-US" sz="2000" b="1"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E6D4C983-769E-4C2E-B8F3-5EBD1EB24F0F}"/>
                </a:ext>
              </a:extLst>
            </p:cNvPr>
            <p:cNvSpPr txBox="1"/>
            <p:nvPr/>
          </p:nvSpPr>
          <p:spPr>
            <a:xfrm>
              <a:off x="395535" y="3995229"/>
              <a:ext cx="3972998" cy="133903"/>
            </a:xfrm>
            <a:prstGeom prst="rect">
              <a:avLst/>
            </a:prstGeom>
            <a:noFill/>
          </p:spPr>
          <p:txBody>
            <a:bodyPr wrap="square" rtlCol="0">
              <a:spAutoFit/>
            </a:bodyPr>
            <a:lstStyle/>
            <a:p>
              <a:r>
                <a:rPr lang="as-IN" sz="2000" dirty="0" smtClean="0"/>
                <a:t>“ব্যবস্থাপনা হচ্ছে এমন একটি পরিবেশ তৈরী করা ও সংরক্ষণ করার প্রক্রিয়া যাতে দলবদ্ধ ব্যক্তিবর্গ দক্ষতার সাথে অভিষ্ট লক্ষে উপনীতি হয়।”</a:t>
              </a:r>
              <a:endParaRPr lang="en-US" altLang="ko-KR" sz="2000" dirty="0">
                <a:solidFill>
                  <a:schemeClr val="tx1">
                    <a:lumMod val="75000"/>
                    <a:lumOff val="25000"/>
                  </a:schemeClr>
                </a:solidFill>
                <a:cs typeface="Arial" pitchFamily="34" charset="0"/>
              </a:endParaRPr>
            </a:p>
          </p:txBody>
        </p:sp>
      </p:grpSp>
      <p:grpSp>
        <p:nvGrpSpPr>
          <p:cNvPr id="28" name="Group 27">
            <a:extLst>
              <a:ext uri="{FF2B5EF4-FFF2-40B4-BE49-F238E27FC236}">
                <a16:creationId xmlns="" xmlns:a16="http://schemas.microsoft.com/office/drawing/2014/main" id="{8120DD5F-9666-48EA-98EF-56A713EB3E5C}"/>
              </a:ext>
            </a:extLst>
          </p:cNvPr>
          <p:cNvGrpSpPr/>
          <p:nvPr/>
        </p:nvGrpSpPr>
        <p:grpSpPr>
          <a:xfrm>
            <a:off x="0" y="1526701"/>
            <a:ext cx="5229685" cy="2155726"/>
            <a:chOff x="395534" y="3770519"/>
            <a:chExt cx="3972999" cy="642112"/>
          </a:xfrm>
        </p:grpSpPr>
        <p:sp>
          <p:nvSpPr>
            <p:cNvPr id="29" name="TextBox 28">
              <a:extLst>
                <a:ext uri="{FF2B5EF4-FFF2-40B4-BE49-F238E27FC236}">
                  <a16:creationId xmlns="" xmlns:a16="http://schemas.microsoft.com/office/drawing/2014/main" id="{4FE82278-47C2-4EBA-A309-9C29FE4C08E2}"/>
                </a:ext>
              </a:extLst>
            </p:cNvPr>
            <p:cNvSpPr txBox="1"/>
            <p:nvPr/>
          </p:nvSpPr>
          <p:spPr>
            <a:xfrm>
              <a:off x="395534" y="3770519"/>
              <a:ext cx="3972999" cy="210853"/>
            </a:xfrm>
            <a:prstGeom prst="rect">
              <a:avLst/>
            </a:prstGeom>
            <a:noFill/>
          </p:spPr>
          <p:txBody>
            <a:bodyPr wrap="square" rtlCol="0" anchor="ctr">
              <a:spAutoFit/>
            </a:bodyPr>
            <a:lstStyle/>
            <a:p>
              <a:pPr algn="r"/>
              <a:r>
                <a:rPr lang="as-IN" sz="2000" b="1" dirty="0" smtClean="0"/>
                <a:t>আধুনিক ব্যবস্থাপনার জনক হেনরি ফেওল (</a:t>
              </a:r>
              <a:r>
                <a:rPr lang="en-US" sz="2000" b="1" dirty="0" smtClean="0"/>
                <a:t>Henry </a:t>
              </a:r>
              <a:r>
                <a:rPr lang="en-US" sz="2000" b="1" dirty="0" err="1" smtClean="0"/>
                <a:t>Fayol</a:t>
              </a:r>
              <a:r>
                <a:rPr lang="en-US" sz="2000" b="1" dirty="0" smtClean="0"/>
                <a:t>)</a:t>
              </a:r>
              <a:r>
                <a:rPr lang="en-US" sz="2000" dirty="0" smtClean="0"/>
                <a:t> </a:t>
              </a:r>
              <a:r>
                <a:rPr lang="as-IN" sz="2000" dirty="0" smtClean="0"/>
                <a:t>এর মতে</a:t>
              </a:r>
              <a:endParaRPr lang="ko-KR" altLang="en-US" sz="2000" b="1" dirty="0">
                <a:solidFill>
                  <a:schemeClr val="tx1">
                    <a:lumMod val="75000"/>
                    <a:lumOff val="25000"/>
                  </a:schemeClr>
                </a:solidFill>
                <a:cs typeface="Arial" pitchFamily="34" charset="0"/>
              </a:endParaRPr>
            </a:p>
          </p:txBody>
        </p:sp>
        <p:sp>
          <p:nvSpPr>
            <p:cNvPr id="30" name="TextBox 29">
              <a:extLst>
                <a:ext uri="{FF2B5EF4-FFF2-40B4-BE49-F238E27FC236}">
                  <a16:creationId xmlns="" xmlns:a16="http://schemas.microsoft.com/office/drawing/2014/main" id="{7E1E0391-18C3-4B18-AB79-7518BA737E73}"/>
                </a:ext>
              </a:extLst>
            </p:cNvPr>
            <p:cNvSpPr txBox="1"/>
            <p:nvPr/>
          </p:nvSpPr>
          <p:spPr>
            <a:xfrm>
              <a:off x="726838" y="3972589"/>
              <a:ext cx="3558854" cy="440042"/>
            </a:xfrm>
            <a:prstGeom prst="rect">
              <a:avLst/>
            </a:prstGeom>
            <a:noFill/>
          </p:spPr>
          <p:txBody>
            <a:bodyPr wrap="square" rtlCol="0">
              <a:spAutoFit/>
            </a:bodyPr>
            <a:lstStyle/>
            <a:p>
              <a:pPr algn="r"/>
              <a:r>
                <a:rPr lang="as-IN" sz="1200" dirty="0" smtClean="0">
                  <a:solidFill>
                    <a:srgbClr val="002060"/>
                  </a:solidFill>
                </a:rPr>
                <a:t>“</a:t>
              </a:r>
              <a:r>
                <a:rPr lang="as-IN" dirty="0" smtClean="0">
                  <a:solidFill>
                    <a:srgbClr val="002060"/>
                  </a:solidFill>
                </a:rPr>
                <a:t>ব্যবস্থাপনা হলো পূর্বানুমান ও পরিকল্পনা, সংগঠন, নির্দেশনা, সমন্বয় সাধন এবং নিয়ন্ত্রণ করা (</a:t>
              </a:r>
              <a:r>
                <a:rPr lang="en-US" dirty="0" smtClean="0">
                  <a:solidFill>
                    <a:srgbClr val="002060"/>
                  </a:solidFill>
                </a:rPr>
                <a:t>To manage is to forecast &amp; plan, to </a:t>
              </a:r>
              <a:r>
                <a:rPr lang="en-US" dirty="0" err="1" smtClean="0">
                  <a:solidFill>
                    <a:srgbClr val="002060"/>
                  </a:solidFill>
                </a:rPr>
                <a:t>organise</a:t>
              </a:r>
              <a:r>
                <a:rPr lang="en-US" dirty="0" smtClean="0">
                  <a:solidFill>
                    <a:srgbClr val="002060"/>
                  </a:solidFill>
                </a:rPr>
                <a:t>, to command, to co-ordinate and control)।</a:t>
              </a:r>
              <a:r>
                <a:rPr lang="en-US" altLang="ko-KR" dirty="0" smtClean="0">
                  <a:solidFill>
                    <a:srgbClr val="002060"/>
                  </a:solidFill>
                </a:rPr>
                <a:t>.</a:t>
              </a:r>
              <a:endParaRPr lang="en-US" altLang="ko-KR" sz="1200" dirty="0">
                <a:solidFill>
                  <a:srgbClr val="002060"/>
                </a:solidFill>
                <a:cs typeface="Arial" pitchFamily="34" charset="0"/>
              </a:endParaRPr>
            </a:p>
          </p:txBody>
        </p:sp>
      </p:grpSp>
      <p:grpSp>
        <p:nvGrpSpPr>
          <p:cNvPr id="31" name="Group 30">
            <a:extLst>
              <a:ext uri="{FF2B5EF4-FFF2-40B4-BE49-F238E27FC236}">
                <a16:creationId xmlns="" xmlns:a16="http://schemas.microsoft.com/office/drawing/2014/main" id="{459E3CBB-A836-4CC6-A157-F3DF9D91BF74}"/>
              </a:ext>
            </a:extLst>
          </p:cNvPr>
          <p:cNvGrpSpPr/>
          <p:nvPr/>
        </p:nvGrpSpPr>
        <p:grpSpPr>
          <a:xfrm>
            <a:off x="403189" y="3681349"/>
            <a:ext cx="4590842" cy="2355979"/>
            <a:chOff x="395534" y="3806547"/>
            <a:chExt cx="3972999" cy="505929"/>
          </a:xfrm>
        </p:grpSpPr>
        <p:sp>
          <p:nvSpPr>
            <p:cNvPr id="32" name="TextBox 31">
              <a:extLst>
                <a:ext uri="{FF2B5EF4-FFF2-40B4-BE49-F238E27FC236}">
                  <a16:creationId xmlns="" xmlns:a16="http://schemas.microsoft.com/office/drawing/2014/main" id="{6A43C039-8044-4211-9EFB-869B82B3690B}"/>
                </a:ext>
              </a:extLst>
            </p:cNvPr>
            <p:cNvSpPr txBox="1"/>
            <p:nvPr/>
          </p:nvSpPr>
          <p:spPr>
            <a:xfrm>
              <a:off x="395534" y="3806547"/>
              <a:ext cx="3972999" cy="138795"/>
            </a:xfrm>
            <a:prstGeom prst="rect">
              <a:avLst/>
            </a:prstGeom>
            <a:noFill/>
          </p:spPr>
          <p:txBody>
            <a:bodyPr wrap="square" rtlCol="0" anchor="ctr">
              <a:spAutoFit/>
            </a:bodyPr>
            <a:lstStyle/>
            <a:p>
              <a:pPr algn="r"/>
              <a:r>
                <a:rPr lang="as-IN" b="1" dirty="0" smtClean="0"/>
                <a:t>টেরি এবং ফ্রাংকলিন (</a:t>
              </a:r>
              <a:r>
                <a:rPr lang="en-US" b="1" dirty="0" smtClean="0"/>
                <a:t>Terry &amp; Franklin)</a:t>
              </a:r>
              <a:r>
                <a:rPr lang="en-US" dirty="0" smtClean="0"/>
                <a:t> </a:t>
              </a:r>
              <a:r>
                <a:rPr lang="as-IN" dirty="0" smtClean="0"/>
                <a:t>এর মতে</a:t>
              </a:r>
              <a:endParaRPr lang="ko-KR" altLang="en-US" b="1" dirty="0">
                <a:solidFill>
                  <a:schemeClr val="tx1">
                    <a:lumMod val="75000"/>
                    <a:lumOff val="25000"/>
                  </a:schemeClr>
                </a:solidFill>
                <a:cs typeface="Arial" pitchFamily="34" charset="0"/>
              </a:endParaRPr>
            </a:p>
          </p:txBody>
        </p:sp>
        <p:sp>
          <p:nvSpPr>
            <p:cNvPr id="33" name="TextBox 32">
              <a:extLst>
                <a:ext uri="{FF2B5EF4-FFF2-40B4-BE49-F238E27FC236}">
                  <a16:creationId xmlns="" xmlns:a16="http://schemas.microsoft.com/office/drawing/2014/main" id="{812732B9-17AA-4FE5-94D9-5085E2493A83}"/>
                </a:ext>
              </a:extLst>
            </p:cNvPr>
            <p:cNvSpPr txBox="1"/>
            <p:nvPr/>
          </p:nvSpPr>
          <p:spPr>
            <a:xfrm>
              <a:off x="395535" y="3995231"/>
              <a:ext cx="3972998" cy="317245"/>
            </a:xfrm>
            <a:prstGeom prst="rect">
              <a:avLst/>
            </a:prstGeom>
            <a:noFill/>
          </p:spPr>
          <p:txBody>
            <a:bodyPr wrap="square" rtlCol="0">
              <a:spAutoFit/>
            </a:bodyPr>
            <a:lstStyle/>
            <a:p>
              <a:pPr algn="r"/>
              <a:r>
                <a:rPr lang="as-IN" dirty="0" smtClean="0">
                  <a:solidFill>
                    <a:srgbClr val="002060"/>
                  </a:solidFill>
                </a:rPr>
                <a:t>“ব্যবস্থাপনা হলো এমন একটি স্বতন্ত্র প্রক্রিয়া যা মানুষ ও অন্যান্য সম্পদ সমূহের সুষ্ঠু ব্যবহারের লক্ষ্যে উদ্দেশ্য নির্ধারণ ও তা অর্জনের নিমিত্তে পরিকল্পনা, সংগঠন, উদ্বুদ্ধ করন ও নিয়ন্ত্রণ কার্যের সাথে সম্পৃক্ত।”</a:t>
              </a:r>
              <a:r>
                <a:rPr lang="en-US" altLang="ko-KR" sz="1200" dirty="0" smtClean="0">
                  <a:solidFill>
                    <a:schemeClr val="tx1">
                      <a:lumMod val="75000"/>
                      <a:lumOff val="25000"/>
                    </a:schemeClr>
                  </a:solidFill>
                </a:rPr>
                <a:t>.</a:t>
              </a:r>
              <a:endParaRPr lang="en-US" altLang="ko-KR" sz="1200" dirty="0">
                <a:solidFill>
                  <a:schemeClr val="tx1">
                    <a:lumMod val="75000"/>
                    <a:lumOff val="25000"/>
                  </a:schemeClr>
                </a:solidFill>
                <a:cs typeface="Arial" pitchFamily="34" charset="0"/>
              </a:endParaRPr>
            </a:p>
          </p:txBody>
        </p:sp>
      </p:grpSp>
      <p:sp>
        <p:nvSpPr>
          <p:cNvPr id="37" name="Rounded Rectangle 5">
            <a:extLst>
              <a:ext uri="{FF2B5EF4-FFF2-40B4-BE49-F238E27FC236}">
                <a16:creationId xmlns="" xmlns:a16="http://schemas.microsoft.com/office/drawing/2014/main" id="{8E62C2CD-4C77-43C8-AAD3-FC17A86E911E}"/>
              </a:ext>
            </a:extLst>
          </p:cNvPr>
          <p:cNvSpPr/>
          <p:nvPr/>
        </p:nvSpPr>
        <p:spPr>
          <a:xfrm flipH="1">
            <a:off x="6503590" y="2623910"/>
            <a:ext cx="335781" cy="27699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 xmlns:a16="http://schemas.microsoft.com/office/drawing/2014/main" id="{72C56574-BC7D-4016-8317-A561E1E04A5E}"/>
              </a:ext>
            </a:extLst>
          </p:cNvPr>
          <p:cNvSpPr/>
          <p:nvPr/>
        </p:nvSpPr>
        <p:spPr>
          <a:xfrm rot="18805991">
            <a:off x="5433711" y="3131092"/>
            <a:ext cx="343335" cy="33975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130">
            <a:extLst>
              <a:ext uri="{FF2B5EF4-FFF2-40B4-BE49-F238E27FC236}">
                <a16:creationId xmlns="" xmlns:a16="http://schemas.microsoft.com/office/drawing/2014/main" id="{FA3EB373-D833-48EF-8733-DCC9ADAE1725}"/>
              </a:ext>
            </a:extLst>
          </p:cNvPr>
          <p:cNvSpPr/>
          <p:nvPr/>
        </p:nvSpPr>
        <p:spPr>
          <a:xfrm>
            <a:off x="5684175" y="2040914"/>
            <a:ext cx="290101" cy="29141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0" name="Rectangle 9">
            <a:extLst>
              <a:ext uri="{FF2B5EF4-FFF2-40B4-BE49-F238E27FC236}">
                <a16:creationId xmlns="" xmlns:a16="http://schemas.microsoft.com/office/drawing/2014/main" id="{CBFA5073-EC27-4358-9D55-51360B793A6E}"/>
              </a:ext>
            </a:extLst>
          </p:cNvPr>
          <p:cNvSpPr/>
          <p:nvPr/>
        </p:nvSpPr>
        <p:spPr>
          <a:xfrm>
            <a:off x="6752329" y="3695931"/>
            <a:ext cx="285381" cy="28491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Block Arc 25">
            <a:extLst>
              <a:ext uri="{FF2B5EF4-FFF2-40B4-BE49-F238E27FC236}">
                <a16:creationId xmlns="" xmlns:a16="http://schemas.microsoft.com/office/drawing/2014/main" id="{8EF2BDD4-1BE7-4751-83B9-A9DBB716DAF0}"/>
              </a:ext>
            </a:extLst>
          </p:cNvPr>
          <p:cNvSpPr>
            <a:spLocks noChangeAspect="1"/>
          </p:cNvSpPr>
          <p:nvPr/>
        </p:nvSpPr>
        <p:spPr>
          <a:xfrm>
            <a:off x="5284738" y="4234730"/>
            <a:ext cx="243278" cy="35146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 xmlns:p14="http://schemas.microsoft.com/office/powerpoint/2010/main" val="1007871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752600" y="228600"/>
            <a:ext cx="4267200" cy="2819400"/>
          </a:xfrm>
          <a:prstGeom prst="rect">
            <a:avLst/>
          </a:prstGeom>
          <a:ln w="76200">
            <a:solidFill>
              <a:schemeClr val="tx2">
                <a:lumMod val="60000"/>
                <a:lumOff val="40000"/>
              </a:schemeClr>
            </a:solidFill>
          </a:ln>
        </p:spPr>
      </p:pic>
      <p:pic>
        <p:nvPicPr>
          <p:cNvPr id="3" name="Picture 2" descr="team work.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828800" y="3429001"/>
            <a:ext cx="4191000" cy="3069771"/>
          </a:xfrm>
          <a:prstGeom prst="rect">
            <a:avLst/>
          </a:prstGeom>
          <a:ln w="76200">
            <a:solidFill>
              <a:schemeClr val="tx2">
                <a:lumMod val="60000"/>
                <a:lumOff val="40000"/>
              </a:schemeClr>
            </a:solidFill>
          </a:ln>
        </p:spPr>
      </p:pic>
      <p:sp>
        <p:nvSpPr>
          <p:cNvPr id="4" name="TextBox 3"/>
          <p:cNvSpPr txBox="1"/>
          <p:nvPr/>
        </p:nvSpPr>
        <p:spPr>
          <a:xfrm>
            <a:off x="6248400" y="804209"/>
            <a:ext cx="4191000" cy="1200329"/>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latin typeface="NikoshBAN" pitchFamily="2" charset="0"/>
                <a:cs typeface="NikoshBAN" pitchFamily="2" charset="0"/>
              </a:rPr>
              <a:t>পূর্ব নির্ধারিত লক্ষ্য অর্জনের জন্য পরিচালিত হয়</a:t>
            </a:r>
            <a:endParaRPr lang="en-US" sz="3600" dirty="0">
              <a:latin typeface="NikoshBAN" pitchFamily="2" charset="0"/>
              <a:cs typeface="NikoshBAN" pitchFamily="2" charset="0"/>
            </a:endParaRPr>
          </a:p>
        </p:txBody>
      </p:sp>
      <p:sp>
        <p:nvSpPr>
          <p:cNvPr id="6" name="TextBox 5"/>
          <p:cNvSpPr txBox="1"/>
          <p:nvPr/>
        </p:nvSpPr>
        <p:spPr>
          <a:xfrm>
            <a:off x="6248400" y="4572001"/>
            <a:ext cx="34290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latin typeface="NikoshBAN" pitchFamily="2" charset="0"/>
                <a:cs typeface="NikoshBAN" pitchFamily="2" charset="0"/>
              </a:rPr>
              <a:t>একটি দলগত প্রক্রিয়া</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289066393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ctr">
          <a:defRPr sz="3600" dirty="0" smtClean="0">
            <a:solidFill>
              <a:schemeClr val="bg1"/>
            </a:solidFill>
            <a:latin typeface="NikoshBAN"/>
            <a:cs typeface="Vrinda" panose="020B0502040204020203" pitchFamily="34" charset="0"/>
          </a:defRPr>
        </a:defPPr>
      </a:lstStyle>
      <a:style>
        <a:lnRef idx="1">
          <a:schemeClr val="accent5"/>
        </a:lnRef>
        <a:fillRef idx="2">
          <a:schemeClr val="accent5"/>
        </a:fillRef>
        <a:effectRef idx="1">
          <a:schemeClr val="accent5"/>
        </a:effectRef>
        <a:fontRef idx="minor">
          <a:schemeClr val="dk1"/>
        </a:fontRef>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566</Words>
  <Application>Microsoft Office PowerPoint</Application>
  <PresentationFormat>Custom</PresentationFormat>
  <Paragraphs>101</Paragraphs>
  <Slides>25</Slides>
  <Notes>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Angles</vt:lpstr>
      <vt:lpstr>Slide 1</vt:lpstr>
      <vt:lpstr>পরিচিতি </vt:lpstr>
      <vt:lpstr>Slide 3</vt:lpstr>
      <vt:lpstr>Slide 4</vt:lpstr>
      <vt:lpstr>শিখনফল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দলগত মূল্যায়ন</vt:lpstr>
      <vt:lpstr>বাড়ির কাজ</vt:lpstr>
      <vt:lpstr>সকলকে  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Windows User</cp:lastModifiedBy>
  <cp:revision>121</cp:revision>
  <dcterms:created xsi:type="dcterms:W3CDTF">2019-06-19T16:23:58Z</dcterms:created>
  <dcterms:modified xsi:type="dcterms:W3CDTF">2022-02-03T06:20:39Z</dcterms:modified>
</cp:coreProperties>
</file>