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 id="2147483804" r:id="rId2"/>
  </p:sldMasterIdLst>
  <p:sldIdLst>
    <p:sldId id="256" r:id="rId3"/>
    <p:sldId id="258" r:id="rId4"/>
    <p:sldId id="260" r:id="rId5"/>
    <p:sldId id="264" r:id="rId6"/>
    <p:sldId id="263" r:id="rId7"/>
    <p:sldId id="279" r:id="rId8"/>
    <p:sldId id="280" r:id="rId9"/>
    <p:sldId id="266" r:id="rId10"/>
    <p:sldId id="272" r:id="rId11"/>
    <p:sldId id="271" r:id="rId12"/>
    <p:sldId id="274" r:id="rId13"/>
    <p:sldId id="269" r:id="rId14"/>
    <p:sldId id="270" r:id="rId15"/>
    <p:sldId id="275" r:id="rId16"/>
    <p:sldId id="276" r:id="rId17"/>
    <p:sldId id="277"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4" d="100"/>
          <a:sy n="74" d="100"/>
        </p:scale>
        <p:origin x="3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007B277-88A8-43E3-8EB7-8E6B5FD5B82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417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495D4-D24A-4242-8C65-121110DE6A0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B277-88A8-43E3-8EB7-8E6B5FD5B823}" type="slidenum">
              <a:rPr lang="en-US" smtClean="0"/>
              <a:t>‹#›</a:t>
            </a:fld>
            <a:endParaRPr lang="en-US"/>
          </a:p>
        </p:txBody>
      </p:sp>
    </p:spTree>
    <p:extLst>
      <p:ext uri="{BB962C8B-B14F-4D97-AF65-F5344CB8AC3E}">
        <p14:creationId xmlns:p14="http://schemas.microsoft.com/office/powerpoint/2010/main" val="51868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57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921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spTree>
    <p:extLst>
      <p:ext uri="{BB962C8B-B14F-4D97-AF65-F5344CB8AC3E}">
        <p14:creationId xmlns:p14="http://schemas.microsoft.com/office/powerpoint/2010/main" val="1687830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10762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293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477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8718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488950" y="6394450"/>
            <a:ext cx="122110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2000" dirty="0" smtClean="0"/>
              <a:t>মোঃ ইমাদ উদ্দিন মানিক,সহকারি শিক্ষক,বাগবাড়ী মডেল সরকারি প্রাথমিক বিদ্যালয়,ছাতক,সুনামগঞ্জ।  মোবাঃ০১৭২১-২২৫৭৬০</a:t>
            </a:r>
            <a:endParaRPr lang="en-US" sz="2000" dirty="0"/>
          </a:p>
        </p:txBody>
      </p:sp>
    </p:spTree>
    <p:extLst>
      <p:ext uri="{BB962C8B-B14F-4D97-AF65-F5344CB8AC3E}">
        <p14:creationId xmlns:p14="http://schemas.microsoft.com/office/powerpoint/2010/main" val="997772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539750" y="6534150"/>
            <a:ext cx="903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1200" dirty="0"/>
              <a:t>মোঃ ইমাদ উদ্দিন মানিক,সহকারি শিক্ষক,বাগবাড়ী মডেল সরকারি প্রাথমিক বিদ্যালয়,ছাতক,সুনামগঞ্জ।  মোবাঃ০১৭২১-২২৫৭৬০</a:t>
            </a:r>
            <a:endParaRPr lang="en-US" sz="1200" dirty="0"/>
          </a:p>
        </p:txBody>
      </p:sp>
    </p:spTree>
    <p:extLst>
      <p:ext uri="{BB962C8B-B14F-4D97-AF65-F5344CB8AC3E}">
        <p14:creationId xmlns:p14="http://schemas.microsoft.com/office/powerpoint/2010/main" val="1458380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12"/>
          <p:cNvSpPr txBox="1">
            <a:spLocks noChangeArrowheads="1"/>
          </p:cNvSpPr>
          <p:nvPr userDrawn="1"/>
        </p:nvSpPr>
        <p:spPr bwMode="auto">
          <a:xfrm>
            <a:off x="539750" y="6534150"/>
            <a:ext cx="903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1200" dirty="0"/>
              <a:t>মোঃ ইমাদ উদ্দিন মানিক,সহকারি শিক্ষক,বাগবাড়ী মডেল সরকারি প্রাথমিক বিদ্যালয়,ছাতক,সুনামগঞ্জ।  মোবাঃ০১৭২১-২২৫৭৬০</a:t>
            </a:r>
            <a:endParaRPr lang="en-US" sz="1200" dirty="0"/>
          </a:p>
        </p:txBody>
      </p:sp>
    </p:spTree>
    <p:extLst>
      <p:ext uri="{BB962C8B-B14F-4D97-AF65-F5344CB8AC3E}">
        <p14:creationId xmlns:p14="http://schemas.microsoft.com/office/powerpoint/2010/main" val="144503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539750" y="6534150"/>
            <a:ext cx="903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1200" dirty="0"/>
              <a:t>মোঃ ইমাদ উদ্দিন মানিক,সহকারি শিক্ষক,বাগবাড়ী মডেল সরকারি প্রাথমিক বিদ্যালয়,ছাতক,সুনামগঞ্জ।  মোবাঃ০১৭২১-২২৫৭৬০</a:t>
            </a:r>
            <a:endParaRPr lang="en-US" sz="1200" dirty="0"/>
          </a:p>
        </p:txBody>
      </p:sp>
    </p:spTree>
    <p:extLst>
      <p:ext uri="{BB962C8B-B14F-4D97-AF65-F5344CB8AC3E}">
        <p14:creationId xmlns:p14="http://schemas.microsoft.com/office/powerpoint/2010/main" val="507408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539750" y="6534150"/>
            <a:ext cx="903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1200" dirty="0"/>
              <a:t>মোঃ ইমাদ উদ্দিন মানিক,সহকারি শিক্ষক,বাগবাড়ী মডেল সরকারি প্রাথমিক বিদ্যালয়,ছাতক,সুনামগঞ্জ।  মোবাঃ০১৭২১-২২৫৭৬০</a:t>
            </a:r>
            <a:endParaRPr lang="en-US" sz="1200" dirty="0"/>
          </a:p>
        </p:txBody>
      </p:sp>
    </p:spTree>
    <p:extLst>
      <p:ext uri="{BB962C8B-B14F-4D97-AF65-F5344CB8AC3E}">
        <p14:creationId xmlns:p14="http://schemas.microsoft.com/office/powerpoint/2010/main" val="4051930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539750" y="6534150"/>
            <a:ext cx="903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1200" dirty="0"/>
              <a:t>মোঃ ইমাদ উদ্দিন মানিক,সহকারি শিক্ষক,বাগবাড়ী মডেল সরকারি প্রাথমিক বিদ্যালয়,ছাতক,সুনামগঞ্জ।  মোবাঃ০১৭২১-২২৫৭৬০</a:t>
            </a:r>
            <a:endParaRPr lang="en-US" sz="1200" dirty="0"/>
          </a:p>
        </p:txBody>
      </p:sp>
    </p:spTree>
    <p:extLst>
      <p:ext uri="{BB962C8B-B14F-4D97-AF65-F5344CB8AC3E}">
        <p14:creationId xmlns:p14="http://schemas.microsoft.com/office/powerpoint/2010/main" val="208733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25035946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1805804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3435628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3622608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1142772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1582045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190911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B495D4-D24A-4242-8C65-121110DE6A05}" type="datetimeFigureOut">
              <a:rPr lang="en-US" smtClean="0"/>
              <a:t>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07B277-88A8-43E3-8EB7-8E6B5FD5B82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8694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3402623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3884051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362387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5B2DA6F-156F-48AE-B103-D5AF4A3072A9}" type="datetimeFigureOut">
              <a:rPr lang="en-US" smtClean="0"/>
              <a:t>2/3/2022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C61669C-655E-4FC5-A612-CB1F132988E5}" type="slidenum">
              <a:rPr lang="en-US" smtClean="0"/>
              <a:t>‹#›</a:t>
            </a:fld>
            <a:endParaRPr lang="en-US"/>
          </a:p>
        </p:txBody>
      </p:sp>
    </p:spTree>
    <p:extLst>
      <p:ext uri="{BB962C8B-B14F-4D97-AF65-F5344CB8AC3E}">
        <p14:creationId xmlns:p14="http://schemas.microsoft.com/office/powerpoint/2010/main" val="186899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B495D4-D24A-4242-8C65-121110DE6A0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B277-88A8-43E3-8EB7-8E6B5FD5B823}" type="slidenum">
              <a:rPr lang="en-US" smtClean="0"/>
              <a:t>‹#›</a:t>
            </a:fld>
            <a:endParaRPr lang="en-US"/>
          </a:p>
        </p:txBody>
      </p:sp>
    </p:spTree>
    <p:extLst>
      <p:ext uri="{BB962C8B-B14F-4D97-AF65-F5344CB8AC3E}">
        <p14:creationId xmlns:p14="http://schemas.microsoft.com/office/powerpoint/2010/main" val="2373786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B495D4-D24A-4242-8C65-121110DE6A05}" type="datetimeFigureOut">
              <a:rPr lang="en-US" smtClean="0"/>
              <a:t>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07B277-88A8-43E3-8EB7-8E6B5FD5B82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269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B495D4-D24A-4242-8C65-121110DE6A05}" type="datetimeFigureOut">
              <a:rPr lang="en-US" smtClean="0"/>
              <a:t>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07B277-88A8-43E3-8EB7-8E6B5FD5B82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85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495D4-D24A-4242-8C65-121110DE6A05}" type="datetimeFigureOut">
              <a:rPr lang="en-US" smtClean="0"/>
              <a:t>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07B277-88A8-43E3-8EB7-8E6B5FD5B823}" type="slidenum">
              <a:rPr lang="en-US" smtClean="0"/>
              <a:t>‹#›</a:t>
            </a:fld>
            <a:endParaRPr lang="en-US"/>
          </a:p>
        </p:txBody>
      </p:sp>
    </p:spTree>
    <p:extLst>
      <p:ext uri="{BB962C8B-B14F-4D97-AF65-F5344CB8AC3E}">
        <p14:creationId xmlns:p14="http://schemas.microsoft.com/office/powerpoint/2010/main" val="209113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495D4-D24A-4242-8C65-121110DE6A0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B277-88A8-43E3-8EB7-8E6B5FD5B82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205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495D4-D24A-4242-8C65-121110DE6A05}" type="datetimeFigureOut">
              <a:rPr lang="en-US" smtClean="0"/>
              <a:t>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07B277-88A8-43E3-8EB7-8E6B5FD5B823}" type="slidenum">
              <a:rPr lang="en-US" smtClean="0"/>
              <a:t>‹#›</a:t>
            </a:fld>
            <a:endParaRPr lang="en-US"/>
          </a:p>
        </p:txBody>
      </p:sp>
    </p:spTree>
    <p:extLst>
      <p:ext uri="{BB962C8B-B14F-4D97-AF65-F5344CB8AC3E}">
        <p14:creationId xmlns:p14="http://schemas.microsoft.com/office/powerpoint/2010/main" val="111085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2B495D4-D24A-4242-8C65-121110DE6A05}" type="datetimeFigureOut">
              <a:rPr lang="en-US" smtClean="0"/>
              <a:t>2/3/2022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07B277-88A8-43E3-8EB7-8E6B5FD5B823}" type="slidenum">
              <a:rPr lang="en-US" smtClean="0"/>
              <a:t>‹#›</a:t>
            </a:fld>
            <a:endParaRPr lang="en-US"/>
          </a:p>
        </p:txBody>
      </p:sp>
    </p:spTree>
    <p:extLst>
      <p:ext uri="{BB962C8B-B14F-4D97-AF65-F5344CB8AC3E}">
        <p14:creationId xmlns:p14="http://schemas.microsoft.com/office/powerpoint/2010/main" val="3382372480"/>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12"/>
          <p:cNvSpPr txBox="1">
            <a:spLocks noChangeArrowheads="1"/>
          </p:cNvSpPr>
          <p:nvPr userDrawn="1"/>
        </p:nvSpPr>
        <p:spPr bwMode="auto">
          <a:xfrm>
            <a:off x="539750" y="6534150"/>
            <a:ext cx="90312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eaLnBrk="1" hangingPunct="1"/>
            <a:r>
              <a:rPr lang="bn-IN" sz="1200" dirty="0"/>
              <a:t>মোঃ ইমাদ উদ্দিন মানিক,সহকারি শিক্ষক,বাগবাড়ী মডেল সরকারি প্রাথমিক বিদ্যালয়,ছাতক,সুনামগঞ্জ।  মোবাঃ০১৭২১-২২৫৭৬০</a:t>
            </a:r>
            <a:endParaRPr lang="en-US" sz="1200" dirty="0"/>
          </a:p>
        </p:txBody>
      </p:sp>
    </p:spTree>
    <p:extLst>
      <p:ext uri="{BB962C8B-B14F-4D97-AF65-F5344CB8AC3E}">
        <p14:creationId xmlns:p14="http://schemas.microsoft.com/office/powerpoint/2010/main" val="184396607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92306" y="728506"/>
            <a:ext cx="6924675" cy="628650"/>
          </a:xfrm>
        </p:spPr>
        <p:txBody>
          <a:bodyPr>
            <a:normAutofit fontScale="90000"/>
          </a:bodyPr>
          <a:lstStyle/>
          <a:p>
            <a:r>
              <a:rPr lang="bn-BD" sz="4000" dirty="0" smtClean="0">
                <a:latin typeface="NikoshBAN" panose="02000000000000000000" pitchFamily="2" charset="0"/>
                <a:cs typeface="NikoshBAN" panose="02000000000000000000" pitchFamily="2" charset="0"/>
              </a:rPr>
              <a:t>আজকের মাল্টিমিডিয়া ক্লাসে সবাইকে স্বাগতম</a:t>
            </a:r>
            <a:endParaRPr lang="en-US" sz="4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2"/>
          <a:srcRect b="36074"/>
          <a:stretch/>
        </p:blipFill>
        <p:spPr>
          <a:xfrm>
            <a:off x="3313895" y="1498824"/>
            <a:ext cx="4881495" cy="38621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95244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624720" y="779804"/>
            <a:ext cx="4533774" cy="524223"/>
          </a:xfrm>
          <a:ln w="19050">
            <a:solidFill>
              <a:schemeClr val="accent2">
                <a:lumMod val="75000"/>
              </a:schemeClr>
            </a:solidFill>
          </a:ln>
        </p:spPr>
        <p:txBody>
          <a:bodyPr>
            <a:normAutofit fontScale="90000"/>
          </a:bodyPr>
          <a:lstStyle/>
          <a:p>
            <a:pPr algn="ctr"/>
            <a:r>
              <a:rPr lang="bn-BD" sz="3200" dirty="0" smtClean="0">
                <a:latin typeface="NikoshBAN" panose="02000000000000000000" pitchFamily="2" charset="0"/>
                <a:cs typeface="NikoshBAN" panose="02000000000000000000" pitchFamily="2" charset="0"/>
              </a:rPr>
              <a:t>প্রিয় শিক্ষার্থীরা, ছবি দুটো লক্ষ্য করো</a:t>
            </a:r>
            <a:endParaRPr lang="en-US" sz="3200" dirty="0">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735651" y="1762772"/>
            <a:ext cx="3985740" cy="22570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4770" y="1701643"/>
            <a:ext cx="4279900" cy="24099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770314" y="4509238"/>
            <a:ext cx="10595020" cy="1569660"/>
          </a:xfrm>
          <a:prstGeom prst="rect">
            <a:avLst/>
          </a:prstGeom>
          <a:noFill/>
          <a:ln w="19050">
            <a:solidFill>
              <a:schemeClr val="accent2">
                <a:lumMod val="75000"/>
              </a:schemeClr>
            </a:solidFill>
          </a:ln>
        </p:spPr>
        <p:txBody>
          <a:bodyPr wrap="square" rtlCol="0">
            <a:spAutoFit/>
          </a:bodyPr>
          <a:lstStyle/>
          <a:p>
            <a:pPr algn="just"/>
            <a:r>
              <a:rPr lang="bn-BD" sz="3200" dirty="0" smtClean="0">
                <a:latin typeface="NikoshBAN" panose="02000000000000000000" pitchFamily="2" charset="0"/>
                <a:cs typeface="NikoshBAN" panose="02000000000000000000" pitchFamily="2" charset="0"/>
              </a:rPr>
              <a:t>আমাদের দেশে জনসংখ্যার তুলনায় চিকিৎসকের সংখ্যা অনেক কম। এজন্য চাহিদামতো অনেক মানুষ পর্যাপ্ত চিকিৎসা সেবা পায় না। স্বাস্থ্যহীনতার কারণে অনেকে উপার্জন করতে পারে না এবং আমাদের অর্থনীতিতেও তারা অবদান রাখতে পারছে 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8278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69083" y="1030729"/>
            <a:ext cx="3671170" cy="1474244"/>
          </a:xfrm>
          <a:ln w="19050">
            <a:solidFill>
              <a:schemeClr val="accent2">
                <a:lumMod val="75000"/>
              </a:schemeClr>
            </a:solidFill>
          </a:ln>
        </p:spPr>
        <p:txBody>
          <a:bodyPr>
            <a:noAutofit/>
          </a:bodyPr>
          <a:lstStyle/>
          <a:p>
            <a:r>
              <a:rPr lang="bn-BD" sz="4000" dirty="0" smtClean="0">
                <a:latin typeface="NikoshBAN" panose="02000000000000000000" pitchFamily="2" charset="0"/>
                <a:cs typeface="NikoshBAN" panose="02000000000000000000" pitchFamily="2" charset="0"/>
              </a:rPr>
              <a:t>পাঠ্যবইয়ের সাথে সংযোগ স্থাপন</a:t>
            </a:r>
            <a:endParaRPr lang="en-US" sz="4000" dirty="0">
              <a:latin typeface="NikoshBAN" panose="02000000000000000000" pitchFamily="2" charset="0"/>
              <a:cs typeface="NikoshBAN" panose="02000000000000000000" pitchFamily="2" charset="0"/>
            </a:endParaRPr>
          </a:p>
        </p:txBody>
      </p:sp>
      <p:sp>
        <p:nvSpPr>
          <p:cNvPr id="3" name="Content Placeholder 2"/>
          <p:cNvSpPr>
            <a:spLocks noGrp="1"/>
          </p:cNvSpPr>
          <p:nvPr>
            <p:ph idx="4294967295"/>
          </p:nvPr>
        </p:nvSpPr>
        <p:spPr>
          <a:xfrm>
            <a:off x="928352" y="2747461"/>
            <a:ext cx="6096000" cy="3172738"/>
          </a:xfrm>
          <a:solidFill>
            <a:schemeClr val="accent1">
              <a:lumMod val="20000"/>
              <a:lumOff val="80000"/>
            </a:schemeClr>
          </a:solidFill>
          <a:ln w="19050">
            <a:solidFill>
              <a:schemeClr val="accent2">
                <a:lumMod val="75000"/>
              </a:schemeClr>
            </a:solidFill>
          </a:ln>
        </p:spPr>
        <p:txBody>
          <a:bodyPr>
            <a:noAutofit/>
          </a:bodyPr>
          <a:lstStyle/>
          <a:p>
            <a:endParaRPr lang="en-US" sz="4000" dirty="0" smtClean="0">
              <a:latin typeface="NikoshBAN" panose="02000000000000000000" pitchFamily="2" charset="0"/>
              <a:cs typeface="NikoshBAN" panose="02000000000000000000" pitchFamily="2" charset="0"/>
            </a:endParaRPr>
          </a:p>
          <a:p>
            <a:r>
              <a:rPr lang="bn-BD" sz="4000" dirty="0" smtClean="0">
                <a:latin typeface="NikoshBAN" panose="02000000000000000000" pitchFamily="2" charset="0"/>
                <a:cs typeface="NikoshBAN" panose="02000000000000000000" pitchFamily="2" charset="0"/>
              </a:rPr>
              <a:t>প্রিয় শিক্ষার্থীরা, তোমরা তোমাদের বাংলাদেশ ও বিশ্বপরিচয় বইয়ের ৪২ পৃষ্ঠা মনোযোগ সহকারে পড়</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471" r="16783" b="5206"/>
          <a:stretch/>
        </p:blipFill>
        <p:spPr>
          <a:xfrm rot="5400000">
            <a:off x="7209696" y="1638508"/>
            <a:ext cx="4693929" cy="3478371"/>
          </a:xfrm>
          <a:prstGeom prst="rect">
            <a:avLst/>
          </a:prstGeom>
          <a:ln w="19050">
            <a:solidFill>
              <a:srgbClr val="002060"/>
            </a:solidFill>
          </a:ln>
        </p:spPr>
      </p:pic>
    </p:spTree>
    <p:extLst>
      <p:ext uri="{BB962C8B-B14F-4D97-AF65-F5344CB8AC3E}">
        <p14:creationId xmlns:p14="http://schemas.microsoft.com/office/powerpoint/2010/main" val="336797684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 calcmode="lin" valueType="num">
                                      <p:cBhvr>
                                        <p:cTn id="14" dur="500" fill="hold"/>
                                        <p:tgtEl>
                                          <p:spTgt spid="3">
                                            <p:bg/>
                                          </p:spTgt>
                                        </p:tgtEl>
                                        <p:attrNameLst>
                                          <p:attrName>ppt_w</p:attrName>
                                        </p:attrNameLst>
                                      </p:cBhvr>
                                      <p:tavLst>
                                        <p:tav tm="0">
                                          <p:val>
                                            <p:fltVal val="0"/>
                                          </p:val>
                                        </p:tav>
                                        <p:tav tm="100000">
                                          <p:val>
                                            <p:strVal val="#ppt_w"/>
                                          </p:val>
                                        </p:tav>
                                      </p:tavLst>
                                    </p:anim>
                                    <p:anim calcmode="lin" valueType="num">
                                      <p:cBhvr>
                                        <p:cTn id="15" dur="500" fill="hold"/>
                                        <p:tgtEl>
                                          <p:spTgt spid="3">
                                            <p:bg/>
                                          </p:spTgt>
                                        </p:tgtEl>
                                        <p:attrNameLst>
                                          <p:attrName>ppt_h</p:attrName>
                                        </p:attrNameLst>
                                      </p:cBhvr>
                                      <p:tavLst>
                                        <p:tav tm="0">
                                          <p:val>
                                            <p:fltVal val="0"/>
                                          </p:val>
                                        </p:tav>
                                        <p:tav tm="100000">
                                          <p:val>
                                            <p:strVal val="#ppt_h"/>
                                          </p:val>
                                        </p:tav>
                                      </p:tavLst>
                                    </p:anim>
                                    <p:animEffect transition="in" filter="fade">
                                      <p:cBhvr>
                                        <p:cTn id="16" dur="5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98512" y="1103888"/>
            <a:ext cx="2456145" cy="762217"/>
          </a:xfrm>
          <a:ln w="19050">
            <a:solidFill>
              <a:srgbClr val="002060"/>
            </a:solidFill>
          </a:ln>
        </p:spPr>
        <p:txBody>
          <a:bodyPr>
            <a:normAutofit/>
          </a:bodyPr>
          <a:lstStyle/>
          <a:p>
            <a:r>
              <a:rPr lang="bn-BD" sz="3200" dirty="0" smtClean="0">
                <a:latin typeface="NikoshBAN" panose="02000000000000000000" pitchFamily="2" charset="0"/>
                <a:cs typeface="NikoshBAN" panose="02000000000000000000" pitchFamily="2" charset="0"/>
              </a:rPr>
              <a:t>চলো, জেনে নিই</a:t>
            </a:r>
            <a:endParaRPr lang="en-US" sz="3200" dirty="0">
              <a:latin typeface="NikoshBAN" panose="02000000000000000000" pitchFamily="2" charset="0"/>
              <a:cs typeface="NikoshBAN" panose="02000000000000000000" pitchFamily="2" charset="0"/>
            </a:endParaRPr>
          </a:p>
        </p:txBody>
      </p:sp>
      <p:sp>
        <p:nvSpPr>
          <p:cNvPr id="3" name="Content Placeholder 2"/>
          <p:cNvSpPr>
            <a:spLocks noGrp="1"/>
          </p:cNvSpPr>
          <p:nvPr>
            <p:ph idx="4294967295"/>
          </p:nvPr>
        </p:nvSpPr>
        <p:spPr>
          <a:xfrm>
            <a:off x="2034862" y="2452711"/>
            <a:ext cx="7731342" cy="2402626"/>
          </a:xfrm>
          <a:solidFill>
            <a:schemeClr val="accent3">
              <a:lumMod val="20000"/>
              <a:lumOff val="80000"/>
            </a:schemeClr>
          </a:solidFill>
          <a:ln w="19050">
            <a:solidFill>
              <a:srgbClr val="002060"/>
            </a:solidFill>
          </a:ln>
        </p:spPr>
        <p:txBody>
          <a:bodyPr/>
          <a:lstStyle/>
          <a:p>
            <a:r>
              <a:rPr lang="bn-BD" dirty="0" smtClean="0">
                <a:latin typeface="NikoshBAN" panose="02000000000000000000" pitchFamily="2" charset="0"/>
                <a:cs typeface="NikoshBAN" panose="02000000000000000000" pitchFamily="2" charset="0"/>
              </a:rPr>
              <a:t>পরিবারের সদস্যসংখ্যা বেশি হলে দরিদ্র মা-বাবা তাঁদের সন্তানদের বিদ্যালয়ে পাঠাতে পারেন না। </a:t>
            </a:r>
          </a:p>
          <a:p>
            <a:r>
              <a:rPr lang="bn-BD" dirty="0" smtClean="0">
                <a:latin typeface="NikoshBAN" panose="02000000000000000000" pitchFamily="2" charset="0"/>
                <a:cs typeface="NikoshBAN" panose="02000000000000000000" pitchFamily="2" charset="0"/>
              </a:rPr>
              <a:t>এমনকি অনেক শিশু অভাবের কারণে বিদ্যালয়ে না গিয়ে শিশুশ্রমে নিযুক্ত হয়। </a:t>
            </a:r>
          </a:p>
          <a:p>
            <a:r>
              <a:rPr lang="bn-BD" dirty="0" smtClean="0">
                <a:latin typeface="NikoshBAN" panose="02000000000000000000" pitchFamily="2" charset="0"/>
                <a:cs typeface="NikoshBAN" panose="02000000000000000000" pitchFamily="2" charset="0"/>
              </a:rPr>
              <a:t>অনেক শিশু বিদ্যালয়ে ভর্তি হলেও পরিবারকে কাজে সাহায্য করতে গিয়ে লেখাপড়া শেষ না করে ঝরে পড়ে।</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00458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Effect transition="in" filter="fade">
                                      <p:cBhvr>
                                        <p:cTn id="25" dur="2000"/>
                                        <p:tgtEl>
                                          <p:spTgt spid="3">
                                            <p:bg/>
                                          </p:spTgt>
                                        </p:tgtEl>
                                      </p:cBhvr>
                                    </p:animEffect>
                                    <p:anim calcmode="lin" valueType="num">
                                      <p:cBhvr>
                                        <p:cTn id="26" dur="2000" fill="hold"/>
                                        <p:tgtEl>
                                          <p:spTgt spid="3">
                                            <p:bg/>
                                          </p:spTgt>
                                        </p:tgtEl>
                                        <p:attrNameLst>
                                          <p:attrName>ppt_w</p:attrName>
                                        </p:attrNameLst>
                                      </p:cBhvr>
                                      <p:tavLst>
                                        <p:tav tm="0" fmla="#ppt_w*sin(2.5*pi*$)">
                                          <p:val>
                                            <p:fltVal val="0"/>
                                          </p:val>
                                        </p:tav>
                                        <p:tav tm="100000">
                                          <p:val>
                                            <p:fltVal val="1"/>
                                          </p:val>
                                        </p:tav>
                                      </p:tavLst>
                                    </p:anim>
                                    <p:anim calcmode="lin" valueType="num">
                                      <p:cBhvr>
                                        <p:cTn id="27"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2000"/>
                                        <p:tgtEl>
                                          <p:spTgt spid="3">
                                            <p:txEl>
                                              <p:pRg st="0" end="0"/>
                                            </p:txEl>
                                          </p:spTgt>
                                        </p:tgtEl>
                                      </p:cBhvr>
                                    </p:animEffect>
                                    <p:anim calcmode="lin" valueType="num">
                                      <p:cBhvr>
                                        <p:cTn id="3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fade">
                                      <p:cBhvr>
                                        <p:cTn id="39" dur="2000"/>
                                        <p:tgtEl>
                                          <p:spTgt spid="3">
                                            <p:txEl>
                                              <p:pRg st="1" end="1"/>
                                            </p:txEl>
                                          </p:spTgt>
                                        </p:tgtEl>
                                      </p:cBhvr>
                                    </p:animEffect>
                                    <p:anim calcmode="lin" valueType="num">
                                      <p:cBhvr>
                                        <p:cTn id="4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fade">
                                      <p:cBhvr>
                                        <p:cTn id="46" dur="2000"/>
                                        <p:tgtEl>
                                          <p:spTgt spid="3">
                                            <p:txEl>
                                              <p:pRg st="2" end="2"/>
                                            </p:txEl>
                                          </p:spTgt>
                                        </p:tgtEl>
                                      </p:cBhvr>
                                    </p:animEffect>
                                    <p:anim calcmode="lin" valueType="num">
                                      <p:cBhvr>
                                        <p:cTn id="4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4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04197" y="1252539"/>
            <a:ext cx="1842370" cy="588723"/>
          </a:xfrm>
          <a:ln w="19050">
            <a:solidFill>
              <a:schemeClr val="accent2">
                <a:lumMod val="75000"/>
              </a:schemeClr>
            </a:solidFill>
          </a:ln>
        </p:spPr>
        <p:txBody>
          <a:bodyPr>
            <a:normAutofit/>
          </a:bodyPr>
          <a:lstStyle/>
          <a:p>
            <a:r>
              <a:rPr lang="bn-BD" sz="3200" dirty="0" smtClean="0">
                <a:latin typeface="NikoshBAN" panose="02000000000000000000" pitchFamily="2" charset="0"/>
                <a:cs typeface="NikoshBAN" panose="02000000000000000000" pitchFamily="2" charset="0"/>
              </a:rPr>
              <a:t>একক কাজ</a:t>
            </a:r>
            <a:endParaRPr lang="en-US" sz="3200" dirty="0">
              <a:latin typeface="NikoshBAN" panose="02000000000000000000" pitchFamily="2" charset="0"/>
              <a:cs typeface="NikoshBAN" panose="02000000000000000000" pitchFamily="2" charset="0"/>
            </a:endParaRPr>
          </a:p>
        </p:txBody>
      </p:sp>
      <p:sp>
        <p:nvSpPr>
          <p:cNvPr id="3" name="Content Placeholder 2"/>
          <p:cNvSpPr>
            <a:spLocks noGrp="1"/>
          </p:cNvSpPr>
          <p:nvPr>
            <p:ph idx="4294967295"/>
          </p:nvPr>
        </p:nvSpPr>
        <p:spPr>
          <a:xfrm>
            <a:off x="2701910" y="2397080"/>
            <a:ext cx="6577208" cy="2933699"/>
          </a:xfrm>
          <a:ln w="19050">
            <a:solidFill>
              <a:schemeClr val="accent2">
                <a:lumMod val="75000"/>
              </a:schemeClr>
            </a:solidFill>
          </a:ln>
        </p:spPr>
        <p:txBody>
          <a:bodyPr>
            <a:noAutofit/>
          </a:bodyPr>
          <a:lstStyle/>
          <a:p>
            <a:endParaRPr lang="en-US" sz="32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সমাজের অগ্রগতিতে কী অত্যন্ত গুরুত্ত্বপূর্ণ ভূমিকা পালন করে থাকে? </a:t>
            </a:r>
          </a:p>
          <a:p>
            <a:r>
              <a:rPr lang="bn-BD" sz="3200" dirty="0" smtClean="0">
                <a:latin typeface="NikoshBAN" panose="02000000000000000000" pitchFamily="2" charset="0"/>
                <a:cs typeface="NikoshBAN" panose="02000000000000000000" pitchFamily="2" charset="0"/>
              </a:rPr>
              <a:t>আমাদের দেশের কত শতাংশ মানুষ এখনও অক্ষরজ্ঞানহীন?</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2639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500" fill="hold"/>
                                        <p:tgtEl>
                                          <p:spTgt spid="3">
                                            <p:bg/>
                                          </p:spTgt>
                                        </p:tgtEl>
                                        <p:attrNameLst>
                                          <p:attrName>ppt_w</p:attrName>
                                        </p:attrNameLst>
                                      </p:cBhvr>
                                      <p:tavLst>
                                        <p:tav tm="0">
                                          <p:val>
                                            <p:fltVal val="0"/>
                                          </p:val>
                                        </p:tav>
                                        <p:tav tm="100000">
                                          <p:val>
                                            <p:strVal val="#ppt_w"/>
                                          </p:val>
                                        </p:tav>
                                      </p:tavLst>
                                    </p:anim>
                                    <p:anim calcmode="lin" valueType="num">
                                      <p:cBhvr>
                                        <p:cTn id="26" dur="500" fill="hold"/>
                                        <p:tgtEl>
                                          <p:spTgt spid="3">
                                            <p:bg/>
                                          </p:spTgt>
                                        </p:tgtEl>
                                        <p:attrNameLst>
                                          <p:attrName>ppt_h</p:attrName>
                                        </p:attrNameLst>
                                      </p:cBhvr>
                                      <p:tavLst>
                                        <p:tav tm="0">
                                          <p:val>
                                            <p:fltVal val="0"/>
                                          </p:val>
                                        </p:tav>
                                        <p:tav tm="100000">
                                          <p:val>
                                            <p:strVal val="#ppt_h"/>
                                          </p:val>
                                        </p:tav>
                                      </p:tavLst>
                                    </p:anim>
                                    <p:animEffect transition="in" filter="fade">
                                      <p:cBhvr>
                                        <p:cTn id="27" dur="5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39414" y="964406"/>
            <a:ext cx="2603500" cy="541337"/>
          </a:xfrm>
          <a:ln w="19050">
            <a:solidFill>
              <a:srgbClr val="002060"/>
            </a:solidFill>
          </a:ln>
        </p:spPr>
        <p:txBody>
          <a:bodyPr>
            <a:noAutofit/>
          </a:bodyPr>
          <a:lstStyle/>
          <a:p>
            <a:r>
              <a:rPr lang="bn-BD" sz="3600" dirty="0" smtClean="0">
                <a:latin typeface="NikoshBAN" panose="02000000000000000000" pitchFamily="2" charset="0"/>
                <a:cs typeface="NikoshBAN" panose="02000000000000000000" pitchFamily="2" charset="0"/>
              </a:rPr>
              <a:t>দলীয় কাজ</a:t>
            </a:r>
            <a:endParaRPr lang="en-US" sz="3600" dirty="0">
              <a:latin typeface="NikoshBAN" panose="02000000000000000000" pitchFamily="2" charset="0"/>
              <a:cs typeface="NikoshBAN" panose="02000000000000000000" pitchFamily="2" charset="0"/>
            </a:endParaRPr>
          </a:p>
        </p:txBody>
      </p:sp>
      <p:sp>
        <p:nvSpPr>
          <p:cNvPr id="3" name="Subtitle 2"/>
          <p:cNvSpPr>
            <a:spLocks noGrp="1"/>
          </p:cNvSpPr>
          <p:nvPr>
            <p:ph type="subTitle" idx="4294967295"/>
          </p:nvPr>
        </p:nvSpPr>
        <p:spPr>
          <a:xfrm>
            <a:off x="4684937" y="1814377"/>
            <a:ext cx="5902325" cy="1443038"/>
          </a:xfrm>
          <a:ln w="19050">
            <a:solidFill>
              <a:srgbClr val="002060"/>
            </a:solidFill>
          </a:ln>
        </p:spPr>
        <p:txBody>
          <a:bodyPr>
            <a:noAutofit/>
          </a:bodyPr>
          <a:lstStyle/>
          <a:p>
            <a:r>
              <a:rPr lang="bn-BD" sz="3600" dirty="0" smtClean="0">
                <a:latin typeface="NikoshBAN" panose="02000000000000000000" pitchFamily="2" charset="0"/>
                <a:cs typeface="NikoshBAN" panose="02000000000000000000" pitchFamily="2" charset="0"/>
              </a:rPr>
              <a:t>পরিবেশের উপর অতিরিক্ত জনসংখ্যার তিনটি প্রভাব লেখ</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1207642" y="3566050"/>
            <a:ext cx="5901675" cy="2308324"/>
          </a:xfrm>
          <a:prstGeom prst="rect">
            <a:avLst/>
          </a:prstGeom>
          <a:noFill/>
          <a:ln w="19050">
            <a:solidFill>
              <a:srgbClr val="002060"/>
            </a:solidFill>
          </a:ln>
        </p:spPr>
        <p:txBody>
          <a:bodyPr wrap="square" rtlCol="0">
            <a:spAutoFit/>
          </a:bodyPr>
          <a:lstStyle/>
          <a:p>
            <a:r>
              <a:rPr lang="bn-BD" sz="3600" dirty="0" smtClean="0">
                <a:latin typeface="NikoshBAN" panose="02000000000000000000" pitchFamily="2" charset="0"/>
                <a:cs typeface="NikoshBAN" panose="02000000000000000000" pitchFamily="2" charset="0"/>
              </a:rPr>
              <a:t>এসো যাচাই করি </a:t>
            </a:r>
          </a:p>
          <a:p>
            <a:r>
              <a:rPr lang="bn-BD" sz="3600" dirty="0" smtClean="0">
                <a:latin typeface="NikoshBAN" panose="02000000000000000000" pitchFamily="2" charset="0"/>
                <a:cs typeface="NikoshBAN" panose="02000000000000000000" pitchFamily="2" charset="0"/>
              </a:rPr>
              <a:t>১.আবাদি জমির পরিমান কমে যায় ।</a:t>
            </a:r>
          </a:p>
          <a:p>
            <a:r>
              <a:rPr lang="bn-BD" sz="3600" dirty="0" smtClean="0">
                <a:latin typeface="NikoshBAN" panose="02000000000000000000" pitchFamily="2" charset="0"/>
                <a:cs typeface="NikoshBAN" panose="02000000000000000000" pitchFamily="2" charset="0"/>
              </a:rPr>
              <a:t>২. ভূ-গর্ভের পানির স্তর নিচে নেমে যায় । </a:t>
            </a:r>
          </a:p>
          <a:p>
            <a:r>
              <a:rPr lang="bn-BD" sz="3600" dirty="0" smtClean="0">
                <a:latin typeface="NikoshBAN" panose="02000000000000000000" pitchFamily="2" charset="0"/>
                <a:cs typeface="NikoshBAN" panose="02000000000000000000" pitchFamily="2" charset="0"/>
              </a:rPr>
              <a:t>৩. পরিবেশের ভারসাম্য নষ্ট হয়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7655840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500" fill="hold"/>
                                        <p:tgtEl>
                                          <p:spTgt spid="3">
                                            <p:bg/>
                                          </p:spTgt>
                                        </p:tgtEl>
                                        <p:attrNameLst>
                                          <p:attrName>ppt_w</p:attrName>
                                        </p:attrNameLst>
                                      </p:cBhvr>
                                      <p:tavLst>
                                        <p:tav tm="0">
                                          <p:val>
                                            <p:fltVal val="0"/>
                                          </p:val>
                                        </p:tav>
                                        <p:tav tm="100000">
                                          <p:val>
                                            <p:strVal val="#ppt_w"/>
                                          </p:val>
                                        </p:tav>
                                      </p:tavLst>
                                    </p:anim>
                                    <p:anim calcmode="lin" valueType="num">
                                      <p:cBhvr>
                                        <p:cTn id="26" dur="500" fill="hold"/>
                                        <p:tgtEl>
                                          <p:spTgt spid="3">
                                            <p:bg/>
                                          </p:spTgt>
                                        </p:tgtEl>
                                        <p:attrNameLst>
                                          <p:attrName>ppt_h</p:attrName>
                                        </p:attrNameLst>
                                      </p:cBhvr>
                                      <p:tavLst>
                                        <p:tav tm="0">
                                          <p:val>
                                            <p:fltVal val="0"/>
                                          </p:val>
                                        </p:tav>
                                        <p:tav tm="100000">
                                          <p:val>
                                            <p:strVal val="#ppt_h"/>
                                          </p:val>
                                        </p:tav>
                                      </p:tavLst>
                                    </p:anim>
                                    <p:animEffect transition="in" filter="fade">
                                      <p:cBhvr>
                                        <p:cTn id="27" dur="5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p:cTn id="3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ppt_w</p:attrName>
                                        </p:attrNameLst>
                                      </p:cBhvr>
                                      <p:tavLst>
                                        <p:tav tm="0">
                                          <p:val>
                                            <p:fltVal val="0"/>
                                          </p:val>
                                        </p:tav>
                                        <p:tav tm="100000">
                                          <p:val>
                                            <p:strVal val="#ppt_w"/>
                                          </p:val>
                                        </p:tav>
                                      </p:tavLst>
                                    </p:anim>
                                    <p:anim calcmode="lin" valueType="num">
                                      <p:cBhvr>
                                        <p:cTn id="40" dur="500" fill="hold"/>
                                        <p:tgtEl>
                                          <p:spTgt spid="4"/>
                                        </p:tgtEl>
                                        <p:attrNameLst>
                                          <p:attrName>ppt_h</p:attrName>
                                        </p:attrNameLst>
                                      </p:cBhvr>
                                      <p:tavLst>
                                        <p:tav tm="0">
                                          <p:val>
                                            <p:fltVal val="0"/>
                                          </p:val>
                                        </p:tav>
                                        <p:tav tm="100000">
                                          <p:val>
                                            <p:strVal val="#ppt_h"/>
                                          </p:val>
                                        </p:tav>
                                      </p:tavLst>
                                    </p:anim>
                                    <p:animEffect transition="in" filter="fade">
                                      <p:cBhvr>
                                        <p:cTn id="4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267200" y="805785"/>
            <a:ext cx="2584450" cy="622300"/>
          </a:xfrm>
          <a:solidFill>
            <a:schemeClr val="accent4">
              <a:lumMod val="40000"/>
              <a:lumOff val="60000"/>
            </a:schemeClr>
          </a:solidFill>
          <a:ln w="19050">
            <a:solidFill>
              <a:srgbClr val="002060"/>
            </a:solidFill>
          </a:ln>
        </p:spPr>
        <p:txBody>
          <a:bodyPr>
            <a:normAutofit fontScale="90000"/>
          </a:bodyPr>
          <a:lstStyle/>
          <a:p>
            <a:r>
              <a:rPr lang="bn-BD" sz="3600" dirty="0" smtClean="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
        <p:nvSpPr>
          <p:cNvPr id="3" name="Subtitle 2"/>
          <p:cNvSpPr>
            <a:spLocks noGrp="1"/>
          </p:cNvSpPr>
          <p:nvPr>
            <p:ph type="subTitle" idx="4294967295"/>
          </p:nvPr>
        </p:nvSpPr>
        <p:spPr>
          <a:xfrm>
            <a:off x="1254812" y="1563975"/>
            <a:ext cx="9898276" cy="4113212"/>
          </a:xfrm>
          <a:ln w="19050">
            <a:solidFill>
              <a:srgbClr val="002060"/>
            </a:solidFill>
          </a:ln>
        </p:spPr>
        <p:txBody>
          <a:bodyPr>
            <a:noAutofit/>
          </a:bodyPr>
          <a:lstStyle/>
          <a:p>
            <a:endParaRPr lang="en-US" sz="1800" dirty="0" smtClean="0">
              <a:latin typeface="NikoshBAN" panose="02000000000000000000" pitchFamily="2" charset="0"/>
              <a:cs typeface="NikoshBAN" panose="02000000000000000000" pitchFamily="2" charset="0"/>
            </a:endParaRPr>
          </a:p>
          <a:p>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(ক)</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 আমাদের দেশে </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তুলনায় চিকিৎসকের সংখ্যা অনেক কম। </a:t>
            </a:r>
            <a:r>
              <a:rPr lang="en-US" dirty="0" smtClean="0">
                <a:latin typeface="NikoshBAN" panose="02000000000000000000" pitchFamily="2" charset="0"/>
                <a:cs typeface="NikoshBAN" panose="02000000000000000000" pitchFamily="2" charset="0"/>
              </a:rPr>
              <a:t>     </a:t>
            </a:r>
          </a:p>
          <a:p>
            <a:endParaRPr lang="en-US" dirty="0">
              <a:latin typeface="NikoshBAN" panose="02000000000000000000" pitchFamily="2" charset="0"/>
              <a:cs typeface="NikoshBAN" panose="02000000000000000000" pitchFamily="2" charset="0"/>
            </a:endParaRPr>
          </a:p>
          <a:p>
            <a:r>
              <a:rPr lang="bn-BD" dirty="0" smtClean="0">
                <a:latin typeface="NikoshBAN" panose="02000000000000000000" pitchFamily="2" charset="0"/>
                <a:cs typeface="NikoshBAN" panose="02000000000000000000" pitchFamily="2" charset="0"/>
              </a:rPr>
              <a:t>(খ)</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বাংলাদেশে মোট জনসংখ্যার </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শতাংশ এখনও নিরক্ষর।</a:t>
            </a:r>
            <a:r>
              <a:rPr lang="en-US" dirty="0" smtClean="0">
                <a:latin typeface="NikoshBAN" panose="02000000000000000000" pitchFamily="2" charset="0"/>
                <a:cs typeface="NikoshBAN" panose="02000000000000000000" pitchFamily="2" charset="0"/>
              </a:rPr>
              <a:t> </a:t>
            </a:r>
          </a:p>
          <a:p>
            <a:endParaRPr lang="en-US" dirty="0" smtClean="0">
              <a:latin typeface="NikoshBAN" panose="02000000000000000000" pitchFamily="2" charset="0"/>
              <a:cs typeface="NikoshBAN" panose="02000000000000000000" pitchFamily="2" charset="0"/>
            </a:endParaRPr>
          </a:p>
          <a:p>
            <a:r>
              <a:rPr lang="bn-BD" dirty="0" smtClean="0">
                <a:latin typeface="NikoshBAN" panose="02000000000000000000" pitchFamily="2" charset="0"/>
                <a:cs typeface="NikoshBAN" panose="02000000000000000000" pitchFamily="2" charset="0"/>
              </a:rPr>
              <a:t>(গ)</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অতিরিক্ত জনসংখ্যার ফলে </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উপর ক্ষতিকর প্রভাব পড়ছে ।</a:t>
            </a:r>
            <a:r>
              <a:rPr lang="en-US" dirty="0" smtClean="0">
                <a:latin typeface="NikoshBAN" panose="02000000000000000000" pitchFamily="2" charset="0"/>
                <a:cs typeface="NikoshBAN" panose="02000000000000000000" pitchFamily="2" charset="0"/>
              </a:rPr>
              <a:t>        </a:t>
            </a:r>
          </a:p>
          <a:p>
            <a:endParaRPr lang="en-US" dirty="0" smtClean="0">
              <a:latin typeface="NikoshBAN" panose="02000000000000000000" pitchFamily="2" charset="0"/>
              <a:cs typeface="NikoshBAN" panose="02000000000000000000" pitchFamily="2" charset="0"/>
            </a:endParaRPr>
          </a:p>
          <a:p>
            <a:r>
              <a:rPr lang="bn-BD" dirty="0" smtClean="0">
                <a:latin typeface="NikoshBAN" panose="02000000000000000000" pitchFamily="2" charset="0"/>
                <a:cs typeface="NikoshBAN" panose="02000000000000000000" pitchFamily="2" charset="0"/>
              </a:rPr>
              <a:t>(ঘ)</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সমাজের অগ্রগতিতে </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bn-BD" dirty="0" smtClean="0">
                <a:latin typeface="NikoshBAN" panose="02000000000000000000" pitchFamily="2" charset="0"/>
                <a:cs typeface="NikoshBAN" panose="02000000000000000000" pitchFamily="2" charset="0"/>
              </a:rPr>
              <a:t>অত্যন্ত গুরুত্ত্বপূর্ণ ভূমিকা পালন করে ।</a:t>
            </a:r>
          </a:p>
          <a:p>
            <a:pPr marL="342900" indent="-342900">
              <a:buFont typeface="Arial" panose="020B0604020202020204" pitchFamily="34" charset="0"/>
              <a:buChar char="•"/>
            </a:pPr>
            <a:endParaRPr lang="en-US" dirty="0">
              <a:latin typeface="NikoshBAN" panose="02000000000000000000" pitchFamily="2" charset="0"/>
              <a:cs typeface="NikoshBAN" panose="02000000000000000000" pitchFamily="2" charset="0"/>
            </a:endParaRPr>
          </a:p>
        </p:txBody>
      </p:sp>
      <p:sp>
        <p:nvSpPr>
          <p:cNvPr id="4" name="TextBox 3"/>
          <p:cNvSpPr txBox="1"/>
          <p:nvPr/>
        </p:nvSpPr>
        <p:spPr>
          <a:xfrm>
            <a:off x="3884143" y="1999010"/>
            <a:ext cx="1112860" cy="461665"/>
          </a:xfrm>
          <a:prstGeom prst="rect">
            <a:avLst/>
          </a:prstGeom>
          <a:solidFill>
            <a:schemeClr val="accent2">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জনসংখ্যা</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5225156" y="2897746"/>
            <a:ext cx="978794" cy="584775"/>
          </a:xfrm>
          <a:prstGeom prst="rect">
            <a:avLst/>
          </a:prstGeom>
          <a:solidFill>
            <a:schemeClr val="accent2">
              <a:lumMod val="20000"/>
              <a:lumOff val="80000"/>
            </a:schemeClr>
          </a:solidFill>
        </p:spPr>
        <p:txBody>
          <a:bodyPr wrap="square" rtlCol="0">
            <a:spAutoFit/>
          </a:bodyPr>
          <a:lstStyle/>
          <a:p>
            <a:r>
              <a:rPr lang="en-US" sz="3200" dirty="0" smtClean="0">
                <a:latin typeface="NikoshBAN" panose="02000000000000000000" pitchFamily="2" charset="0"/>
                <a:cs typeface="NikoshBAN" panose="02000000000000000000" pitchFamily="2" charset="0"/>
              </a:rPr>
              <a:t>২৭.৭</a:t>
            </a:r>
            <a:endParaRPr lang="en-US" sz="3200" dirty="0">
              <a:latin typeface="NikoshBAN" panose="02000000000000000000" pitchFamily="2" charset="0"/>
              <a:cs typeface="NikoshBAN" panose="02000000000000000000" pitchFamily="2" charset="0"/>
            </a:endParaRPr>
          </a:p>
        </p:txBody>
      </p:sp>
      <p:sp>
        <p:nvSpPr>
          <p:cNvPr id="6" name="TextBox 5"/>
          <p:cNvSpPr txBox="1"/>
          <p:nvPr/>
        </p:nvSpPr>
        <p:spPr>
          <a:xfrm>
            <a:off x="4697850" y="3995078"/>
            <a:ext cx="1239311" cy="461665"/>
          </a:xfrm>
          <a:prstGeom prst="rect">
            <a:avLst/>
          </a:prstGeom>
          <a:solidFill>
            <a:schemeClr val="accent2">
              <a:lumMod val="20000"/>
              <a:lumOff val="80000"/>
            </a:schemeClr>
          </a:solidFill>
        </p:spPr>
        <p:txBody>
          <a:bodyPr wrap="square" rtlCol="0">
            <a:spAutoFit/>
          </a:bodyPr>
          <a:lstStyle/>
          <a:p>
            <a:r>
              <a:rPr lang="en-US" sz="2400" dirty="0" err="1" smtClean="0">
                <a:latin typeface="NikoshBAN" panose="02000000000000000000" pitchFamily="2" charset="0"/>
                <a:cs typeface="NikoshBAN" panose="02000000000000000000" pitchFamily="2" charset="0"/>
              </a:rPr>
              <a:t>পরিবেশের</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4044828" y="5169686"/>
            <a:ext cx="952175" cy="400110"/>
          </a:xfrm>
          <a:prstGeom prst="rect">
            <a:avLst/>
          </a:prstGeom>
          <a:solidFill>
            <a:schemeClr val="accent2">
              <a:lumMod val="20000"/>
              <a:lumOff val="80000"/>
            </a:schemeClr>
          </a:solidFill>
        </p:spPr>
        <p:txBody>
          <a:bodyPr wrap="square" rtlCol="0">
            <a:spAutoFit/>
          </a:bodyPr>
          <a:lstStyle/>
          <a:p>
            <a:r>
              <a:rPr lang="en-US" sz="2000" dirty="0">
                <a:latin typeface="NikoshBAN" panose="02000000000000000000" pitchFamily="2" charset="0"/>
                <a:cs typeface="NikoshBAN" panose="02000000000000000000" pitchFamily="2" charset="0"/>
              </a:rPr>
              <a:t> </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শিক্ষা</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39690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bg/>
                                          </p:spTgt>
                                        </p:tgtEl>
                                        <p:attrNameLst>
                                          <p:attrName>style.visibility</p:attrName>
                                        </p:attrNameLst>
                                      </p:cBhvr>
                                      <p:to>
                                        <p:strVal val="visible"/>
                                      </p:to>
                                    </p:set>
                                    <p:anim calcmode="lin" valueType="num">
                                      <p:cBhvr>
                                        <p:cTn id="25" dur="500" fill="hold"/>
                                        <p:tgtEl>
                                          <p:spTgt spid="3">
                                            <p:bg/>
                                          </p:spTgt>
                                        </p:tgtEl>
                                        <p:attrNameLst>
                                          <p:attrName>ppt_w</p:attrName>
                                        </p:attrNameLst>
                                      </p:cBhvr>
                                      <p:tavLst>
                                        <p:tav tm="0">
                                          <p:val>
                                            <p:fltVal val="0"/>
                                          </p:val>
                                        </p:tav>
                                        <p:tav tm="100000">
                                          <p:val>
                                            <p:strVal val="#ppt_w"/>
                                          </p:val>
                                        </p:tav>
                                      </p:tavLst>
                                    </p:anim>
                                    <p:anim calcmode="lin" valueType="num">
                                      <p:cBhvr>
                                        <p:cTn id="26" dur="500" fill="hold"/>
                                        <p:tgtEl>
                                          <p:spTgt spid="3">
                                            <p:bg/>
                                          </p:spTgt>
                                        </p:tgtEl>
                                        <p:attrNameLst>
                                          <p:attrName>ppt_h</p:attrName>
                                        </p:attrNameLst>
                                      </p:cBhvr>
                                      <p:tavLst>
                                        <p:tav tm="0">
                                          <p:val>
                                            <p:fltVal val="0"/>
                                          </p:val>
                                        </p:tav>
                                        <p:tav tm="100000">
                                          <p:val>
                                            <p:strVal val="#ppt_h"/>
                                          </p:val>
                                        </p:tav>
                                      </p:tavLst>
                                    </p:anim>
                                    <p:animEffect transition="in" filter="fade">
                                      <p:cBhvr>
                                        <p:cTn id="27" dur="500"/>
                                        <p:tgtEl>
                                          <p:spTgt spid="3">
                                            <p:bg/>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500"/>
                                        <p:tgtEl>
                                          <p:spTgt spid="3">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p:cTn id="5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5" dur="500"/>
                                        <p:tgtEl>
                                          <p:spTgt spid="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circle(in)">
                                      <p:cBhvr>
                                        <p:cTn id="66" dur="2000"/>
                                        <p:tgtEl>
                                          <p:spTgt spid="5"/>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additive="base">
                                        <p:cTn id="71" dur="500" fill="hold"/>
                                        <p:tgtEl>
                                          <p:spTgt spid="6"/>
                                        </p:tgtEl>
                                        <p:attrNameLst>
                                          <p:attrName>ppt_x</p:attrName>
                                        </p:attrNameLst>
                                      </p:cBhvr>
                                      <p:tavLst>
                                        <p:tav tm="0">
                                          <p:val>
                                            <p:strVal val="#ppt_x"/>
                                          </p:val>
                                        </p:tav>
                                        <p:tav tm="100000">
                                          <p:val>
                                            <p:strVal val="#ppt_x"/>
                                          </p:val>
                                        </p:tav>
                                      </p:tavLst>
                                    </p:anim>
                                    <p:anim calcmode="lin" valueType="num">
                                      <p:cBhvr additive="base">
                                        <p:cTn id="7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circle(in)">
                                      <p:cBhvr>
                                        <p:cTn id="7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6657" y="889628"/>
            <a:ext cx="3038695" cy="1428569"/>
          </a:xfrm>
          <a:ln w="19050">
            <a:solidFill>
              <a:srgbClr val="002060"/>
            </a:solidFill>
          </a:ln>
        </p:spPr>
        <p:txBody>
          <a:bodyPr>
            <a:noAutofit/>
          </a:bodyPr>
          <a:lstStyle/>
          <a:p>
            <a:r>
              <a:rPr lang="bn-BD" sz="4800" dirty="0" smtClean="0">
                <a:latin typeface="NikoshBAN" panose="02000000000000000000" pitchFamily="2" charset="0"/>
                <a:cs typeface="NikoshBAN" panose="02000000000000000000" pitchFamily="2" charset="0"/>
              </a:rPr>
              <a:t>বাড়ির কাজ</a:t>
            </a:r>
            <a:endParaRPr lang="en-US" sz="4800" dirty="0">
              <a:latin typeface="NikoshBAN" panose="02000000000000000000" pitchFamily="2" charset="0"/>
              <a:cs typeface="NikoshBAN" panose="02000000000000000000" pitchFamily="2" charset="0"/>
            </a:endParaRPr>
          </a:p>
        </p:txBody>
      </p:sp>
      <p:sp>
        <p:nvSpPr>
          <p:cNvPr id="3" name="Content Placeholder 2"/>
          <p:cNvSpPr>
            <a:spLocks noGrp="1"/>
          </p:cNvSpPr>
          <p:nvPr>
            <p:ph idx="4294967295"/>
          </p:nvPr>
        </p:nvSpPr>
        <p:spPr>
          <a:xfrm>
            <a:off x="3027254" y="3423134"/>
            <a:ext cx="6850842" cy="926926"/>
          </a:xfrm>
          <a:ln w="19050">
            <a:solidFill>
              <a:srgbClr val="002060"/>
            </a:solidFill>
          </a:ln>
        </p:spPr>
        <p:txBody>
          <a:bodyPr>
            <a:noAutofit/>
          </a:bodyPr>
          <a:lstStyle/>
          <a:p>
            <a:r>
              <a:rPr lang="bn-BD" sz="3200" dirty="0" smtClean="0">
                <a:latin typeface="NikoshBAN" panose="02000000000000000000" pitchFamily="2" charset="0"/>
                <a:cs typeface="NikoshBAN" panose="02000000000000000000" pitchFamily="2" charset="0"/>
              </a:rPr>
              <a:t>একজন সচেতন নাগরিক হিসেবে পরিবেশ দূষণ রোধ করার জন্য আমাদের কী কী করা উচিত?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802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6436" y="625630"/>
            <a:ext cx="10964550" cy="5616630"/>
          </a:xfrm>
          <a:prstGeom prst="rect">
            <a:avLst/>
          </a:prstGeom>
        </p:spPr>
      </p:pic>
      <p:pic>
        <p:nvPicPr>
          <p:cNvPr id="7" name="Picture 6"/>
          <p:cNvPicPr>
            <a:picLocks noChangeAspect="1"/>
          </p:cNvPicPr>
          <p:nvPr/>
        </p:nvPicPr>
        <p:blipFill>
          <a:blip r:embed="rId3"/>
          <a:stretch>
            <a:fillRect/>
          </a:stretch>
        </p:blipFill>
        <p:spPr>
          <a:xfrm>
            <a:off x="3995593" y="875321"/>
            <a:ext cx="4226235" cy="1648939"/>
          </a:xfrm>
          <a:prstGeom prst="rect">
            <a:avLst/>
          </a:prstGeom>
        </p:spPr>
      </p:pic>
    </p:spTree>
    <p:extLst>
      <p:ext uri="{BB962C8B-B14F-4D97-AF65-F5344CB8AC3E}">
        <p14:creationId xmlns:p14="http://schemas.microsoft.com/office/powerpoint/2010/main" val="8267632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8723" y="797756"/>
            <a:ext cx="2501900"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শিক্ষক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পরিচিতি</a:t>
            </a:r>
            <a:endParaRPr lang="en-US" sz="3200" dirty="0">
              <a:latin typeface="NikoshBAN" panose="02000000000000000000" pitchFamily="2" charset="0"/>
              <a:cs typeface="NikoshBAN" panose="02000000000000000000" pitchFamily="2" charset="0"/>
            </a:endParaRPr>
          </a:p>
        </p:txBody>
      </p:sp>
      <p:pic>
        <p:nvPicPr>
          <p:cNvPr id="8"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785" y="1777240"/>
            <a:ext cx="2992531" cy="3181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3"/>
          <p:cNvSpPr>
            <a:spLocks noChangeArrowheads="1"/>
          </p:cNvSpPr>
          <p:nvPr/>
        </p:nvSpPr>
        <p:spPr bwMode="auto">
          <a:xfrm rot="21310">
            <a:off x="5990331" y="2244646"/>
            <a:ext cx="4960938" cy="22463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rgbClr val="000000"/>
                </a:solidFill>
                <a:latin typeface="Arial" panose="020B0604020202020204" pitchFamily="34" charset="0"/>
                <a:ea typeface="华文新魏"/>
                <a:cs typeface="华文新魏"/>
                <a:sym typeface="Arial" panose="020B0604020202020204" pitchFamily="34" charset="0"/>
              </a:defRPr>
            </a:lvl1pPr>
            <a:lvl2pPr marL="742950" indent="-285750">
              <a:defRPr>
                <a:solidFill>
                  <a:srgbClr val="000000"/>
                </a:solidFill>
                <a:latin typeface="Arial" panose="020B0604020202020204" pitchFamily="34" charset="0"/>
                <a:ea typeface="华文新魏"/>
                <a:cs typeface="华文新魏"/>
                <a:sym typeface="Arial" panose="020B0604020202020204" pitchFamily="34" charset="0"/>
              </a:defRPr>
            </a:lvl2pPr>
            <a:lvl3pPr marL="1143000" indent="-228600">
              <a:defRPr>
                <a:solidFill>
                  <a:srgbClr val="000000"/>
                </a:solidFill>
                <a:latin typeface="Arial" panose="020B0604020202020204" pitchFamily="34" charset="0"/>
                <a:ea typeface="华文新魏"/>
                <a:cs typeface="华文新魏"/>
                <a:sym typeface="Arial" panose="020B0604020202020204" pitchFamily="34" charset="0"/>
              </a:defRPr>
            </a:lvl3pPr>
            <a:lvl4pPr marL="1600200" indent="-228600">
              <a:defRPr>
                <a:solidFill>
                  <a:srgbClr val="000000"/>
                </a:solidFill>
                <a:latin typeface="Arial" panose="020B0604020202020204" pitchFamily="34" charset="0"/>
                <a:ea typeface="华文新魏"/>
                <a:cs typeface="华文新魏"/>
                <a:sym typeface="Arial" panose="020B0604020202020204" pitchFamily="34" charset="0"/>
              </a:defRPr>
            </a:lvl4pPr>
            <a:lvl5pPr marL="2057400" indent="-228600">
              <a:defRPr>
                <a:solidFill>
                  <a:srgbClr val="000000"/>
                </a:solidFill>
                <a:latin typeface="Arial" panose="020B0604020202020204" pitchFamily="34" charset="0"/>
                <a:ea typeface="华文新魏"/>
                <a:cs typeface="华文新魏"/>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ea typeface="华文新魏"/>
                <a:cs typeface="华文新魏"/>
                <a:sym typeface="Arial" panose="020B0604020202020204" pitchFamily="34" charset="0"/>
              </a:defRPr>
            </a:lvl9pPr>
          </a:lstStyle>
          <a:p>
            <a:pPr algn="ctr"/>
            <a:r>
              <a:rPr lang="en-US" altLang="en-US" sz="2800" dirty="0" err="1">
                <a:latin typeface="NikoshBAN" panose="02000000000000000000" pitchFamily="2" charset="0"/>
                <a:cs typeface="NikoshBAN" panose="02000000000000000000" pitchFamily="2" charset="0"/>
              </a:rPr>
              <a:t>মোঃ</a:t>
            </a:r>
            <a:r>
              <a:rPr lang="en-US" altLang="en-US" sz="2800" dirty="0">
                <a:latin typeface="NikoshBAN" panose="02000000000000000000" pitchFamily="2" charset="0"/>
                <a:cs typeface="NikoshBAN" panose="02000000000000000000" pitchFamily="2" charset="0"/>
              </a:rPr>
              <a:t> </a:t>
            </a:r>
            <a:r>
              <a:rPr lang="bn-IN" altLang="en-US" sz="2800" dirty="0">
                <a:latin typeface="NikoshBAN" panose="02000000000000000000" pitchFamily="2" charset="0"/>
                <a:cs typeface="NikoshBAN" panose="02000000000000000000" pitchFamily="2" charset="0"/>
              </a:rPr>
              <a:t>ইমাদ উদ্দিন মানিক</a:t>
            </a:r>
            <a:endParaRPr lang="en-US" altLang="en-US" sz="2800" dirty="0">
              <a:latin typeface="NikoshBAN" panose="02000000000000000000" pitchFamily="2" charset="0"/>
              <a:cs typeface="NikoshBAN" panose="02000000000000000000" pitchFamily="2" charset="0"/>
            </a:endParaRPr>
          </a:p>
          <a:p>
            <a:pPr algn="ctr"/>
            <a:r>
              <a:rPr lang="en-US" altLang="en-US" sz="2800" dirty="0" err="1">
                <a:latin typeface="NikoshBAN" panose="02000000000000000000" pitchFamily="2" charset="0"/>
                <a:cs typeface="NikoshBAN" panose="02000000000000000000" pitchFamily="2" charset="0"/>
              </a:rPr>
              <a:t>সহকারি</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শিক্ষক</a:t>
            </a:r>
            <a:endParaRPr lang="en-US" altLang="en-US" sz="2800" dirty="0">
              <a:latin typeface="NikoshBAN" panose="02000000000000000000" pitchFamily="2" charset="0"/>
              <a:cs typeface="NikoshBAN" panose="02000000000000000000" pitchFamily="2" charset="0"/>
            </a:endParaRPr>
          </a:p>
          <a:p>
            <a:pPr algn="ctr"/>
            <a:r>
              <a:rPr lang="bn-IN" altLang="en-US" sz="2800" dirty="0">
                <a:latin typeface="NikoshBAN" panose="02000000000000000000" pitchFamily="2" charset="0"/>
                <a:cs typeface="NikoshBAN" panose="02000000000000000000" pitchFamily="2" charset="0"/>
              </a:rPr>
              <a:t>বাগবাড়ী মডেল</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সরকারি</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প্রাথমিক</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বিদ্যালয়</a:t>
            </a:r>
            <a:endParaRPr lang="en-US" altLang="en-US" sz="2800" dirty="0">
              <a:latin typeface="NikoshBAN" panose="02000000000000000000" pitchFamily="2" charset="0"/>
              <a:cs typeface="NikoshBAN" panose="02000000000000000000" pitchFamily="2" charset="0"/>
            </a:endParaRPr>
          </a:p>
          <a:p>
            <a:pPr algn="ctr"/>
            <a:r>
              <a:rPr lang="en-US" altLang="en-US" sz="2800" dirty="0" err="1">
                <a:latin typeface="NikoshBAN" panose="02000000000000000000" pitchFamily="2" charset="0"/>
                <a:cs typeface="NikoshBAN" panose="02000000000000000000" pitchFamily="2" charset="0"/>
              </a:rPr>
              <a:t>ছাতক</a:t>
            </a:r>
            <a:r>
              <a:rPr lang="en-US" altLang="en-US" sz="2800" dirty="0">
                <a:latin typeface="NikoshBAN" panose="02000000000000000000" pitchFamily="2" charset="0"/>
                <a:cs typeface="NikoshBAN" panose="02000000000000000000" pitchFamily="2" charset="0"/>
              </a:rPr>
              <a:t>, </a:t>
            </a:r>
            <a:r>
              <a:rPr lang="en-US" altLang="en-US" sz="2800" dirty="0" err="1">
                <a:latin typeface="NikoshBAN" panose="02000000000000000000" pitchFamily="2" charset="0"/>
                <a:cs typeface="NikoshBAN" panose="02000000000000000000" pitchFamily="2" charset="0"/>
              </a:rPr>
              <a:t>সুনামগঞ্জ</a:t>
            </a:r>
            <a:r>
              <a:rPr lang="en-US" altLang="en-US" sz="2800" dirty="0">
                <a:latin typeface="NikoshBAN" panose="02000000000000000000" pitchFamily="2" charset="0"/>
                <a:cs typeface="NikoshBAN" panose="02000000000000000000" pitchFamily="2" charset="0"/>
              </a:rPr>
              <a:t>।</a:t>
            </a:r>
          </a:p>
          <a:p>
            <a:pPr algn="ctr"/>
            <a:r>
              <a:rPr lang="en-US" altLang="en-US" sz="2800" dirty="0" err="1">
                <a:latin typeface="NikoshBAN" panose="02000000000000000000" pitchFamily="2" charset="0"/>
                <a:cs typeface="NikoshBAN" panose="02000000000000000000" pitchFamily="2" charset="0"/>
              </a:rPr>
              <a:t>মোবাঃ</a:t>
            </a:r>
            <a:r>
              <a:rPr lang="en-US" altLang="en-US" sz="2800">
                <a:latin typeface="NikoshBAN" panose="02000000000000000000" pitchFamily="2" charset="0"/>
                <a:cs typeface="NikoshBAN" panose="02000000000000000000" pitchFamily="2" charset="0"/>
              </a:rPr>
              <a:t> </a:t>
            </a:r>
            <a:r>
              <a:rPr lang="en-US" altLang="en-US" sz="2800" smtClean="0">
                <a:latin typeface="NikoshBAN" panose="02000000000000000000" pitchFamily="2" charset="0"/>
                <a:cs typeface="NikoshBAN" panose="02000000000000000000" pitchFamily="2" charset="0"/>
              </a:rPr>
              <a:t>০১721-225760</a:t>
            </a:r>
            <a:endParaRPr lang="en-US" altLang="en-US" sz="280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492101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193" t="8402" r="7544" b="10321"/>
          <a:stretch/>
        </p:blipFill>
        <p:spPr>
          <a:xfrm>
            <a:off x="7894748" y="2420692"/>
            <a:ext cx="2481329" cy="3191304"/>
          </a:xfrm>
          <a:prstGeom prst="rect">
            <a:avLst/>
          </a:prstGeom>
          <a:ln w="19050">
            <a:solidFill>
              <a:srgbClr val="0070C0"/>
            </a:solidFill>
          </a:ln>
        </p:spPr>
      </p:pic>
      <p:sp>
        <p:nvSpPr>
          <p:cNvPr id="3" name="Rectangle 2"/>
          <p:cNvSpPr/>
          <p:nvPr/>
        </p:nvSpPr>
        <p:spPr>
          <a:xfrm>
            <a:off x="1320510" y="2420692"/>
            <a:ext cx="5223354" cy="30099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600" dirty="0" smtClean="0">
                <a:latin typeface="NikoshBAN" panose="02000000000000000000" pitchFamily="2" charset="0"/>
                <a:cs typeface="NikoshBAN" panose="02000000000000000000" pitchFamily="2" charset="0"/>
              </a:rPr>
              <a:t>শ্রেনিঃ পঞ্চম</a:t>
            </a:r>
          </a:p>
          <a:p>
            <a:pPr algn="ctr"/>
            <a:r>
              <a:rPr lang="bn-BD" sz="2800" dirty="0" smtClean="0">
                <a:latin typeface="NikoshBAN" panose="02000000000000000000" pitchFamily="2" charset="0"/>
                <a:cs typeface="NikoshBAN" panose="02000000000000000000" pitchFamily="2" charset="0"/>
              </a:rPr>
              <a:t>বিষয়ঃবাংলাদেশ ও বি</a:t>
            </a:r>
            <a:r>
              <a:rPr lang="en-US" sz="2800" dirty="0" err="1" smtClean="0">
                <a:latin typeface="NikoshBAN" panose="02000000000000000000" pitchFamily="2" charset="0"/>
                <a:cs typeface="NikoshBAN" panose="02000000000000000000" pitchFamily="2" charset="0"/>
              </a:rPr>
              <a:t>শ্ব</a:t>
            </a:r>
            <a:r>
              <a:rPr lang="bn-BD" sz="2800" dirty="0" smtClean="0">
                <a:latin typeface="NikoshBAN" panose="02000000000000000000" pitchFamily="2" charset="0"/>
                <a:cs typeface="NikoshBAN" panose="02000000000000000000" pitchFamily="2" charset="0"/>
              </a:rPr>
              <a:t>পরিচয়</a:t>
            </a:r>
          </a:p>
          <a:p>
            <a:pPr algn="ctr"/>
            <a:r>
              <a:rPr lang="bn-BD" sz="3200" dirty="0" smtClean="0">
                <a:latin typeface="NikoshBAN" panose="02000000000000000000" pitchFamily="2" charset="0"/>
                <a:cs typeface="NikoshBAN" panose="02000000000000000000" pitchFamily="2" charset="0"/>
              </a:rPr>
              <a:t>অধ্যায়ঃ</a:t>
            </a:r>
            <a:r>
              <a:rPr lang="en-US" sz="3200" dirty="0" smtClean="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০৫</a:t>
            </a:r>
            <a:endParaRPr lang="en-US" sz="3200" dirty="0" smtClean="0">
              <a:latin typeface="NikoshBAN" panose="02000000000000000000" pitchFamily="2" charset="0"/>
              <a:cs typeface="NikoshBAN" panose="02000000000000000000" pitchFamily="2" charset="0"/>
            </a:endParaRPr>
          </a:p>
          <a:p>
            <a:pPr algn="ctr"/>
            <a:r>
              <a:rPr lang="bn-BD" sz="3200" dirty="0" smtClean="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পাঠঃ জনসংখ্যা</a:t>
            </a:r>
          </a:p>
          <a:p>
            <a:pPr algn="ctr"/>
            <a:r>
              <a:rPr lang="bn-BD" sz="2800" dirty="0" smtClean="0">
                <a:latin typeface="NikoshBAN" panose="02000000000000000000" pitchFamily="2" charset="0"/>
                <a:cs typeface="NikoshBAN" panose="02000000000000000000" pitchFamily="2" charset="0"/>
              </a:rPr>
              <a:t>সময়ঃ</a:t>
            </a:r>
            <a:r>
              <a:rPr lang="en-US" sz="2800" dirty="0" smtClean="0">
                <a:latin typeface="NikoshBAN" panose="02000000000000000000" pitchFamily="2" charset="0"/>
                <a:cs typeface="NikoshBAN" panose="02000000000000000000" pitchFamily="2" charset="0"/>
              </a:rPr>
              <a:t> </a:t>
            </a:r>
            <a:r>
              <a:rPr lang="bn-BD" sz="2800" dirty="0" smtClean="0">
                <a:latin typeface="NikoshBAN" panose="02000000000000000000" pitchFamily="2" charset="0"/>
                <a:cs typeface="NikoshBAN" panose="02000000000000000000" pitchFamily="2" charset="0"/>
              </a:rPr>
              <a:t>৪৫ মিনিট </a:t>
            </a:r>
          </a:p>
          <a:p>
            <a:pPr algn="ctr"/>
            <a:r>
              <a:rPr lang="bn-BD" sz="2800" dirty="0" smtClean="0">
                <a:latin typeface="NikoshBAN" panose="02000000000000000000" pitchFamily="2" charset="0"/>
                <a:cs typeface="NikoshBAN" panose="02000000000000000000" pitchFamily="2" charset="0"/>
              </a:rPr>
              <a:t>তারিখঃ</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5" name="Down Arrow Callout 4"/>
          <p:cNvSpPr/>
          <p:nvPr/>
        </p:nvSpPr>
        <p:spPr>
          <a:xfrm>
            <a:off x="3696236" y="940158"/>
            <a:ext cx="4520485" cy="1133340"/>
          </a:xfrm>
          <a:prstGeom prst="downArrowCallout">
            <a:avLst>
              <a:gd name="adj1" fmla="val 68182"/>
              <a:gd name="adj2" fmla="val 23864"/>
              <a:gd name="adj3" fmla="val 25000"/>
              <a:gd name="adj4" fmla="val 6497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dirty="0" err="1">
                <a:solidFill>
                  <a:schemeClr val="tx1"/>
                </a:solidFill>
                <a:latin typeface="NikoshBAN" panose="02000000000000000000" pitchFamily="2" charset="0"/>
                <a:cs typeface="NikoshBAN" panose="02000000000000000000" pitchFamily="2" charset="0"/>
              </a:rPr>
              <a:t>পাঠ</a:t>
            </a:r>
            <a:r>
              <a:rPr lang="en-US" sz="5400" dirty="0">
                <a:solidFill>
                  <a:schemeClr val="tx1"/>
                </a:solidFill>
                <a:latin typeface="NikoshBAN" panose="02000000000000000000" pitchFamily="2" charset="0"/>
                <a:cs typeface="NikoshBAN" panose="02000000000000000000" pitchFamily="2" charset="0"/>
              </a:rPr>
              <a:t> </a:t>
            </a:r>
            <a:r>
              <a:rPr lang="en-US" sz="5400" dirty="0" err="1" smtClean="0">
                <a:solidFill>
                  <a:schemeClr val="tx1"/>
                </a:solidFill>
                <a:latin typeface="NikoshBAN" panose="02000000000000000000" pitchFamily="2" charset="0"/>
                <a:cs typeface="NikoshBAN" panose="02000000000000000000" pitchFamily="2" charset="0"/>
              </a:rPr>
              <a:t>পরিচিতি</a:t>
            </a:r>
            <a:endParaRPr lang="en-US" sz="5400"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21472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80">
                                          <p:stCondLst>
                                            <p:cond delay="0"/>
                                          </p:stCondLst>
                                        </p:cTn>
                                        <p:tgtEl>
                                          <p:spTgt spid="2"/>
                                        </p:tgtEl>
                                      </p:cBhvr>
                                    </p:animEffect>
                                    <p:anim calcmode="lin" valueType="num">
                                      <p:cBhvr>
                                        <p:cTn id="2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31" dur="26">
                                          <p:stCondLst>
                                            <p:cond delay="650"/>
                                          </p:stCondLst>
                                        </p:cTn>
                                        <p:tgtEl>
                                          <p:spTgt spid="2"/>
                                        </p:tgtEl>
                                      </p:cBhvr>
                                      <p:to x="100000" y="60000"/>
                                    </p:animScale>
                                    <p:animScale>
                                      <p:cBhvr>
                                        <p:cTn id="32" dur="166" decel="50000">
                                          <p:stCondLst>
                                            <p:cond delay="676"/>
                                          </p:stCondLst>
                                        </p:cTn>
                                        <p:tgtEl>
                                          <p:spTgt spid="2"/>
                                        </p:tgtEl>
                                      </p:cBhvr>
                                      <p:to x="100000" y="100000"/>
                                    </p:animScale>
                                    <p:animScale>
                                      <p:cBhvr>
                                        <p:cTn id="33" dur="26">
                                          <p:stCondLst>
                                            <p:cond delay="1312"/>
                                          </p:stCondLst>
                                        </p:cTn>
                                        <p:tgtEl>
                                          <p:spTgt spid="2"/>
                                        </p:tgtEl>
                                      </p:cBhvr>
                                      <p:to x="100000" y="80000"/>
                                    </p:animScale>
                                    <p:animScale>
                                      <p:cBhvr>
                                        <p:cTn id="34" dur="166" decel="50000">
                                          <p:stCondLst>
                                            <p:cond delay="1338"/>
                                          </p:stCondLst>
                                        </p:cTn>
                                        <p:tgtEl>
                                          <p:spTgt spid="2"/>
                                        </p:tgtEl>
                                      </p:cBhvr>
                                      <p:to x="100000" y="100000"/>
                                    </p:animScale>
                                    <p:animScale>
                                      <p:cBhvr>
                                        <p:cTn id="35" dur="26">
                                          <p:stCondLst>
                                            <p:cond delay="1642"/>
                                          </p:stCondLst>
                                        </p:cTn>
                                        <p:tgtEl>
                                          <p:spTgt spid="2"/>
                                        </p:tgtEl>
                                      </p:cBhvr>
                                      <p:to x="100000" y="90000"/>
                                    </p:animScale>
                                    <p:animScale>
                                      <p:cBhvr>
                                        <p:cTn id="36" dur="166" decel="50000">
                                          <p:stCondLst>
                                            <p:cond delay="1668"/>
                                          </p:stCondLst>
                                        </p:cTn>
                                        <p:tgtEl>
                                          <p:spTgt spid="2"/>
                                        </p:tgtEl>
                                      </p:cBhvr>
                                      <p:to x="100000" y="100000"/>
                                    </p:animScale>
                                    <p:animScale>
                                      <p:cBhvr>
                                        <p:cTn id="37" dur="26">
                                          <p:stCondLst>
                                            <p:cond delay="1808"/>
                                          </p:stCondLst>
                                        </p:cTn>
                                        <p:tgtEl>
                                          <p:spTgt spid="2"/>
                                        </p:tgtEl>
                                      </p:cBhvr>
                                      <p:to x="100000" y="95000"/>
                                    </p:animScale>
                                    <p:animScale>
                                      <p:cBhvr>
                                        <p:cTn id="3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02844" y="2744452"/>
            <a:ext cx="8571456" cy="2730500"/>
          </a:xfrm>
          <a:solidFill>
            <a:schemeClr val="accent3">
              <a:lumMod val="60000"/>
              <a:lumOff val="40000"/>
            </a:schemeClr>
          </a:solidFill>
          <a:ln w="19050">
            <a:solidFill>
              <a:schemeClr val="accent2">
                <a:lumMod val="75000"/>
              </a:schemeClr>
            </a:solidFill>
          </a:ln>
        </p:spPr>
        <p:txBody>
          <a:bodyPr>
            <a:normAutofit fontScale="90000"/>
          </a:bodyPr>
          <a:lstStyle/>
          <a:p>
            <a:r>
              <a:rPr lang="bn-BD" dirty="0" smtClean="0">
                <a:latin typeface="NikoshBAN" panose="02000000000000000000" pitchFamily="2" charset="0"/>
                <a:cs typeface="NikoshBAN" panose="02000000000000000000" pitchFamily="2" charset="0"/>
              </a:rPr>
              <a:t/>
            </a:r>
            <a:br>
              <a:rPr lang="bn-BD" dirty="0" smtClean="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১২.১.১ মৌলিক চাহিদার উপর জনসংখ্যা বৃদ্ধির প্রভাব বর্ণনা করতে পারবে;  </a:t>
            </a:r>
            <a:br>
              <a:rPr lang="bn-BD" sz="3600" dirty="0" smtClean="0">
                <a:latin typeface="NikoshBAN" panose="02000000000000000000" pitchFamily="2" charset="0"/>
                <a:cs typeface="NikoshBAN" panose="02000000000000000000" pitchFamily="2" charset="0"/>
              </a:rPr>
            </a:br>
            <a:r>
              <a:rPr lang="bn-BD" sz="3600" dirty="0" smtClean="0">
                <a:latin typeface="NikoshBAN" panose="02000000000000000000" pitchFamily="2" charset="0"/>
                <a:cs typeface="NikoshBAN" panose="02000000000000000000" pitchFamily="2" charset="0"/>
              </a:rPr>
              <a:t>১২.২.১ জীবনযাত্রার মানের উপর অধিক জনসংখ্যার প্রভাব ব্যাখ্যা করতে পারবে। </a:t>
            </a:r>
            <a:r>
              <a:rPr lang="bn-BD" sz="3600" dirty="0">
                <a:latin typeface="NikoshBAN" panose="02000000000000000000" pitchFamily="2" charset="0"/>
                <a:cs typeface="NikoshBAN" panose="02000000000000000000" pitchFamily="2" charset="0"/>
              </a:rPr>
              <a:t/>
            </a:r>
            <a:br>
              <a:rPr lang="bn-BD" sz="3600" dirty="0">
                <a:latin typeface="NikoshBAN" panose="02000000000000000000" pitchFamily="2" charset="0"/>
                <a:cs typeface="NikoshBAN" panose="02000000000000000000" pitchFamily="2" charset="0"/>
              </a:rPr>
            </a:br>
            <a:endParaRPr lang="en-US" sz="3600" dirty="0">
              <a:latin typeface="NikoshBAN" panose="02000000000000000000" pitchFamily="2" charset="0"/>
              <a:cs typeface="NikoshBAN" panose="02000000000000000000" pitchFamily="2" charset="0"/>
            </a:endParaRPr>
          </a:p>
        </p:txBody>
      </p:sp>
      <p:sp>
        <p:nvSpPr>
          <p:cNvPr id="3" name="Rounded Rectangle 2"/>
          <p:cNvSpPr/>
          <p:nvPr/>
        </p:nvSpPr>
        <p:spPr>
          <a:xfrm>
            <a:off x="4793438" y="927278"/>
            <a:ext cx="2390268" cy="9968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panose="02000000000000000000" pitchFamily="2" charset="0"/>
                <a:cs typeface="NikoshBAN" panose="02000000000000000000" pitchFamily="2" charset="0"/>
              </a:rPr>
              <a:t>শিখনফল</a:t>
            </a:r>
            <a:r>
              <a:rPr lang="en-US" sz="3200" dirty="0" smtClean="0">
                <a:solidFill>
                  <a:schemeClr val="tx1"/>
                </a:solidFill>
                <a:latin typeface="NikoshBAN" panose="02000000000000000000" pitchFamily="2" charset="0"/>
                <a:cs typeface="NikoshBAN" panose="02000000000000000000" pitchFamily="2" charset="0"/>
              </a:rPr>
              <a:t> </a:t>
            </a:r>
            <a:endParaRPr lang="en-US" sz="32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515459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623516" y="735192"/>
            <a:ext cx="3222625" cy="579437"/>
          </a:xfrm>
          <a:ln w="19050">
            <a:solidFill>
              <a:srgbClr val="002060"/>
            </a:solidFill>
          </a:ln>
        </p:spPr>
        <p:txBody>
          <a:bodyPr/>
          <a:lstStyle/>
          <a:p>
            <a:r>
              <a:rPr lang="bn-BD" sz="3200" dirty="0" smtClean="0">
                <a:latin typeface="NikoshBAN" panose="02000000000000000000" pitchFamily="2" charset="0"/>
                <a:cs typeface="NikoshBAN" panose="02000000000000000000" pitchFamily="2" charset="0"/>
              </a:rPr>
              <a:t>এসো কিছু ছবি দেখি</a:t>
            </a:r>
            <a:endParaRPr lang="en-US"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388" y="1867436"/>
            <a:ext cx="4277324" cy="36186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846" y="1867436"/>
            <a:ext cx="4116768" cy="36186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527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H="1" flipV="1">
            <a:off x="142818" y="1747927"/>
            <a:ext cx="5508682" cy="47417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454" y="1747927"/>
            <a:ext cx="5593146" cy="47417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itle 1"/>
          <p:cNvSpPr txBox="1">
            <a:spLocks/>
          </p:cNvSpPr>
          <p:nvPr/>
        </p:nvSpPr>
        <p:spPr>
          <a:xfrm>
            <a:off x="4468474" y="748096"/>
            <a:ext cx="3223365" cy="578873"/>
          </a:xfrm>
          <a:prstGeom prst="rect">
            <a:avLst/>
          </a:prstGeom>
          <a:ln w="19050">
            <a:solidFill>
              <a:srgbClr val="00206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sz="3200" smtClean="0">
                <a:latin typeface="NikoshBAN" panose="02000000000000000000" pitchFamily="2" charset="0"/>
                <a:cs typeface="NikoshBAN" panose="02000000000000000000" pitchFamily="2" charset="0"/>
              </a:rPr>
              <a:t>এসো কিছু ছবি দেখি</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439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3882" y="1105258"/>
            <a:ext cx="5709813" cy="646331"/>
          </a:xfrm>
          <a:prstGeom prst="rect">
            <a:avLst/>
          </a:prstGeom>
          <a:solidFill>
            <a:schemeClr val="accent3">
              <a:lumMod val="20000"/>
              <a:lumOff val="8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তাহলে</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আজকে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আমরা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পড়ব</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752938" y="4750851"/>
            <a:ext cx="4711700" cy="707886"/>
          </a:xfrm>
          <a:prstGeom prst="rect">
            <a:avLst/>
          </a:prstGeom>
          <a:solidFill>
            <a:schemeClr val="accent2">
              <a:lumMod val="20000"/>
              <a:lumOff val="80000"/>
            </a:schemeClr>
          </a:solidFill>
        </p:spPr>
        <p:style>
          <a:lnRef idx="0">
            <a:scrgbClr r="0" g="0" b="0"/>
          </a:lnRef>
          <a:fillRef idx="1003">
            <a:schemeClr val="lt2"/>
          </a:fillRef>
          <a:effectRef idx="0">
            <a:scrgbClr r="0" g="0" b="0"/>
          </a:effectRef>
          <a:fontRef idx="major"/>
        </p:style>
        <p:txBody>
          <a:bodyPr wrap="square" rtlCol="0">
            <a:spAutoFit/>
          </a:bodyPr>
          <a:lstStyle/>
          <a:p>
            <a:r>
              <a:rPr lang="en-US" sz="4000" dirty="0" err="1" smtClean="0">
                <a:latin typeface="NikoshBAN" panose="02000000000000000000" pitchFamily="2" charset="0"/>
                <a:cs typeface="NikoshBAN" panose="02000000000000000000" pitchFamily="2" charset="0"/>
              </a:rPr>
              <a:t>অধিক</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জনসংখ্যার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প্রভাব</a:t>
            </a:r>
            <a:endParaRPr lang="en-US" sz="40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3545086" y="1932511"/>
            <a:ext cx="5127403" cy="2637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28295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62300" y="412372"/>
            <a:ext cx="4819084" cy="584775"/>
          </a:xfrm>
          <a:prstGeom prst="rect">
            <a:avLst/>
          </a:prstGeom>
          <a:noFill/>
          <a:ln w="19050">
            <a:solidFill>
              <a:schemeClr val="accent2">
                <a:lumMod val="75000"/>
              </a:schemeClr>
            </a:solidFill>
          </a:ln>
        </p:spPr>
        <p:txBody>
          <a:bodyPr wrap="square" rtlCol="0">
            <a:spAutoFit/>
          </a:bodyPr>
          <a:lstStyle/>
          <a:p>
            <a:pPr algn="ctr"/>
            <a:r>
              <a:rPr lang="bn-BD" sz="3200" dirty="0" smtClean="0">
                <a:latin typeface="NikoshBAN" panose="02000000000000000000" pitchFamily="2" charset="0"/>
                <a:cs typeface="NikoshBAN" panose="02000000000000000000" pitchFamily="2" charset="0"/>
              </a:rPr>
              <a:t>দারিদ্র্যের কারণে শিশুশ্রমে নিযুক্ত</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1570625" y="1100079"/>
            <a:ext cx="8442411" cy="1077218"/>
          </a:xfrm>
          <a:prstGeom prst="rect">
            <a:avLst/>
          </a:prstGeom>
          <a:noFill/>
          <a:ln w="19050">
            <a:solidFill>
              <a:schemeClr val="accent2">
                <a:lumMod val="75000"/>
              </a:schemeClr>
            </a:solidFill>
          </a:ln>
        </p:spPr>
        <p:txBody>
          <a:bodyPr wrap="square" rtlCol="0">
            <a:spAutoFit/>
          </a:bodyPr>
          <a:lstStyle/>
          <a:p>
            <a:r>
              <a:rPr lang="bn-BD" sz="3200" dirty="0" smtClean="0">
                <a:latin typeface="NikoshBAN" panose="02000000000000000000" pitchFamily="2" charset="0"/>
                <a:cs typeface="NikoshBAN" panose="02000000000000000000" pitchFamily="2" charset="0"/>
              </a:rPr>
              <a:t>দরিদ্রতার কারণে অনেক শিশু লেখাপড়া শেষ না করে বিদ্যালয় থেকে ঝরে পড়ে।</a:t>
            </a:r>
            <a:endParaRPr lang="en-US" sz="3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stretch>
            <a:fillRect/>
          </a:stretch>
        </p:blipFill>
        <p:spPr>
          <a:xfrm>
            <a:off x="1041746" y="2383159"/>
            <a:ext cx="2847975" cy="31032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4325317" y="2383158"/>
            <a:ext cx="3220471" cy="31032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Picture 8"/>
          <p:cNvPicPr>
            <a:picLocks noChangeAspect="1"/>
          </p:cNvPicPr>
          <p:nvPr/>
        </p:nvPicPr>
        <p:blipFill>
          <a:blip r:embed="rId4"/>
          <a:stretch>
            <a:fillRect/>
          </a:stretch>
        </p:blipFill>
        <p:spPr>
          <a:xfrm>
            <a:off x="7981384" y="2383157"/>
            <a:ext cx="3017174" cy="31032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3043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07076" y="720808"/>
            <a:ext cx="4923773" cy="561800"/>
          </a:xfrm>
          <a:ln w="19050">
            <a:solidFill>
              <a:schemeClr val="accent2">
                <a:lumMod val="75000"/>
              </a:schemeClr>
            </a:solidFill>
          </a:ln>
        </p:spPr>
        <p:txBody>
          <a:bodyPr>
            <a:normAutofit fontScale="90000"/>
          </a:bodyPr>
          <a:lstStyle/>
          <a:p>
            <a:r>
              <a:rPr lang="bn-BD" sz="3200" dirty="0" smtClean="0">
                <a:latin typeface="NikoshBAN" panose="02000000000000000000" pitchFamily="2" charset="0"/>
                <a:cs typeface="NikoshBAN" panose="02000000000000000000" pitchFamily="2" charset="0"/>
              </a:rPr>
              <a:t>প্রিয় শিক্ষার্থীরা, ছবিগুলো লক্ষ্য করো</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1340285" y="5624186"/>
            <a:ext cx="7490564" cy="400110"/>
          </a:xfrm>
          <a:prstGeom prst="rect">
            <a:avLst/>
          </a:prstGeom>
          <a:noFill/>
        </p:spPr>
        <p:txBody>
          <a:bodyPr wrap="square" rtlCol="0">
            <a:spAutoFit/>
          </a:bodyPr>
          <a:lstStyle/>
          <a:p>
            <a:endParaRPr lang="en-US" sz="2000">
              <a:latin typeface="NikoshBAN" panose="02000000000000000000" pitchFamily="2" charset="0"/>
              <a:cs typeface="NikoshBAN" panose="02000000000000000000" pitchFamily="2" charset="0"/>
            </a:endParaRPr>
          </a:p>
        </p:txBody>
      </p:sp>
      <p:sp>
        <p:nvSpPr>
          <p:cNvPr id="3" name="TextBox 2"/>
          <p:cNvSpPr txBox="1"/>
          <p:nvPr/>
        </p:nvSpPr>
        <p:spPr>
          <a:xfrm>
            <a:off x="701164" y="5408742"/>
            <a:ext cx="11335596" cy="830997"/>
          </a:xfrm>
          <a:prstGeom prst="rect">
            <a:avLst/>
          </a:prstGeom>
          <a:noFill/>
          <a:ln w="19050">
            <a:solidFill>
              <a:srgbClr val="FF0000"/>
            </a:solidFill>
          </a:ln>
        </p:spPr>
        <p:txBody>
          <a:bodyPr wrap="square" rtlCol="0">
            <a:spAutoFit/>
          </a:bodyPr>
          <a:lstStyle/>
          <a:p>
            <a:pPr algn="just"/>
            <a:r>
              <a:rPr lang="en-US" sz="2400" dirty="0" err="1" smtClean="0">
                <a:latin typeface="NikoshBAN" panose="02000000000000000000" pitchFamily="2" charset="0"/>
                <a:cs typeface="NikoshBAN" panose="02000000000000000000" pitchFamily="2" charset="0"/>
              </a:rPr>
              <a:t>অতিরিক্ত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জনসংখ্যার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পড়ছে</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গাছপালা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বাড়িঘর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অধিক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ফসল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প্রচুর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রাসায়নিক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কীটনাশক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 </a:t>
            </a:r>
            <a:r>
              <a:rPr lang="en-US" sz="2400" dirty="0" err="1" smtClean="0">
                <a:latin typeface="NikoshBAN" panose="02000000000000000000" pitchFamily="2" charset="0"/>
                <a:cs typeface="NikoshBAN" panose="02000000000000000000" pitchFamily="2" charset="0"/>
              </a:rPr>
              <a:t>এতে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পুকুর</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নদীর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দূষিত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 </a:t>
            </a:r>
            <a:endParaRPr lang="en-US" sz="24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3836" y="1430514"/>
            <a:ext cx="2358380" cy="1810703"/>
          </a:xfrm>
          <a:prstGeom prst="rect">
            <a:avLst/>
          </a:prstGeom>
          <a:ln w="19050">
            <a:solidFill>
              <a:srgbClr val="FF0000"/>
            </a:solidFill>
          </a:ln>
        </p:spPr>
      </p:pic>
      <p:pic>
        <p:nvPicPr>
          <p:cNvPr id="11" name="Picture 10"/>
          <p:cNvPicPr>
            <a:picLocks noChangeAspect="1"/>
          </p:cNvPicPr>
          <p:nvPr/>
        </p:nvPicPr>
        <p:blipFill>
          <a:blip r:embed="rId3"/>
          <a:stretch>
            <a:fillRect/>
          </a:stretch>
        </p:blipFill>
        <p:spPr>
          <a:xfrm>
            <a:off x="1340285" y="1374454"/>
            <a:ext cx="3197165" cy="1830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4"/>
          <a:stretch>
            <a:fillRect/>
          </a:stretch>
        </p:blipFill>
        <p:spPr>
          <a:xfrm>
            <a:off x="4907140" y="1400113"/>
            <a:ext cx="3477006" cy="1830027"/>
          </a:xfrm>
          <a:prstGeom prst="rect">
            <a:avLst/>
          </a:prstGeom>
        </p:spPr>
      </p:pic>
      <p:sp>
        <p:nvSpPr>
          <p:cNvPr id="13" name="AutoShape 4" descr="হারিয়ে যাচ্ছে পশু পাখি কীটপতঙ্গ"/>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5"/>
          <a:stretch>
            <a:fillRect/>
          </a:stretch>
        </p:blipFill>
        <p:spPr>
          <a:xfrm>
            <a:off x="1340285" y="3389123"/>
            <a:ext cx="3295650" cy="1889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6"/>
          <a:stretch>
            <a:fillRect/>
          </a:stretch>
        </p:blipFill>
        <p:spPr>
          <a:xfrm>
            <a:off x="4907140" y="3347645"/>
            <a:ext cx="3162490" cy="1901639"/>
          </a:xfrm>
          <a:prstGeom prst="rect">
            <a:avLst/>
          </a:prstGeom>
        </p:spPr>
      </p:pic>
      <p:pic>
        <p:nvPicPr>
          <p:cNvPr id="16" name="Picture 15"/>
          <p:cNvPicPr>
            <a:picLocks noChangeAspect="1"/>
          </p:cNvPicPr>
          <p:nvPr/>
        </p:nvPicPr>
        <p:blipFill>
          <a:blip r:embed="rId7"/>
          <a:stretch>
            <a:fillRect/>
          </a:stretch>
        </p:blipFill>
        <p:spPr>
          <a:xfrm>
            <a:off x="8336777" y="3389123"/>
            <a:ext cx="2619375" cy="1743075"/>
          </a:xfrm>
          <a:prstGeom prst="rect">
            <a:avLst/>
          </a:prstGeom>
        </p:spPr>
      </p:pic>
    </p:spTree>
    <p:extLst>
      <p:ext uri="{BB962C8B-B14F-4D97-AF65-F5344CB8AC3E}">
        <p14:creationId xmlns:p14="http://schemas.microsoft.com/office/powerpoint/2010/main" val="39741066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80">
                                          <p:stCondLst>
                                            <p:cond delay="0"/>
                                          </p:stCondLst>
                                        </p:cTn>
                                        <p:tgtEl>
                                          <p:spTgt spid="8"/>
                                        </p:tgtEl>
                                      </p:cBhvr>
                                    </p:animEffect>
                                    <p:anim calcmode="lin" valueType="num">
                                      <p:cBhvr>
                                        <p:cTn id="2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1" dur="26">
                                          <p:stCondLst>
                                            <p:cond delay="650"/>
                                          </p:stCondLst>
                                        </p:cTn>
                                        <p:tgtEl>
                                          <p:spTgt spid="8"/>
                                        </p:tgtEl>
                                      </p:cBhvr>
                                      <p:to x="100000" y="60000"/>
                                    </p:animScale>
                                    <p:animScale>
                                      <p:cBhvr>
                                        <p:cTn id="32" dur="166" decel="50000">
                                          <p:stCondLst>
                                            <p:cond delay="676"/>
                                          </p:stCondLst>
                                        </p:cTn>
                                        <p:tgtEl>
                                          <p:spTgt spid="8"/>
                                        </p:tgtEl>
                                      </p:cBhvr>
                                      <p:to x="100000" y="100000"/>
                                    </p:animScale>
                                    <p:animScale>
                                      <p:cBhvr>
                                        <p:cTn id="33" dur="26">
                                          <p:stCondLst>
                                            <p:cond delay="1312"/>
                                          </p:stCondLst>
                                        </p:cTn>
                                        <p:tgtEl>
                                          <p:spTgt spid="8"/>
                                        </p:tgtEl>
                                      </p:cBhvr>
                                      <p:to x="100000" y="80000"/>
                                    </p:animScale>
                                    <p:animScale>
                                      <p:cBhvr>
                                        <p:cTn id="34" dur="166" decel="50000">
                                          <p:stCondLst>
                                            <p:cond delay="1338"/>
                                          </p:stCondLst>
                                        </p:cTn>
                                        <p:tgtEl>
                                          <p:spTgt spid="8"/>
                                        </p:tgtEl>
                                      </p:cBhvr>
                                      <p:to x="100000" y="100000"/>
                                    </p:animScale>
                                    <p:animScale>
                                      <p:cBhvr>
                                        <p:cTn id="35" dur="26">
                                          <p:stCondLst>
                                            <p:cond delay="1642"/>
                                          </p:stCondLst>
                                        </p:cTn>
                                        <p:tgtEl>
                                          <p:spTgt spid="8"/>
                                        </p:tgtEl>
                                      </p:cBhvr>
                                      <p:to x="100000" y="90000"/>
                                    </p:animScale>
                                    <p:animScale>
                                      <p:cBhvr>
                                        <p:cTn id="36" dur="166" decel="50000">
                                          <p:stCondLst>
                                            <p:cond delay="1668"/>
                                          </p:stCondLst>
                                        </p:cTn>
                                        <p:tgtEl>
                                          <p:spTgt spid="8"/>
                                        </p:tgtEl>
                                      </p:cBhvr>
                                      <p:to x="100000" y="100000"/>
                                    </p:animScale>
                                    <p:animScale>
                                      <p:cBhvr>
                                        <p:cTn id="37" dur="26">
                                          <p:stCondLst>
                                            <p:cond delay="1808"/>
                                          </p:stCondLst>
                                        </p:cTn>
                                        <p:tgtEl>
                                          <p:spTgt spid="8"/>
                                        </p:tgtEl>
                                      </p:cBhvr>
                                      <p:to x="100000" y="95000"/>
                                    </p:animScale>
                                    <p:animScale>
                                      <p:cBhvr>
                                        <p:cTn id="38" dur="166" decel="50000">
                                          <p:stCondLst>
                                            <p:cond delay="1834"/>
                                          </p:stCondLst>
                                        </p:cTn>
                                        <p:tgtEl>
                                          <p:spTgt spid="8"/>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80">
                                          <p:stCondLst>
                                            <p:cond delay="0"/>
                                          </p:stCondLst>
                                        </p:cTn>
                                        <p:tgtEl>
                                          <p:spTgt spid="3"/>
                                        </p:tgtEl>
                                      </p:cBhvr>
                                    </p:animEffect>
                                    <p:anim calcmode="lin" valueType="num">
                                      <p:cBhvr>
                                        <p:cTn id="4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gtEl>
                                      </p:cBhvr>
                                      <p:to x="100000" y="60000"/>
                                    </p:animScale>
                                    <p:animScale>
                                      <p:cBhvr>
                                        <p:cTn id="50" dur="166" decel="50000">
                                          <p:stCondLst>
                                            <p:cond delay="676"/>
                                          </p:stCondLst>
                                        </p:cTn>
                                        <p:tgtEl>
                                          <p:spTgt spid="3"/>
                                        </p:tgtEl>
                                      </p:cBhvr>
                                      <p:to x="100000" y="100000"/>
                                    </p:animScale>
                                    <p:animScale>
                                      <p:cBhvr>
                                        <p:cTn id="51" dur="26">
                                          <p:stCondLst>
                                            <p:cond delay="1312"/>
                                          </p:stCondLst>
                                        </p:cTn>
                                        <p:tgtEl>
                                          <p:spTgt spid="3"/>
                                        </p:tgtEl>
                                      </p:cBhvr>
                                      <p:to x="100000" y="80000"/>
                                    </p:animScale>
                                    <p:animScale>
                                      <p:cBhvr>
                                        <p:cTn id="52" dur="166" decel="50000">
                                          <p:stCondLst>
                                            <p:cond delay="1338"/>
                                          </p:stCondLst>
                                        </p:cTn>
                                        <p:tgtEl>
                                          <p:spTgt spid="3"/>
                                        </p:tgtEl>
                                      </p:cBhvr>
                                      <p:to x="100000" y="100000"/>
                                    </p:animScale>
                                    <p:animScale>
                                      <p:cBhvr>
                                        <p:cTn id="53" dur="26">
                                          <p:stCondLst>
                                            <p:cond delay="1642"/>
                                          </p:stCondLst>
                                        </p:cTn>
                                        <p:tgtEl>
                                          <p:spTgt spid="3"/>
                                        </p:tgtEl>
                                      </p:cBhvr>
                                      <p:to x="100000" y="90000"/>
                                    </p:animScale>
                                    <p:animScale>
                                      <p:cBhvr>
                                        <p:cTn id="54" dur="166" decel="50000">
                                          <p:stCondLst>
                                            <p:cond delay="1668"/>
                                          </p:stCondLst>
                                        </p:cTn>
                                        <p:tgtEl>
                                          <p:spTgt spid="3"/>
                                        </p:tgtEl>
                                      </p:cBhvr>
                                      <p:to x="100000" y="100000"/>
                                    </p:animScale>
                                    <p:animScale>
                                      <p:cBhvr>
                                        <p:cTn id="55" dur="26">
                                          <p:stCondLst>
                                            <p:cond delay="1808"/>
                                          </p:stCondLst>
                                        </p:cTn>
                                        <p:tgtEl>
                                          <p:spTgt spid="3"/>
                                        </p:tgtEl>
                                      </p:cBhvr>
                                      <p:to x="100000" y="95000"/>
                                    </p:animScale>
                                    <p:animScale>
                                      <p:cBhvr>
                                        <p:cTn id="56" dur="166" decel="50000">
                                          <p:stCondLst>
                                            <p:cond delay="1834"/>
                                          </p:stCondLst>
                                        </p:cTn>
                                        <p:tgtEl>
                                          <p:spTgt spid="3"/>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down)">
                                      <p:cBhvr>
                                        <p:cTn id="59" dur="580">
                                          <p:stCondLst>
                                            <p:cond delay="0"/>
                                          </p:stCondLst>
                                        </p:cTn>
                                        <p:tgtEl>
                                          <p:spTgt spid="11"/>
                                        </p:tgtEl>
                                      </p:cBhvr>
                                    </p:animEffect>
                                    <p:anim calcmode="lin" valueType="num">
                                      <p:cBhvr>
                                        <p:cTn id="6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5" dur="26">
                                          <p:stCondLst>
                                            <p:cond delay="650"/>
                                          </p:stCondLst>
                                        </p:cTn>
                                        <p:tgtEl>
                                          <p:spTgt spid="11"/>
                                        </p:tgtEl>
                                      </p:cBhvr>
                                      <p:to x="100000" y="60000"/>
                                    </p:animScale>
                                    <p:animScale>
                                      <p:cBhvr>
                                        <p:cTn id="66" dur="166" decel="50000">
                                          <p:stCondLst>
                                            <p:cond delay="676"/>
                                          </p:stCondLst>
                                        </p:cTn>
                                        <p:tgtEl>
                                          <p:spTgt spid="11"/>
                                        </p:tgtEl>
                                      </p:cBhvr>
                                      <p:to x="100000" y="100000"/>
                                    </p:animScale>
                                    <p:animScale>
                                      <p:cBhvr>
                                        <p:cTn id="67" dur="26">
                                          <p:stCondLst>
                                            <p:cond delay="1312"/>
                                          </p:stCondLst>
                                        </p:cTn>
                                        <p:tgtEl>
                                          <p:spTgt spid="11"/>
                                        </p:tgtEl>
                                      </p:cBhvr>
                                      <p:to x="100000" y="80000"/>
                                    </p:animScale>
                                    <p:animScale>
                                      <p:cBhvr>
                                        <p:cTn id="68" dur="166" decel="50000">
                                          <p:stCondLst>
                                            <p:cond delay="1338"/>
                                          </p:stCondLst>
                                        </p:cTn>
                                        <p:tgtEl>
                                          <p:spTgt spid="11"/>
                                        </p:tgtEl>
                                      </p:cBhvr>
                                      <p:to x="100000" y="100000"/>
                                    </p:animScale>
                                    <p:animScale>
                                      <p:cBhvr>
                                        <p:cTn id="69" dur="26">
                                          <p:stCondLst>
                                            <p:cond delay="1642"/>
                                          </p:stCondLst>
                                        </p:cTn>
                                        <p:tgtEl>
                                          <p:spTgt spid="11"/>
                                        </p:tgtEl>
                                      </p:cBhvr>
                                      <p:to x="100000" y="90000"/>
                                    </p:animScale>
                                    <p:animScale>
                                      <p:cBhvr>
                                        <p:cTn id="70" dur="166" decel="50000">
                                          <p:stCondLst>
                                            <p:cond delay="1668"/>
                                          </p:stCondLst>
                                        </p:cTn>
                                        <p:tgtEl>
                                          <p:spTgt spid="11"/>
                                        </p:tgtEl>
                                      </p:cBhvr>
                                      <p:to x="100000" y="100000"/>
                                    </p:animScale>
                                    <p:animScale>
                                      <p:cBhvr>
                                        <p:cTn id="71" dur="26">
                                          <p:stCondLst>
                                            <p:cond delay="1808"/>
                                          </p:stCondLst>
                                        </p:cTn>
                                        <p:tgtEl>
                                          <p:spTgt spid="11"/>
                                        </p:tgtEl>
                                      </p:cBhvr>
                                      <p:to x="100000" y="95000"/>
                                    </p:animScale>
                                    <p:animScale>
                                      <p:cBhvr>
                                        <p:cTn id="72" dur="166" decel="50000">
                                          <p:stCondLst>
                                            <p:cond delay="1834"/>
                                          </p:stCondLst>
                                        </p:cTn>
                                        <p:tgtEl>
                                          <p:spTgt spid="11"/>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wipe(down)">
                                      <p:cBhvr>
                                        <p:cTn id="75" dur="580">
                                          <p:stCondLst>
                                            <p:cond delay="0"/>
                                          </p:stCondLst>
                                        </p:cTn>
                                        <p:tgtEl>
                                          <p:spTgt spid="12"/>
                                        </p:tgtEl>
                                      </p:cBhvr>
                                    </p:animEffect>
                                    <p:anim calcmode="lin" valueType="num">
                                      <p:cBhvr>
                                        <p:cTn id="7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1" dur="26">
                                          <p:stCondLst>
                                            <p:cond delay="650"/>
                                          </p:stCondLst>
                                        </p:cTn>
                                        <p:tgtEl>
                                          <p:spTgt spid="12"/>
                                        </p:tgtEl>
                                      </p:cBhvr>
                                      <p:to x="100000" y="60000"/>
                                    </p:animScale>
                                    <p:animScale>
                                      <p:cBhvr>
                                        <p:cTn id="82" dur="166" decel="50000">
                                          <p:stCondLst>
                                            <p:cond delay="676"/>
                                          </p:stCondLst>
                                        </p:cTn>
                                        <p:tgtEl>
                                          <p:spTgt spid="12"/>
                                        </p:tgtEl>
                                      </p:cBhvr>
                                      <p:to x="100000" y="100000"/>
                                    </p:animScale>
                                    <p:animScale>
                                      <p:cBhvr>
                                        <p:cTn id="83" dur="26">
                                          <p:stCondLst>
                                            <p:cond delay="1312"/>
                                          </p:stCondLst>
                                        </p:cTn>
                                        <p:tgtEl>
                                          <p:spTgt spid="12"/>
                                        </p:tgtEl>
                                      </p:cBhvr>
                                      <p:to x="100000" y="80000"/>
                                    </p:animScale>
                                    <p:animScale>
                                      <p:cBhvr>
                                        <p:cTn id="84" dur="166" decel="50000">
                                          <p:stCondLst>
                                            <p:cond delay="1338"/>
                                          </p:stCondLst>
                                        </p:cTn>
                                        <p:tgtEl>
                                          <p:spTgt spid="12"/>
                                        </p:tgtEl>
                                      </p:cBhvr>
                                      <p:to x="100000" y="100000"/>
                                    </p:animScale>
                                    <p:animScale>
                                      <p:cBhvr>
                                        <p:cTn id="85" dur="26">
                                          <p:stCondLst>
                                            <p:cond delay="1642"/>
                                          </p:stCondLst>
                                        </p:cTn>
                                        <p:tgtEl>
                                          <p:spTgt spid="12"/>
                                        </p:tgtEl>
                                      </p:cBhvr>
                                      <p:to x="100000" y="90000"/>
                                    </p:animScale>
                                    <p:animScale>
                                      <p:cBhvr>
                                        <p:cTn id="86" dur="166" decel="50000">
                                          <p:stCondLst>
                                            <p:cond delay="1668"/>
                                          </p:stCondLst>
                                        </p:cTn>
                                        <p:tgtEl>
                                          <p:spTgt spid="12"/>
                                        </p:tgtEl>
                                      </p:cBhvr>
                                      <p:to x="100000" y="100000"/>
                                    </p:animScale>
                                    <p:animScale>
                                      <p:cBhvr>
                                        <p:cTn id="87" dur="26">
                                          <p:stCondLst>
                                            <p:cond delay="1808"/>
                                          </p:stCondLst>
                                        </p:cTn>
                                        <p:tgtEl>
                                          <p:spTgt spid="12"/>
                                        </p:tgtEl>
                                      </p:cBhvr>
                                      <p:to x="100000" y="95000"/>
                                    </p:animScale>
                                    <p:animScale>
                                      <p:cBhvr>
                                        <p:cTn id="88" dur="166" decel="50000">
                                          <p:stCondLst>
                                            <p:cond delay="1834"/>
                                          </p:stCondLst>
                                        </p:cTn>
                                        <p:tgtEl>
                                          <p:spTgt spid="12"/>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80">
                                          <p:stCondLst>
                                            <p:cond delay="0"/>
                                          </p:stCondLst>
                                        </p:cTn>
                                        <p:tgtEl>
                                          <p:spTgt spid="16"/>
                                        </p:tgtEl>
                                      </p:cBhvr>
                                    </p:animEffect>
                                    <p:anim calcmode="lin" valueType="num">
                                      <p:cBhvr>
                                        <p:cTn id="9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7" dur="26">
                                          <p:stCondLst>
                                            <p:cond delay="650"/>
                                          </p:stCondLst>
                                        </p:cTn>
                                        <p:tgtEl>
                                          <p:spTgt spid="16"/>
                                        </p:tgtEl>
                                      </p:cBhvr>
                                      <p:to x="100000" y="60000"/>
                                    </p:animScale>
                                    <p:animScale>
                                      <p:cBhvr>
                                        <p:cTn id="98" dur="166" decel="50000">
                                          <p:stCondLst>
                                            <p:cond delay="676"/>
                                          </p:stCondLst>
                                        </p:cTn>
                                        <p:tgtEl>
                                          <p:spTgt spid="16"/>
                                        </p:tgtEl>
                                      </p:cBhvr>
                                      <p:to x="100000" y="100000"/>
                                    </p:animScale>
                                    <p:animScale>
                                      <p:cBhvr>
                                        <p:cTn id="99" dur="26">
                                          <p:stCondLst>
                                            <p:cond delay="1312"/>
                                          </p:stCondLst>
                                        </p:cTn>
                                        <p:tgtEl>
                                          <p:spTgt spid="16"/>
                                        </p:tgtEl>
                                      </p:cBhvr>
                                      <p:to x="100000" y="80000"/>
                                    </p:animScale>
                                    <p:animScale>
                                      <p:cBhvr>
                                        <p:cTn id="100" dur="166" decel="50000">
                                          <p:stCondLst>
                                            <p:cond delay="1338"/>
                                          </p:stCondLst>
                                        </p:cTn>
                                        <p:tgtEl>
                                          <p:spTgt spid="16"/>
                                        </p:tgtEl>
                                      </p:cBhvr>
                                      <p:to x="100000" y="100000"/>
                                    </p:animScale>
                                    <p:animScale>
                                      <p:cBhvr>
                                        <p:cTn id="101" dur="26">
                                          <p:stCondLst>
                                            <p:cond delay="1642"/>
                                          </p:stCondLst>
                                        </p:cTn>
                                        <p:tgtEl>
                                          <p:spTgt spid="16"/>
                                        </p:tgtEl>
                                      </p:cBhvr>
                                      <p:to x="100000" y="90000"/>
                                    </p:animScale>
                                    <p:animScale>
                                      <p:cBhvr>
                                        <p:cTn id="102" dur="166" decel="50000">
                                          <p:stCondLst>
                                            <p:cond delay="1668"/>
                                          </p:stCondLst>
                                        </p:cTn>
                                        <p:tgtEl>
                                          <p:spTgt spid="16"/>
                                        </p:tgtEl>
                                      </p:cBhvr>
                                      <p:to x="100000" y="100000"/>
                                    </p:animScale>
                                    <p:animScale>
                                      <p:cBhvr>
                                        <p:cTn id="103" dur="26">
                                          <p:stCondLst>
                                            <p:cond delay="1808"/>
                                          </p:stCondLst>
                                        </p:cTn>
                                        <p:tgtEl>
                                          <p:spTgt spid="16"/>
                                        </p:tgtEl>
                                      </p:cBhvr>
                                      <p:to x="100000" y="95000"/>
                                    </p:animScale>
                                    <p:animScale>
                                      <p:cBhvr>
                                        <p:cTn id="104" dur="166" decel="50000">
                                          <p:stCondLst>
                                            <p:cond delay="1834"/>
                                          </p:stCondLst>
                                        </p:cTn>
                                        <p:tgtEl>
                                          <p:spTgt spid="16"/>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80">
                                          <p:stCondLst>
                                            <p:cond delay="0"/>
                                          </p:stCondLst>
                                        </p:cTn>
                                        <p:tgtEl>
                                          <p:spTgt spid="15"/>
                                        </p:tgtEl>
                                      </p:cBhvr>
                                    </p:animEffect>
                                    <p:anim calcmode="lin" valueType="num">
                                      <p:cBhvr>
                                        <p:cTn id="10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13" dur="26">
                                          <p:stCondLst>
                                            <p:cond delay="650"/>
                                          </p:stCondLst>
                                        </p:cTn>
                                        <p:tgtEl>
                                          <p:spTgt spid="15"/>
                                        </p:tgtEl>
                                      </p:cBhvr>
                                      <p:to x="100000" y="60000"/>
                                    </p:animScale>
                                    <p:animScale>
                                      <p:cBhvr>
                                        <p:cTn id="114" dur="166" decel="50000">
                                          <p:stCondLst>
                                            <p:cond delay="676"/>
                                          </p:stCondLst>
                                        </p:cTn>
                                        <p:tgtEl>
                                          <p:spTgt spid="15"/>
                                        </p:tgtEl>
                                      </p:cBhvr>
                                      <p:to x="100000" y="100000"/>
                                    </p:animScale>
                                    <p:animScale>
                                      <p:cBhvr>
                                        <p:cTn id="115" dur="26">
                                          <p:stCondLst>
                                            <p:cond delay="1312"/>
                                          </p:stCondLst>
                                        </p:cTn>
                                        <p:tgtEl>
                                          <p:spTgt spid="15"/>
                                        </p:tgtEl>
                                      </p:cBhvr>
                                      <p:to x="100000" y="80000"/>
                                    </p:animScale>
                                    <p:animScale>
                                      <p:cBhvr>
                                        <p:cTn id="116" dur="166" decel="50000">
                                          <p:stCondLst>
                                            <p:cond delay="1338"/>
                                          </p:stCondLst>
                                        </p:cTn>
                                        <p:tgtEl>
                                          <p:spTgt spid="15"/>
                                        </p:tgtEl>
                                      </p:cBhvr>
                                      <p:to x="100000" y="100000"/>
                                    </p:animScale>
                                    <p:animScale>
                                      <p:cBhvr>
                                        <p:cTn id="117" dur="26">
                                          <p:stCondLst>
                                            <p:cond delay="1642"/>
                                          </p:stCondLst>
                                        </p:cTn>
                                        <p:tgtEl>
                                          <p:spTgt spid="15"/>
                                        </p:tgtEl>
                                      </p:cBhvr>
                                      <p:to x="100000" y="90000"/>
                                    </p:animScale>
                                    <p:animScale>
                                      <p:cBhvr>
                                        <p:cTn id="118" dur="166" decel="50000">
                                          <p:stCondLst>
                                            <p:cond delay="1668"/>
                                          </p:stCondLst>
                                        </p:cTn>
                                        <p:tgtEl>
                                          <p:spTgt spid="15"/>
                                        </p:tgtEl>
                                      </p:cBhvr>
                                      <p:to x="100000" y="100000"/>
                                    </p:animScale>
                                    <p:animScale>
                                      <p:cBhvr>
                                        <p:cTn id="119" dur="26">
                                          <p:stCondLst>
                                            <p:cond delay="1808"/>
                                          </p:stCondLst>
                                        </p:cTn>
                                        <p:tgtEl>
                                          <p:spTgt spid="15"/>
                                        </p:tgtEl>
                                      </p:cBhvr>
                                      <p:to x="100000" y="95000"/>
                                    </p:animScale>
                                    <p:animScale>
                                      <p:cBhvr>
                                        <p:cTn id="120" dur="166" decel="50000">
                                          <p:stCondLst>
                                            <p:cond delay="1834"/>
                                          </p:stCondLst>
                                        </p:cTn>
                                        <p:tgtEl>
                                          <p:spTgt spid="15"/>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4"/>
                                        </p:tgtEl>
                                        <p:attrNameLst>
                                          <p:attrName>style.visibility</p:attrName>
                                        </p:attrNameLst>
                                      </p:cBhvr>
                                      <p:to>
                                        <p:strVal val="visible"/>
                                      </p:to>
                                    </p:set>
                                    <p:animEffect transition="in" filter="wipe(down)">
                                      <p:cBhvr>
                                        <p:cTn id="123" dur="580">
                                          <p:stCondLst>
                                            <p:cond delay="0"/>
                                          </p:stCondLst>
                                        </p:cTn>
                                        <p:tgtEl>
                                          <p:spTgt spid="14"/>
                                        </p:tgtEl>
                                      </p:cBhvr>
                                    </p:animEffect>
                                    <p:anim calcmode="lin" valueType="num">
                                      <p:cBhvr>
                                        <p:cTn id="12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9" dur="26">
                                          <p:stCondLst>
                                            <p:cond delay="650"/>
                                          </p:stCondLst>
                                        </p:cTn>
                                        <p:tgtEl>
                                          <p:spTgt spid="14"/>
                                        </p:tgtEl>
                                      </p:cBhvr>
                                      <p:to x="100000" y="60000"/>
                                    </p:animScale>
                                    <p:animScale>
                                      <p:cBhvr>
                                        <p:cTn id="130" dur="166" decel="50000">
                                          <p:stCondLst>
                                            <p:cond delay="676"/>
                                          </p:stCondLst>
                                        </p:cTn>
                                        <p:tgtEl>
                                          <p:spTgt spid="14"/>
                                        </p:tgtEl>
                                      </p:cBhvr>
                                      <p:to x="100000" y="100000"/>
                                    </p:animScale>
                                    <p:animScale>
                                      <p:cBhvr>
                                        <p:cTn id="131" dur="26">
                                          <p:stCondLst>
                                            <p:cond delay="1312"/>
                                          </p:stCondLst>
                                        </p:cTn>
                                        <p:tgtEl>
                                          <p:spTgt spid="14"/>
                                        </p:tgtEl>
                                      </p:cBhvr>
                                      <p:to x="100000" y="80000"/>
                                    </p:animScale>
                                    <p:animScale>
                                      <p:cBhvr>
                                        <p:cTn id="132" dur="166" decel="50000">
                                          <p:stCondLst>
                                            <p:cond delay="1338"/>
                                          </p:stCondLst>
                                        </p:cTn>
                                        <p:tgtEl>
                                          <p:spTgt spid="14"/>
                                        </p:tgtEl>
                                      </p:cBhvr>
                                      <p:to x="100000" y="100000"/>
                                    </p:animScale>
                                    <p:animScale>
                                      <p:cBhvr>
                                        <p:cTn id="133" dur="26">
                                          <p:stCondLst>
                                            <p:cond delay="1642"/>
                                          </p:stCondLst>
                                        </p:cTn>
                                        <p:tgtEl>
                                          <p:spTgt spid="14"/>
                                        </p:tgtEl>
                                      </p:cBhvr>
                                      <p:to x="100000" y="90000"/>
                                    </p:animScale>
                                    <p:animScale>
                                      <p:cBhvr>
                                        <p:cTn id="134" dur="166" decel="50000">
                                          <p:stCondLst>
                                            <p:cond delay="1668"/>
                                          </p:stCondLst>
                                        </p:cTn>
                                        <p:tgtEl>
                                          <p:spTgt spid="14"/>
                                        </p:tgtEl>
                                      </p:cBhvr>
                                      <p:to x="100000" y="100000"/>
                                    </p:animScale>
                                    <p:animScale>
                                      <p:cBhvr>
                                        <p:cTn id="135" dur="26">
                                          <p:stCondLst>
                                            <p:cond delay="1808"/>
                                          </p:stCondLst>
                                        </p:cTn>
                                        <p:tgtEl>
                                          <p:spTgt spid="14"/>
                                        </p:tgtEl>
                                      </p:cBhvr>
                                      <p:to x="100000" y="95000"/>
                                    </p:animScale>
                                    <p:animScale>
                                      <p:cBhvr>
                                        <p:cTn id="13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326</TotalTime>
  <Words>346</Words>
  <Application>Microsoft Office PowerPoint</Application>
  <PresentationFormat>Widescreen</PresentationFormat>
  <Paragraphs>58</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Garamond</vt:lpstr>
      <vt:lpstr>NikoshBAN</vt:lpstr>
      <vt:lpstr>华文新魏</vt:lpstr>
      <vt:lpstr>Organic</vt:lpstr>
      <vt:lpstr>Custom Design</vt:lpstr>
      <vt:lpstr>আজকের মাল্টিমিডিয়া ক্লাসে সবাইকে স্বাগতম</vt:lpstr>
      <vt:lpstr>PowerPoint Presentation</vt:lpstr>
      <vt:lpstr>PowerPoint Presentation</vt:lpstr>
      <vt:lpstr> ১২.১.১ মৌলিক চাহিদার উপর জনসংখ্যা বৃদ্ধির প্রভাব বর্ণনা করতে পারবে;   ১২.২.১ জীবনযাত্রার মানের উপর অধিক জনসংখ্যার প্রভাব ব্যাখ্যা করতে পারবে।  </vt:lpstr>
      <vt:lpstr>এসো কিছু ছবি দেখি</vt:lpstr>
      <vt:lpstr>PowerPoint Presentation</vt:lpstr>
      <vt:lpstr>PowerPoint Presentation</vt:lpstr>
      <vt:lpstr>PowerPoint Presentation</vt:lpstr>
      <vt:lpstr>প্রিয় শিক্ষার্থীরা, ছবিগুলো লক্ষ্য করো</vt:lpstr>
      <vt:lpstr>প্রিয় শিক্ষার্থীরা, ছবি দুটো লক্ষ্য করো</vt:lpstr>
      <vt:lpstr>পাঠ্যবইয়ের সাথে সংযোগ স্থাপন</vt:lpstr>
      <vt:lpstr>চলো, জেনে নিই</vt:lpstr>
      <vt:lpstr>একক কাজ</vt:lpstr>
      <vt:lpstr>দলীয় কাজ</vt:lpstr>
      <vt:lpstr>মূল্যায়ন</vt:lpstr>
      <vt:lpstr>বাড়ির কাজ</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আজকের মাল্টিমিডিয়া ক্লাসে সবাইকে স্বাগতম</dc:title>
  <dc:creator>User</dc:creator>
  <cp:lastModifiedBy>BC</cp:lastModifiedBy>
  <cp:revision>41</cp:revision>
  <dcterms:created xsi:type="dcterms:W3CDTF">2021-01-23T12:11:22Z</dcterms:created>
  <dcterms:modified xsi:type="dcterms:W3CDTF">2022-02-03T09:00:56Z</dcterms:modified>
</cp:coreProperties>
</file>