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2" r:id="rId7"/>
    <p:sldId id="261" r:id="rId8"/>
    <p:sldId id="264" r:id="rId9"/>
    <p:sldId id="265" r:id="rId10"/>
    <p:sldId id="26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ysanthem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438400" y="2209800"/>
            <a:ext cx="4648200" cy="1676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WELCOME  TO MY NEW CLASS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0200" y="1442720"/>
          <a:ext cx="6019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/>
                <a:gridCol w="2006600"/>
                <a:gridCol w="2006600"/>
              </a:tblGrid>
              <a:tr h="1606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6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61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drove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Driven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2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Put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put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Put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61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61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gone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199" y="1397000"/>
          <a:ext cx="6019801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032000"/>
                <a:gridCol w="18796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Present  form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Past form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Past participle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kept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kept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07223" y="247281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57600" y="3276600"/>
            <a:ext cx="2819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Thanks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457200" y="2286000"/>
            <a:ext cx="7086600" cy="4114800"/>
          </a:xfrm>
          <a:prstGeom prst="irregularSeal1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rgbClr val="10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Md.Didarul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(M.B.S);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Teriail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M/L high School,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Sitakund,Chattagram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Mobile:01915873510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Gmail:didar.stk12@gmail.com.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09600" y="0"/>
            <a:ext cx="8305800" cy="1447800"/>
          </a:xfrm>
          <a:prstGeom prst="rightArrow">
            <a:avLst/>
          </a:prstGeom>
          <a:blipFill>
            <a:blip r:embed="rId3" cstate="print"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Teacher’s Profile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990600"/>
            <a:ext cx="9419816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24200" y="533400"/>
            <a:ext cx="3352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Today’s  Lesson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191000" y="1676400"/>
            <a:ext cx="9906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2514600" y="3200400"/>
            <a:ext cx="4800600" cy="1371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Verb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371600" y="0"/>
            <a:ext cx="71628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Learning outcome</a:t>
            </a:r>
            <a:endParaRPr lang="en-US" sz="3200" dirty="0"/>
          </a:p>
        </p:txBody>
      </p:sp>
      <p:sp>
        <p:nvSpPr>
          <p:cNvPr id="3" name="Right Arrow 2"/>
          <p:cNvSpPr/>
          <p:nvPr/>
        </p:nvSpPr>
        <p:spPr>
          <a:xfrm>
            <a:off x="1295400" y="1295400"/>
            <a:ext cx="6553200" cy="20574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At the end of the lesson, students will be able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914400" y="4343400"/>
            <a:ext cx="77724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To know about  </a:t>
            </a:r>
            <a:r>
              <a:rPr lang="en-US" sz="2800" dirty="0" err="1" smtClean="0"/>
              <a:t>congugation</a:t>
            </a:r>
            <a:r>
              <a:rPr lang="en-US" sz="2800" dirty="0" smtClean="0"/>
              <a:t> of verbs.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err="1" smtClean="0"/>
              <a:t>Present,past</a:t>
            </a:r>
            <a:r>
              <a:rPr lang="en-US" sz="2800" dirty="0" smtClean="0"/>
              <a:t> and past participle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Point Star 1"/>
          <p:cNvSpPr/>
          <p:nvPr/>
        </p:nvSpPr>
        <p:spPr>
          <a:xfrm>
            <a:off x="4876800" y="2667000"/>
            <a:ext cx="2743200" cy="23622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Weak verb</a:t>
            </a:r>
            <a:endParaRPr lang="en-US" dirty="0"/>
          </a:p>
        </p:txBody>
      </p:sp>
      <p:sp>
        <p:nvSpPr>
          <p:cNvPr id="3" name="16-Point Star 2"/>
          <p:cNvSpPr/>
          <p:nvPr/>
        </p:nvSpPr>
        <p:spPr>
          <a:xfrm>
            <a:off x="762000" y="2971800"/>
            <a:ext cx="3352800" cy="20574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Strong verb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2209800" y="1066800"/>
            <a:ext cx="3505200" cy="914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 are two  types of verb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533400"/>
          <a:ext cx="6248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participle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taught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taught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touched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touched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advised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advised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57200"/>
          <a:ext cx="6248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3876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participle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Work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worked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worked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Win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Won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Spread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Spread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Spread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Rise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Rose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Risen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came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become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Became  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Become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cut 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Cut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Cut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Jump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jumped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Jumped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Stop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Stopped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Stopped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133600"/>
          <a:ext cx="6248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participle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Speak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Spoke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Spoken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Wrote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Written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Lived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Like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Loked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185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LAB</cp:lastModifiedBy>
  <cp:revision>20</cp:revision>
  <dcterms:created xsi:type="dcterms:W3CDTF">2006-08-16T00:00:00Z</dcterms:created>
  <dcterms:modified xsi:type="dcterms:W3CDTF">2022-02-03T08:22:00Z</dcterms:modified>
</cp:coreProperties>
</file>