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2" r:id="rId8"/>
    <p:sldId id="263" r:id="rId9"/>
    <p:sldId id="268" r:id="rId10"/>
    <p:sldId id="261" r:id="rId11"/>
    <p:sldId id="269" r:id="rId12"/>
    <p:sldId id="276" r:id="rId13"/>
    <p:sldId id="275" r:id="rId14"/>
    <p:sldId id="274" r:id="rId15"/>
    <p:sldId id="270" r:id="rId16"/>
    <p:sldId id="277" r:id="rId17"/>
    <p:sldId id="272" r:id="rId18"/>
    <p:sldId id="278" r:id="rId19"/>
    <p:sldId id="273" r:id="rId20"/>
    <p:sldId id="265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38" d="100"/>
          <a:sy n="138" d="100"/>
        </p:scale>
        <p:origin x="-120" y="-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6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4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4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6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9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0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9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5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4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5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E2B4-BF2F-4DEF-ADEA-EB66D2408960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927" y="971550"/>
            <a:ext cx="8229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প্রশংসা মহান সৃষ্টিকর্তার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47" y="2020550"/>
            <a:ext cx="4687353" cy="312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6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61949"/>
            <a:ext cx="7543800" cy="5492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371600"/>
            <a:ext cx="8077200" cy="2038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ফোটালে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বুদবুদ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ধোঁয়ার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বুদবুদ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।"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512009"/>
            <a:ext cx="7543800" cy="7722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70739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79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54810" y="321524"/>
            <a:ext cx="7543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11225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70560" y="4400550"/>
            <a:ext cx="7711440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900" y="1051560"/>
            <a:ext cx="3557421" cy="3105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51560"/>
            <a:ext cx="3022125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51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76350"/>
            <a:ext cx="762952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2462" y="597328"/>
            <a:ext cx="7543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46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95550"/>
            <a:ext cx="749101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3183"/>
            <a:ext cx="2465630" cy="2533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9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750"/>
            <a:ext cx="68675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28950"/>
            <a:ext cx="31337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272415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73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0100" y="361950"/>
            <a:ext cx="7543800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11225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85800" y="3409950"/>
            <a:ext cx="7543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612285"/>
              </p:ext>
            </p:extLst>
          </p:nvPr>
        </p:nvGraphicFramePr>
        <p:xfrm>
          <a:off x="1219200" y="1325880"/>
          <a:ext cx="67056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লক্ষ্য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করবে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তুটি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যা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দেখেছ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ছবিতে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দেখাও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কেটলির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নলের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মুখ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জলীয়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বাষ্প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চামচের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পানির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ফোটা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11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53" y="1285875"/>
            <a:ext cx="7000875" cy="30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00100" y="361950"/>
            <a:ext cx="7543800" cy="5492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6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070739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6" name="Title 1"/>
          <p:cNvSpPr txBox="1">
            <a:spLocks/>
          </p:cNvSpPr>
          <p:nvPr/>
        </p:nvSpPr>
        <p:spPr>
          <a:xfrm>
            <a:off x="609600" y="361950"/>
            <a:ext cx="7543800" cy="5492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9"/>
          <a:stretch/>
        </p:blipFill>
        <p:spPr bwMode="auto">
          <a:xfrm>
            <a:off x="2057400" y="1428750"/>
            <a:ext cx="3971925" cy="3284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43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74295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6" name="Title 1"/>
          <p:cNvSpPr txBox="1">
            <a:spLocks/>
          </p:cNvSpPr>
          <p:nvPr/>
        </p:nvSpPr>
        <p:spPr>
          <a:xfrm>
            <a:off x="609600" y="209550"/>
            <a:ext cx="7543800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21" y="3315075"/>
            <a:ext cx="6105679" cy="1714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971550"/>
            <a:ext cx="6562725" cy="2090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070739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6" name="Title 1"/>
          <p:cNvSpPr txBox="1">
            <a:spLocks/>
          </p:cNvSpPr>
          <p:nvPr/>
        </p:nvSpPr>
        <p:spPr>
          <a:xfrm>
            <a:off x="3244636" y="430992"/>
            <a:ext cx="5442164" cy="5492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563"/>
            <a:ext cx="19304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2365664"/>
            <a:ext cx="7543800" cy="5492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3013075"/>
            <a:ext cx="7543800" cy="5492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054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409950"/>
            <a:ext cx="82296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আন্তরিক শুভেচ্ছা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4350"/>
            <a:ext cx="8229600" cy="2310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42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9"/>
            <a:ext cx="9144000" cy="51435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219075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671945" y="2495550"/>
            <a:ext cx="7772400" cy="97663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US" sz="7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1945" y="895350"/>
            <a:ext cx="7772400" cy="97663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</a:t>
            </a:r>
            <a:r>
              <a:rPr lang="en-US" sz="7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</p:spTree>
    <p:extLst>
      <p:ext uri="{BB962C8B-B14F-4D97-AF65-F5344CB8AC3E}">
        <p14:creationId xmlns:p14="http://schemas.microsoft.com/office/powerpoint/2010/main" val="265672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3352800" cy="4198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67200" y="2161222"/>
            <a:ext cx="441960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বিষয়খালী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০১৭২১৫১৫৮৩২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জিমেইল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khaladunnabi@gmail.com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0" y="1428750"/>
            <a:ext cx="441959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খালেদুন্নবী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6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39999">
              <a:schemeClr val="accent6">
                <a:lumMod val="60000"/>
                <a:lumOff val="40000"/>
              </a:schemeClr>
            </a:gs>
            <a:gs pos="70000">
              <a:schemeClr val="accent6">
                <a:lumMod val="40000"/>
                <a:lumOff val="60000"/>
              </a:schemeClr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1394" y="3111723"/>
            <a:ext cx="3215086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5" name="Down Arrow 4"/>
          <p:cNvSpPr/>
          <p:nvPr/>
        </p:nvSpPr>
        <p:spPr>
          <a:xfrm>
            <a:off x="4370963" y="438150"/>
            <a:ext cx="4335947" cy="978685"/>
          </a:xfrm>
          <a:prstGeom prst="downArrow">
            <a:avLst>
              <a:gd name="adj1" fmla="val 59841"/>
              <a:gd name="adj2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931395" y="1581150"/>
            <a:ext cx="3215084" cy="635280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শ্রেণি-তৃতীয়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931395" y="2320436"/>
            <a:ext cx="3215084" cy="635280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5750"/>
            <a:ext cx="3451812" cy="4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520614" y="3943350"/>
            <a:ext cx="4051886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পাঠ-৩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3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843974"/>
            <a:ext cx="784860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....................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পনিণত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799" y="2038350"/>
            <a:ext cx="7848601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টিচিং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প্যাকেজ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‍"৫ম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অধ্যায়-১: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কেটলি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স্টোভ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চামচ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65735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70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329561"/>
            <a:ext cx="7696200" cy="77135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343150"/>
            <a:ext cx="7696200" cy="666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১৬.১.২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203835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01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3184525" cy="77135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আবেগসৃষ্টি</a:t>
            </a:r>
            <a:endParaRPr lang="en-US" sz="2800" b="1" dirty="0"/>
          </a:p>
        </p:txBody>
      </p:sp>
      <p:pic>
        <p:nvPicPr>
          <p:cNvPr id="8194" name="Picture 2" descr="F:\Class Three Science\Google Image and contents\Unit (3)\5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0340"/>
            <a:ext cx="4114800" cy="407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2"/>
          <a:stretch/>
        </p:blipFill>
        <p:spPr>
          <a:xfrm>
            <a:off x="2166766" y="0"/>
            <a:ext cx="4810468" cy="480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1950"/>
            <a:ext cx="7696200" cy="77135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2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3900" y="2800350"/>
            <a:ext cx="76962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70739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27" y="0"/>
            <a:ext cx="4565073" cy="342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038350"/>
            <a:ext cx="7696200" cy="77135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5721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245</Words>
  <Application>Microsoft Office PowerPoint</Application>
  <PresentationFormat>On-screen Show (16:9)</PresentationFormat>
  <Paragraphs>46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শিখনফল:</vt:lpstr>
      <vt:lpstr>আবেগসৃষ্টি</vt:lpstr>
      <vt:lpstr>পূর্বজ্ঞান যাচাই</vt:lpstr>
      <vt:lpstr>পানি কী কী অবস্থায় থাকতে পারে?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KHALAD</dc:creator>
  <cp:lastModifiedBy>KHALAD</cp:lastModifiedBy>
  <cp:revision>71</cp:revision>
  <dcterms:created xsi:type="dcterms:W3CDTF">2021-12-11T11:51:55Z</dcterms:created>
  <dcterms:modified xsi:type="dcterms:W3CDTF">2022-02-04T12:51:37Z</dcterms:modified>
</cp:coreProperties>
</file>