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microsoft.com/office/2016/11/relationships/changesInfo" Target="changesInfos/changesInfo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8801719924582" userId="250553e49114e675" providerId="LiveId" clId="{0D36B061-A242-4740-9544-3F63F861FD64}"/>
    <pc:docChg chg="custSel addSld modSld">
      <pc:chgData name="8801719924582" userId="250553e49114e675" providerId="LiveId" clId="{0D36B061-A242-4740-9544-3F63F861FD64}" dt="2022-02-04T11:46:29.302" v="920" actId="20577"/>
      <pc:docMkLst>
        <pc:docMk/>
      </pc:docMkLst>
      <pc:sldChg chg="modSp">
        <pc:chgData name="8801719924582" userId="250553e49114e675" providerId="LiveId" clId="{0D36B061-A242-4740-9544-3F63F861FD64}" dt="2022-02-04T10:44:31.869" v="176" actId="1076"/>
        <pc:sldMkLst>
          <pc:docMk/>
          <pc:sldMk cId="2912897113" sldId="256"/>
        </pc:sldMkLst>
        <pc:spChg chg="mod">
          <ac:chgData name="8801719924582" userId="250553e49114e675" providerId="LiveId" clId="{0D36B061-A242-4740-9544-3F63F861FD64}" dt="2022-02-04T10:44:31.869" v="176" actId="1076"/>
          <ac:spMkLst>
            <pc:docMk/>
            <pc:sldMk cId="2912897113" sldId="256"/>
            <ac:spMk id="2" creationId="{9C9065C7-828B-704E-9E4F-760CDE59D152}"/>
          </ac:spMkLst>
        </pc:spChg>
        <pc:spChg chg="mod">
          <ac:chgData name="8801719924582" userId="250553e49114e675" providerId="LiveId" clId="{0D36B061-A242-4740-9544-3F63F861FD64}" dt="2022-02-04T10:35:18.601" v="56" actId="255"/>
          <ac:spMkLst>
            <pc:docMk/>
            <pc:sldMk cId="2912897113" sldId="256"/>
            <ac:spMk id="3" creationId="{98D110F6-D293-554D-B2F4-BE1C4CD4D874}"/>
          </ac:spMkLst>
        </pc:spChg>
      </pc:sldChg>
      <pc:sldChg chg="modSp new">
        <pc:chgData name="8801719924582" userId="250553e49114e675" providerId="LiveId" clId="{0D36B061-A242-4740-9544-3F63F861FD64}" dt="2022-02-04T10:40:31.688" v="119" actId="242"/>
        <pc:sldMkLst>
          <pc:docMk/>
          <pc:sldMk cId="783956194" sldId="257"/>
        </pc:sldMkLst>
        <pc:spChg chg="mod">
          <ac:chgData name="8801719924582" userId="250553e49114e675" providerId="LiveId" clId="{0D36B061-A242-4740-9544-3F63F861FD64}" dt="2022-02-04T10:40:31.688" v="119" actId="242"/>
          <ac:spMkLst>
            <pc:docMk/>
            <pc:sldMk cId="783956194" sldId="257"/>
            <ac:spMk id="3" creationId="{8B77D216-5EAD-3741-BFD1-D2864F7E6BAE}"/>
          </ac:spMkLst>
        </pc:spChg>
      </pc:sldChg>
      <pc:sldChg chg="modSp new">
        <pc:chgData name="8801719924582" userId="250553e49114e675" providerId="LiveId" clId="{0D36B061-A242-4740-9544-3F63F861FD64}" dt="2022-02-04T10:44:02.296" v="175" actId="115"/>
        <pc:sldMkLst>
          <pc:docMk/>
          <pc:sldMk cId="3441951150" sldId="258"/>
        </pc:sldMkLst>
        <pc:spChg chg="mod">
          <ac:chgData name="8801719924582" userId="250553e49114e675" providerId="LiveId" clId="{0D36B061-A242-4740-9544-3F63F861FD64}" dt="2022-02-04T10:44:02.296" v="175" actId="115"/>
          <ac:spMkLst>
            <pc:docMk/>
            <pc:sldMk cId="3441951150" sldId="258"/>
            <ac:spMk id="3" creationId="{085FDF38-FCB7-824D-8167-A06AFB4F4C82}"/>
          </ac:spMkLst>
        </pc:spChg>
      </pc:sldChg>
      <pc:sldChg chg="modSp new">
        <pc:chgData name="8801719924582" userId="250553e49114e675" providerId="LiveId" clId="{0D36B061-A242-4740-9544-3F63F861FD64}" dt="2022-02-04T11:22:49.921" v="340" actId="114"/>
        <pc:sldMkLst>
          <pc:docMk/>
          <pc:sldMk cId="1691367131" sldId="259"/>
        </pc:sldMkLst>
        <pc:spChg chg="mod">
          <ac:chgData name="8801719924582" userId="250553e49114e675" providerId="LiveId" clId="{0D36B061-A242-4740-9544-3F63F861FD64}" dt="2022-02-04T10:46:43.559" v="209" actId="242"/>
          <ac:spMkLst>
            <pc:docMk/>
            <pc:sldMk cId="1691367131" sldId="259"/>
            <ac:spMk id="2" creationId="{D025917F-E9FC-064A-A01C-E0D8C3ED4CD7}"/>
          </ac:spMkLst>
        </pc:spChg>
        <pc:spChg chg="mod">
          <ac:chgData name="8801719924582" userId="250553e49114e675" providerId="LiveId" clId="{0D36B061-A242-4740-9544-3F63F861FD64}" dt="2022-02-04T11:22:49.921" v="340" actId="114"/>
          <ac:spMkLst>
            <pc:docMk/>
            <pc:sldMk cId="1691367131" sldId="259"/>
            <ac:spMk id="3" creationId="{AECD63CC-134C-D646-A93D-01A9E068B331}"/>
          </ac:spMkLst>
        </pc:spChg>
      </pc:sldChg>
      <pc:sldChg chg="modSp new">
        <pc:chgData name="8801719924582" userId="250553e49114e675" providerId="LiveId" clId="{0D36B061-A242-4740-9544-3F63F861FD64}" dt="2022-02-04T11:32:01.745" v="493" actId="255"/>
        <pc:sldMkLst>
          <pc:docMk/>
          <pc:sldMk cId="539506120" sldId="260"/>
        </pc:sldMkLst>
        <pc:spChg chg="mod">
          <ac:chgData name="8801719924582" userId="250553e49114e675" providerId="LiveId" clId="{0D36B061-A242-4740-9544-3F63F861FD64}" dt="2022-02-04T11:25:31.176" v="371" actId="255"/>
          <ac:spMkLst>
            <pc:docMk/>
            <pc:sldMk cId="539506120" sldId="260"/>
            <ac:spMk id="2" creationId="{688DEC32-C87A-AC4A-B29A-06655170218C}"/>
          </ac:spMkLst>
        </pc:spChg>
        <pc:spChg chg="mod">
          <ac:chgData name="8801719924582" userId="250553e49114e675" providerId="LiveId" clId="{0D36B061-A242-4740-9544-3F63F861FD64}" dt="2022-02-04T11:32:01.745" v="493" actId="255"/>
          <ac:spMkLst>
            <pc:docMk/>
            <pc:sldMk cId="539506120" sldId="260"/>
            <ac:spMk id="3" creationId="{16D4FE17-5381-1C4E-84AB-E3A3CD0AF786}"/>
          </ac:spMkLst>
        </pc:spChg>
      </pc:sldChg>
      <pc:sldChg chg="modSp new">
        <pc:chgData name="8801719924582" userId="250553e49114e675" providerId="LiveId" clId="{0D36B061-A242-4740-9544-3F63F861FD64}" dt="2022-02-04T11:39:57.481" v="796" actId="114"/>
        <pc:sldMkLst>
          <pc:docMk/>
          <pc:sldMk cId="698506661" sldId="261"/>
        </pc:sldMkLst>
        <pc:spChg chg="mod">
          <ac:chgData name="8801719924582" userId="250553e49114e675" providerId="LiveId" clId="{0D36B061-A242-4740-9544-3F63F861FD64}" dt="2022-02-04T11:39:57.481" v="796" actId="114"/>
          <ac:spMkLst>
            <pc:docMk/>
            <pc:sldMk cId="698506661" sldId="261"/>
            <ac:spMk id="3" creationId="{CFCE9D2F-110D-424F-B896-9E1E3899D08A}"/>
          </ac:spMkLst>
        </pc:spChg>
      </pc:sldChg>
      <pc:sldChg chg="modSp new">
        <pc:chgData name="8801719924582" userId="250553e49114e675" providerId="LiveId" clId="{0D36B061-A242-4740-9544-3F63F861FD64}" dt="2022-02-04T11:46:29.302" v="920" actId="20577"/>
        <pc:sldMkLst>
          <pc:docMk/>
          <pc:sldMk cId="3768897043" sldId="262"/>
        </pc:sldMkLst>
        <pc:spChg chg="mod">
          <ac:chgData name="8801719924582" userId="250553e49114e675" providerId="LiveId" clId="{0D36B061-A242-4740-9544-3F63F861FD64}" dt="2022-02-04T11:41:34.717" v="810" actId="242"/>
          <ac:spMkLst>
            <pc:docMk/>
            <pc:sldMk cId="3768897043" sldId="262"/>
            <ac:spMk id="2" creationId="{3E1CBE8F-FE9A-CA47-9245-5126760DFD27}"/>
          </ac:spMkLst>
        </pc:spChg>
        <pc:spChg chg="mod">
          <ac:chgData name="8801719924582" userId="250553e49114e675" providerId="LiveId" clId="{0D36B061-A242-4740-9544-3F63F861FD64}" dt="2022-02-04T11:46:29.302" v="920" actId="20577"/>
          <ac:spMkLst>
            <pc:docMk/>
            <pc:sldMk cId="3768897043" sldId="262"/>
            <ac:spMk id="3" creationId="{4B1A1BDF-D179-CB40-A824-46CA5206FBB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4FF8F-55B2-B94A-B32A-5F1798AE23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2BAC0D-6AB2-0E43-BB47-FE1A05E5E3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2B7FC-22FA-F34E-862E-4119C3C15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4C98F-889F-2948-859C-BF7C36195D16}" type="datetimeFigureOut">
              <a:rPr lang="en-US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ECBB1-265B-834E-8877-2E4231227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7B9660-E33F-064D-B561-CDAD1B388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CB7D-A6D7-C04C-B3F8-4E4EF114E74E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18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0C1C4-8654-FF4E-BDDC-1D1C9B0BC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7118FB-6E7B-C945-AC06-109A4AF058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A26B3-F86A-8844-81C3-13CB4B1DC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4C98F-889F-2948-859C-BF7C36195D16}" type="datetimeFigureOut">
              <a:rPr lang="en-US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E36FC-9AF2-9649-AFBD-C8F93A78E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F29DC-5C57-A647-938A-73956DCCB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CB7D-A6D7-C04C-B3F8-4E4EF114E74E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389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5B8C08-29F5-CC46-8826-DEE2FC15E8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499003-90EA-BD4A-8EAF-F6452EBDB1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03D83-3C53-BE44-BC8F-200C0CCCB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4C98F-889F-2948-859C-BF7C36195D16}" type="datetimeFigureOut">
              <a:rPr lang="en-US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87273E-0C4A-C141-A38C-E150848E9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EF8B1-F94A-2241-90A7-458953D18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CB7D-A6D7-C04C-B3F8-4E4EF114E74E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25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39F05-82DC-AC47-B428-27B4B746D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A87A9-CE10-2B4E-8C7E-178A056F9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072347-2B8D-1743-8B9B-DCECD178F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4C98F-889F-2948-859C-BF7C36195D16}" type="datetimeFigureOut">
              <a:rPr lang="en-US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D8DBF-2518-354A-A698-07BD16C4F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89F2E2-704A-6844-8587-07B9F873A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CB7D-A6D7-C04C-B3F8-4E4EF114E74E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738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3D991-AA8E-204E-A596-DB647E0B8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2E3C6E-A3D7-0B41-B09E-B7F052BD0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3AE38-EB19-B540-95EF-79D4304E3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4C98F-889F-2948-859C-BF7C36195D16}" type="datetimeFigureOut">
              <a:rPr lang="en-US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F8B9A2-CBFD-1643-8BF2-05C3CADA5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3F56F2-DCFB-4C45-B54F-93E718D4B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CB7D-A6D7-C04C-B3F8-4E4EF114E74E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617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040FB-1FA0-8340-9544-FD21E0D13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5ADA0-1E62-3244-9076-6E4345AE57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9A1964-99DC-044E-B2FC-3048AA969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A3EAC1-D14B-B249-9A4E-D82199435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4C98F-889F-2948-859C-BF7C36195D16}" type="datetimeFigureOut">
              <a:rPr lang="en-US"/>
              <a:t>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0681BF-3231-9D4B-97E0-86C44B31A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670D4B-915F-CB46-84AC-AAC78AF1E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CB7D-A6D7-C04C-B3F8-4E4EF114E74E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861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41E5F-F07C-DE40-A9AF-EDEF411B4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E34985-4025-B545-93ED-C4491BC9D8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6C06BB-3466-0641-811E-E370CC6FCA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9A5BB1-7FEE-8546-98D4-0557C5C062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153258-5915-574B-B797-DBF77B9AB9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CEAE71-DCA1-A844-B91E-92AC8CEC0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4C98F-889F-2948-859C-BF7C36195D16}" type="datetimeFigureOut">
              <a:rPr lang="en-US"/>
              <a:t>2/4/2022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EE96BA-F721-7343-86A9-AF5E676A5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CD46D4-D467-E14E-ABB8-B3513889A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CB7D-A6D7-C04C-B3F8-4E4EF114E74E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0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A501C-C354-F74F-8320-038889E33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452AF2-754A-D149-BA4C-365311FE8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4C98F-889F-2948-859C-BF7C36195D16}" type="datetimeFigureOut">
              <a:rPr lang="en-US"/>
              <a:t>2/4/2022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30D93C-7F50-314B-9A51-D940F4EAD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8ACF8C-C23F-0E49-9EE6-CE0CC4A25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CB7D-A6D7-C04C-B3F8-4E4EF114E74E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955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090B3A-5650-FC47-9679-9AED7ED24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4C98F-889F-2948-859C-BF7C36195D16}" type="datetimeFigureOut">
              <a:rPr lang="en-US"/>
              <a:t>2/4/2022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08218B-EE7B-C84C-AF23-4CCB3C2EA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3CC444-3D40-8740-AC49-E88A780CF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CB7D-A6D7-C04C-B3F8-4E4EF114E74E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7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D2CA5-8538-614D-91C1-9619944EC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14DCC-D61E-144D-93E8-C3D057FA5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873A11-329F-6745-9559-730C179AFE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D4972D-4C37-A648-9F70-024E8CE86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4C98F-889F-2948-859C-BF7C36195D16}" type="datetimeFigureOut">
              <a:rPr lang="en-US"/>
              <a:t>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47DF31-1C59-DF4E-BAB5-9B345C36C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A899DB-CA8D-8543-ACD0-CE9C7BA27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CB7D-A6D7-C04C-B3F8-4E4EF114E74E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645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94522-EEB6-1C40-A177-A6D5928F7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E644-D71C-E545-B072-B2881FCD41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81B191-4645-804F-9A68-E882D73C72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82F0D4-F4A7-394F-A9FE-50ACE66D2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4C98F-889F-2948-859C-BF7C36195D16}" type="datetimeFigureOut">
              <a:rPr lang="en-US"/>
              <a:t>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80966A-6CB4-D948-A857-590BB50FA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BC5DF5-ACE5-D240-879E-B90B27ACE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CB7D-A6D7-C04C-B3F8-4E4EF114E74E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69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DB3838-ED6B-F546-9827-2398AE842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2C8A9D-2DCC-9C4C-937A-5BDC7DC89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816A5E-1922-3D40-9DE2-ABA5F1E53F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4C98F-889F-2948-859C-BF7C36195D16}" type="datetimeFigureOut">
              <a:rPr lang="en-US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FEBFDC-D7EC-1A40-A20A-FF9927B05D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CC2157-4B8A-5A4D-906C-D730DBABEC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6CB7D-A6D7-C04C-B3F8-4E4EF114E74E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520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065C7-828B-704E-9E4F-760CDE59D1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0883" y="1035772"/>
            <a:ext cx="9144000" cy="2387600"/>
          </a:xfrm>
        </p:spPr>
        <p:txBody>
          <a:bodyPr/>
          <a:lstStyle/>
          <a:p>
            <a:r>
              <a:rPr lang="en-GB">
                <a:solidFill>
                  <a:srgbClr val="FF0000"/>
                </a:solidFill>
              </a:rPr>
              <a:t>السلام علیکم و رحمة الله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D110F6-D293-554D-B2F4-BE1C4CD4D8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800">
                <a:solidFill>
                  <a:srgbClr val="C00000"/>
                </a:solidFill>
              </a:rPr>
              <a:t>اهلا سهلا و مرحبا</a:t>
            </a:r>
            <a:endParaRPr lang="en-US" sz="48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897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E23AE-78BB-B543-A9F8-73C99B518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7D216-5EAD-3741-BFD1-D2864F7E6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0343" y="1825625"/>
            <a:ext cx="10515600" cy="4351338"/>
          </a:xfrm>
        </p:spPr>
        <p:txBody>
          <a:bodyPr anchor="ctr"/>
          <a:lstStyle/>
          <a:p>
            <a:pPr algn="ctr"/>
            <a:r>
              <a:rPr lang="en-GB" sz="6600" i="1">
                <a:solidFill>
                  <a:schemeClr val="accent1"/>
                </a:solidFill>
              </a:rPr>
              <a:t>قواعد الغة العر</a:t>
            </a:r>
            <a:r>
              <a:rPr lang="en-GB" sz="6600" i="1" kern="12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en-GB" sz="6600" i="1">
                <a:solidFill>
                  <a:schemeClr val="accent1"/>
                </a:solidFill>
              </a:rPr>
              <a:t>بیة</a:t>
            </a:r>
            <a:r>
              <a:rPr lang="en-GB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56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EF39B-80DE-EB40-9BD8-13DAA01F8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FDF38-FCB7-824D-8167-A06AFB4F4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9600" u="sng"/>
              <a:t>تعریف الاسم مفصلا</a:t>
            </a:r>
            <a:endParaRPr lang="en-US" sz="9600" u="sng"/>
          </a:p>
        </p:txBody>
      </p:sp>
    </p:spTree>
    <p:extLst>
      <p:ext uri="{BB962C8B-B14F-4D97-AF65-F5344CB8AC3E}">
        <p14:creationId xmlns:p14="http://schemas.microsoft.com/office/powerpoint/2010/main" val="3441951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5917F-E9FC-064A-A01C-E0D8C3ED4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GB"/>
              <a:t>معنی الاسم لغة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D63CC-134C-D646-A93D-01A9E068B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8492" y="188747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6000" i="1">
                <a:solidFill>
                  <a:srgbClr val="FF0000"/>
                </a:solidFill>
              </a:rPr>
              <a:t>الاسم শব্দটি একবচন, বহুবচন الاسماء،الاسام،الاسامی অর্থ   চিহ্ন, নিদর্শন বা নাম ইত্যাদি</a:t>
            </a:r>
            <a:r>
              <a:rPr lang="en-GB" sz="4800"/>
              <a:t>।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1691367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DEC32-C87A-AC4A-B29A-066551702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i="1">
                <a:solidFill>
                  <a:schemeClr val="tx2"/>
                </a:solidFill>
              </a:rPr>
              <a:t>معنی الاسم اصطلاحا</a:t>
            </a:r>
            <a:endParaRPr lang="en-US" sz="4800" i="1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4FE17-5381-1C4E-84AB-E3A3CD0AF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752" y="207302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sz="4800"/>
              <a:t>الاسم: کلمة تدل علی معنی فی نفسها غیر مقترن باحد الازمنة الثلاثة ،اعنی الماضی و الحالـ و الاستقبال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539506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06BC1-EFCE-814F-B352-A290D110B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E9D2F-110D-424F-B896-9E1E3899D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i="1"/>
              <a:t>আরবি যে শব্দ দ্বারা কোন ব্যক্তি,বস্তু বা স্থানের নাম বুঝায় তাকে ইসেম বলে। যেমন – আবদুল্লাহ, ফুয়াদ, ফাহাদ, ফাহিম, আরতুগুল, আমি,জাম, ঢাকা, বাংলাদেশ ইত্যাদি। ইসেমকে বাংলায় বিশেষ্য বলা হয়।</a:t>
            </a:r>
          </a:p>
          <a:p>
            <a:pPr marL="0" indent="0">
              <a:buNone/>
            </a:pPr>
            <a:r>
              <a:rPr lang="en-GB" sz="4000" i="1"/>
              <a:t>ইংরেজিতে একে Noun বলা হয়। সুতরাং বিশেষ্য,NounNoun আর الاسم একই জিনিস।</a:t>
            </a:r>
            <a:endParaRPr lang="en-US" sz="4000" i="1"/>
          </a:p>
        </p:txBody>
      </p:sp>
    </p:spTree>
    <p:extLst>
      <p:ext uri="{BB962C8B-B14F-4D97-AF65-F5344CB8AC3E}">
        <p14:creationId xmlns:p14="http://schemas.microsoft.com/office/powerpoint/2010/main" val="698506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CBE8F-FE9A-CA47-9245-5126760DF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GB"/>
              <a:t>নাম করণ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A1BDF-D179-CB40-A824-46CA5206F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314" y="153540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/>
              <a:t>اسم এর নামকরণ নিয়ে দুটি মত পাওয়া যায়।যথা</a:t>
            </a:r>
          </a:p>
          <a:p>
            <a:pPr marL="0" indent="0">
              <a:buNone/>
            </a:pPr>
            <a:r>
              <a:rPr lang="en-GB"/>
              <a:t>(১) اسم শব্দটি سمو হতে নির্গত।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897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السلام علیکم و رحمة الله</vt:lpstr>
      <vt:lpstr>PowerPoint Presentation</vt:lpstr>
      <vt:lpstr>PowerPoint Presentation</vt:lpstr>
      <vt:lpstr>معنی الاسم لغة</vt:lpstr>
      <vt:lpstr>معنی الاسم اصطلاحا</vt:lpstr>
      <vt:lpstr>PowerPoint Presentation</vt:lpstr>
      <vt:lpstr>নাম করণ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السلام علیکم و رحمة الله</dc:title>
  <dc:creator>8801719924582</dc:creator>
  <cp:lastModifiedBy>8801719924582</cp:lastModifiedBy>
  <cp:revision>1</cp:revision>
  <dcterms:created xsi:type="dcterms:W3CDTF">2022-02-04T10:32:24Z</dcterms:created>
  <dcterms:modified xsi:type="dcterms:W3CDTF">2022-02-04T11:46:35Z</dcterms:modified>
</cp:coreProperties>
</file>