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1"/>
  </p:notesMasterIdLst>
  <p:sldIdLst>
    <p:sldId id="273" r:id="rId2"/>
    <p:sldId id="280" r:id="rId3"/>
    <p:sldId id="271" r:id="rId4"/>
    <p:sldId id="259" r:id="rId5"/>
    <p:sldId id="260" r:id="rId6"/>
    <p:sldId id="281" r:id="rId7"/>
    <p:sldId id="317" r:id="rId8"/>
    <p:sldId id="323" r:id="rId9"/>
    <p:sldId id="262" r:id="rId10"/>
    <p:sldId id="332" r:id="rId11"/>
    <p:sldId id="341" r:id="rId12"/>
    <p:sldId id="342" r:id="rId13"/>
    <p:sldId id="285" r:id="rId14"/>
    <p:sldId id="286" r:id="rId15"/>
    <p:sldId id="325" r:id="rId16"/>
    <p:sldId id="326" r:id="rId17"/>
    <p:sldId id="287" r:id="rId18"/>
    <p:sldId id="288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3E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08FDF-F02D-478E-B3BA-C8C7FB29E15E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68A6E-76DA-475B-937D-3AD4C431B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68A6E-76DA-475B-937D-3AD4C431B8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7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68A6E-76DA-475B-937D-3AD4C431B86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6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9D8-6550-4E9B-91F3-4F1EB75C9E7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459D8-6550-4E9B-91F3-4F1EB75C9E73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535C1-90A0-49C7-B52E-31B77BEB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482" name="AutoShape 2" descr="750+ Beautiful Nature Pictures | Download Free Images &amp;amp; Stock Photos on 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750+ Beautiful Nature Pictures | Download Free Images &amp;amp; Stock Photos on 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750+ Beautiful Nature Pictures | Download Free Images &amp;amp; Stock Photos on 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FREE 28+ Beautiful Nature Background Wallpapers in PSD | Vector E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Beautiful Images · 100,000+ Free Photos · Pex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AutoShape 12" descr="Beautiful Images · 100,000+ Free Photos · Pex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4" name="AutoShape 14" descr="Beautiful Images · 100,000+ Free Photos · Pex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Beautiful Images · 100,000+ Free Photos · Pex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8" name="AutoShape 18" descr="Beautiful Images · 100,000+ Free Photos · Pex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0" name="AutoShape 20" descr="Beautiful Images · 100,000+ Free Photos · Pex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2" name="AutoShape 22" descr="Beautiful Images · 100,000+ Free Photos · Pex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4" name="AutoShape 24" descr="Beautiful Images · 100,000+ Free Photos · Pex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6" name="AutoShape 26" descr="Beautiful images free stock photos download (4,187 Free stock photos) for  commercial use. format: HD high resolution jpg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5 CSS Animated Backgrounds to Inspire Your Next Project | by Alison Quaglia  | Prototyp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5 CSS Animated Backgrounds to Inspire Your Next Project | by Alison Quaglia  | Prototyp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5 CSS Animated Backgrounds to Inspire Your Next Project | by Alison Quaglia  | Prototyp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5 CSS Animated Backgrounds to Inspire Your Next Project | by Alison Quaglia  | Prototyp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hd background images | HD Wallpapers , HD Backgrounds,Tumblr Backgrounds,  Images,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Bokeh Background Texture - Free image o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AutoShape 14" descr="The first animated background for my new game, Roguebreaker!: outr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AutoShape 2" descr="15+ Blue Backgrounds - Free PSD, EPS, AI, JPEG, PNG Format Download! | Free  &amp;amp; Premium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15+ Blue Backgrounds - Free PSD, EPS, AI, JPEG, PNG Format Download! | Free  &amp;amp; Premium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100,000+ Best Background Image Photos · 100% Free Download · Pexels Stock 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eautiful Blue Abstract Wallpaper​ | Gallery Yopriceville - High-Quality  Images and Transparent PNG Fre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5575" y="304801"/>
            <a:ext cx="6550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86593" y="193204"/>
            <a:ext cx="2268402" cy="1367694"/>
            <a:chOff x="4686594" y="193204"/>
            <a:chExt cx="1315074" cy="1367694"/>
          </a:xfrm>
        </p:grpSpPr>
        <p:grpSp>
          <p:nvGrpSpPr>
            <p:cNvPr id="35" name="Group 80"/>
            <p:cNvGrpSpPr/>
            <p:nvPr/>
          </p:nvGrpSpPr>
          <p:grpSpPr>
            <a:xfrm>
              <a:off x="4686594" y="193204"/>
              <a:ext cx="821299" cy="1367694"/>
              <a:chOff x="913150" y="2840796"/>
              <a:chExt cx="1145500" cy="136769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৮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>
                    <a:latin typeface="NikoshBAN" pitchFamily="2" charset="0"/>
                    <a:cs typeface="NikoshBAN" pitchFamily="2" charset="0"/>
                  </a:rPr>
                  <a:t>৩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/>
            <p:cNvSpPr txBox="1"/>
            <p:nvPr/>
          </p:nvSpPr>
          <p:spPr>
            <a:xfrm>
              <a:off x="5496700" y="518844"/>
              <a:ext cx="5049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× </a:t>
              </a:r>
              <a:endParaRPr lang="en-US" sz="4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43022" y="3507020"/>
            <a:ext cx="1737937" cy="1321013"/>
            <a:chOff x="3843022" y="3507021"/>
            <a:chExt cx="1737937" cy="1455293"/>
          </a:xfrm>
        </p:grpSpPr>
        <p:grpSp>
          <p:nvGrpSpPr>
            <p:cNvPr id="23" name="Group 80"/>
            <p:cNvGrpSpPr/>
            <p:nvPr/>
          </p:nvGrpSpPr>
          <p:grpSpPr>
            <a:xfrm>
              <a:off x="4759660" y="3507021"/>
              <a:ext cx="821299" cy="1455293"/>
              <a:chOff x="913150" y="2840796"/>
              <a:chExt cx="1145500" cy="1455293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913150" y="2840796"/>
                <a:ext cx="1143001" cy="949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৩২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15649" y="3346716"/>
                <a:ext cx="1143001" cy="949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১৫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141750" y="354320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3843022" y="3759981"/>
              <a:ext cx="96556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73268" y="5239541"/>
            <a:ext cx="1500584" cy="879699"/>
            <a:chOff x="3801792" y="5216922"/>
            <a:chExt cx="1547155" cy="879699"/>
          </a:xfrm>
        </p:grpSpPr>
        <p:sp>
          <p:nvSpPr>
            <p:cNvPr id="29" name="TextBox 28"/>
            <p:cNvSpPr txBox="1"/>
            <p:nvPr/>
          </p:nvSpPr>
          <p:spPr>
            <a:xfrm>
              <a:off x="4529441" y="5216922"/>
              <a:ext cx="8195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01792" y="5234847"/>
              <a:ext cx="10561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36652" y="1668783"/>
            <a:ext cx="3206564" cy="1788530"/>
            <a:chOff x="3836652" y="1668783"/>
            <a:chExt cx="3206564" cy="1788530"/>
          </a:xfrm>
        </p:grpSpPr>
        <p:grpSp>
          <p:nvGrpSpPr>
            <p:cNvPr id="7" name="Group 6"/>
            <p:cNvGrpSpPr/>
            <p:nvPr/>
          </p:nvGrpSpPr>
          <p:grpSpPr>
            <a:xfrm>
              <a:off x="3836652" y="1668783"/>
              <a:ext cx="3206564" cy="1788530"/>
              <a:chOff x="3836652" y="1668783"/>
              <a:chExt cx="3206564" cy="1788530"/>
            </a:xfrm>
          </p:grpSpPr>
          <p:grpSp>
            <p:nvGrpSpPr>
              <p:cNvPr id="37" name="Group 80"/>
              <p:cNvGrpSpPr/>
              <p:nvPr/>
            </p:nvGrpSpPr>
            <p:grpSpPr>
              <a:xfrm>
                <a:off x="4672580" y="1668783"/>
                <a:ext cx="2370636" cy="1788530"/>
                <a:chOff x="913150" y="2869058"/>
                <a:chExt cx="1730936" cy="1234538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1939071" y="2869058"/>
                  <a:ext cx="705015" cy="5948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 smtClean="0">
                      <a:latin typeface="NikoshBAN" pitchFamily="2" charset="0"/>
                      <a:cs typeface="NikoshBAN" pitchFamily="2" charset="0"/>
                    </a:rPr>
                    <a:t>৪ </a:t>
                  </a:r>
                  <a:endParaRPr lang="en-US" sz="5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1106186" y="3508754"/>
                  <a:ext cx="663650" cy="5948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 smtClean="0">
                      <a:latin typeface="NikoshBAN" pitchFamily="2" charset="0"/>
                      <a:cs typeface="NikoshBAN" pitchFamily="2" charset="0"/>
                    </a:rPr>
                    <a:t>৩ </a:t>
                  </a:r>
                  <a:endParaRPr lang="en-US" sz="5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913150" y="3520801"/>
                  <a:ext cx="1666521" cy="94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982354" y="2874167"/>
                  <a:ext cx="1036840" cy="5948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 smtClean="0">
                      <a:latin typeface="NikoshBAN" pitchFamily="2" charset="0"/>
                      <a:cs typeface="NikoshBAN" pitchFamily="2" charset="0"/>
                    </a:rPr>
                    <a:t>৮</a:t>
                  </a:r>
                  <a:endParaRPr lang="en-US" sz="5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836652" y="2144588"/>
                <a:ext cx="96556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789182" y="1764864"/>
              <a:ext cx="4138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×</a:t>
              </a:r>
              <a:endParaRPr lang="en-US" sz="3600" b="1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86283" y="2760141"/>
              <a:ext cx="4138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×</a:t>
              </a:r>
              <a:endParaRPr lang="en-US" sz="3600" b="1" dirty="0"/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5673853" y="5652503"/>
            <a:ext cx="607225" cy="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93570" y="5784889"/>
            <a:ext cx="80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98518" y="4907080"/>
            <a:ext cx="80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80"/>
          <p:cNvGrpSpPr/>
          <p:nvPr/>
        </p:nvGrpSpPr>
        <p:grpSpPr>
          <a:xfrm>
            <a:off x="6802637" y="193204"/>
            <a:ext cx="821299" cy="1321013"/>
            <a:chOff x="913150" y="2840796"/>
            <a:chExt cx="1145500" cy="1455293"/>
          </a:xfrm>
        </p:grpSpPr>
        <p:sp>
          <p:nvSpPr>
            <p:cNvPr id="45" name="TextBox 44"/>
            <p:cNvSpPr txBox="1"/>
            <p:nvPr/>
          </p:nvSpPr>
          <p:spPr>
            <a:xfrm>
              <a:off x="913150" y="2840796"/>
              <a:ext cx="1143001" cy="94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4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649" y="3346716"/>
              <a:ext cx="1143001" cy="94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141750" y="354320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6077649" y="2597388"/>
            <a:ext cx="8195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686593" y="193204"/>
            <a:ext cx="2268402" cy="1367694"/>
            <a:chOff x="4686594" y="193204"/>
            <a:chExt cx="1315074" cy="1367694"/>
          </a:xfrm>
        </p:grpSpPr>
        <p:grpSp>
          <p:nvGrpSpPr>
            <p:cNvPr id="31" name="Group 80"/>
            <p:cNvGrpSpPr/>
            <p:nvPr/>
          </p:nvGrpSpPr>
          <p:grpSpPr>
            <a:xfrm>
              <a:off x="4686594" y="193204"/>
              <a:ext cx="821299" cy="1367694"/>
              <a:chOff x="913150" y="2840796"/>
              <a:chExt cx="1145500" cy="136769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৩ 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5496700" y="518844"/>
              <a:ext cx="5049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× </a:t>
              </a:r>
              <a:endParaRPr lang="en-US" sz="4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43022" y="3507020"/>
            <a:ext cx="1737937" cy="1321013"/>
            <a:chOff x="3843022" y="3507021"/>
            <a:chExt cx="1737937" cy="1455293"/>
          </a:xfrm>
        </p:grpSpPr>
        <p:grpSp>
          <p:nvGrpSpPr>
            <p:cNvPr id="38" name="Group 80"/>
            <p:cNvGrpSpPr/>
            <p:nvPr/>
          </p:nvGrpSpPr>
          <p:grpSpPr>
            <a:xfrm>
              <a:off x="4759660" y="3507021"/>
              <a:ext cx="821299" cy="1455293"/>
              <a:chOff x="913150" y="2840796"/>
              <a:chExt cx="1145500" cy="145529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913150" y="2840796"/>
                <a:ext cx="1143001" cy="949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১৫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915649" y="3346716"/>
                <a:ext cx="1143001" cy="949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২৮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141750" y="354320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3843022" y="3759981"/>
              <a:ext cx="96556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36652" y="1668783"/>
            <a:ext cx="3206564" cy="1788530"/>
            <a:chOff x="3836652" y="1668783"/>
            <a:chExt cx="3206564" cy="1788530"/>
          </a:xfrm>
        </p:grpSpPr>
        <p:grpSp>
          <p:nvGrpSpPr>
            <p:cNvPr id="47" name="Group 46"/>
            <p:cNvGrpSpPr/>
            <p:nvPr/>
          </p:nvGrpSpPr>
          <p:grpSpPr>
            <a:xfrm>
              <a:off x="3836652" y="1668783"/>
              <a:ext cx="3206564" cy="1788530"/>
              <a:chOff x="3836652" y="1668783"/>
              <a:chExt cx="3206564" cy="1788530"/>
            </a:xfrm>
          </p:grpSpPr>
          <p:grpSp>
            <p:nvGrpSpPr>
              <p:cNvPr id="50" name="Group 80"/>
              <p:cNvGrpSpPr/>
              <p:nvPr/>
            </p:nvGrpSpPr>
            <p:grpSpPr>
              <a:xfrm>
                <a:off x="4672580" y="1668783"/>
                <a:ext cx="2370636" cy="1788530"/>
                <a:chOff x="913150" y="2869058"/>
                <a:chExt cx="1730936" cy="1234538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1939071" y="2869058"/>
                  <a:ext cx="705015" cy="5948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 smtClean="0">
                      <a:latin typeface="NikoshBAN" pitchFamily="2" charset="0"/>
                      <a:cs typeface="NikoshBAN" pitchFamily="2" charset="0"/>
                    </a:rPr>
                    <a:t>৫ </a:t>
                  </a:r>
                  <a:endParaRPr lang="en-US" sz="5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1106186" y="3508754"/>
                  <a:ext cx="663650" cy="5948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 smtClean="0">
                      <a:latin typeface="NikoshBAN" pitchFamily="2" charset="0"/>
                      <a:cs typeface="NikoshBAN" pitchFamily="2" charset="0"/>
                    </a:rPr>
                    <a:t>৪ </a:t>
                  </a:r>
                  <a:endParaRPr lang="en-US" sz="5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913150" y="3520801"/>
                  <a:ext cx="1666521" cy="94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/>
              </p:nvSpPr>
              <p:spPr>
                <a:xfrm>
                  <a:off x="982354" y="2874167"/>
                  <a:ext cx="1036840" cy="5948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 smtClean="0">
                      <a:latin typeface="NikoshBAN" pitchFamily="2" charset="0"/>
                      <a:cs typeface="NikoshBAN" pitchFamily="2" charset="0"/>
                    </a:rPr>
                    <a:t>৩</a:t>
                  </a:r>
                  <a:endParaRPr lang="en-US" sz="5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3836652" y="2144588"/>
                <a:ext cx="96556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5789182" y="1764864"/>
              <a:ext cx="4138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×</a:t>
              </a:r>
              <a:endParaRPr lang="en-US" sz="3600" b="1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86283" y="2760141"/>
              <a:ext cx="4138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×</a:t>
              </a:r>
              <a:endParaRPr lang="en-US" sz="3600" b="1" dirty="0"/>
            </a:p>
          </p:txBody>
        </p:sp>
      </p:grpSp>
      <p:grpSp>
        <p:nvGrpSpPr>
          <p:cNvPr id="70" name="Group 80"/>
          <p:cNvGrpSpPr/>
          <p:nvPr/>
        </p:nvGrpSpPr>
        <p:grpSpPr>
          <a:xfrm>
            <a:off x="6802637" y="193204"/>
            <a:ext cx="821299" cy="1321013"/>
            <a:chOff x="913150" y="2840796"/>
            <a:chExt cx="1145500" cy="1455293"/>
          </a:xfrm>
        </p:grpSpPr>
        <p:sp>
          <p:nvSpPr>
            <p:cNvPr id="71" name="TextBox 70"/>
            <p:cNvSpPr txBox="1"/>
            <p:nvPr/>
          </p:nvSpPr>
          <p:spPr>
            <a:xfrm>
              <a:off x="913150" y="2840796"/>
              <a:ext cx="1143001" cy="94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15649" y="3346716"/>
              <a:ext cx="1143001" cy="94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141750" y="354320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6077649" y="2597388"/>
            <a:ext cx="8195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686593" y="193204"/>
            <a:ext cx="2268402" cy="1367694"/>
            <a:chOff x="4686594" y="193204"/>
            <a:chExt cx="1315074" cy="1367694"/>
          </a:xfrm>
        </p:grpSpPr>
        <p:grpSp>
          <p:nvGrpSpPr>
            <p:cNvPr id="39" name="Group 80"/>
            <p:cNvGrpSpPr/>
            <p:nvPr/>
          </p:nvGrpSpPr>
          <p:grpSpPr>
            <a:xfrm>
              <a:off x="4686594" y="193204"/>
              <a:ext cx="821299" cy="1367694"/>
              <a:chOff x="913150" y="2840796"/>
              <a:chExt cx="1145500" cy="136769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5496700" y="518844"/>
              <a:ext cx="5049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× </a:t>
              </a:r>
              <a:endParaRPr lang="en-US" sz="4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43022" y="3409589"/>
            <a:ext cx="1736145" cy="1527509"/>
            <a:chOff x="3843022" y="3399686"/>
            <a:chExt cx="1736145" cy="1682779"/>
          </a:xfrm>
        </p:grpSpPr>
        <p:grpSp>
          <p:nvGrpSpPr>
            <p:cNvPr id="45" name="Group 80"/>
            <p:cNvGrpSpPr/>
            <p:nvPr/>
          </p:nvGrpSpPr>
          <p:grpSpPr>
            <a:xfrm>
              <a:off x="4759660" y="3399686"/>
              <a:ext cx="819507" cy="1682779"/>
              <a:chOff x="913150" y="2733461"/>
              <a:chExt cx="1143001" cy="1682779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913150" y="2733461"/>
                <a:ext cx="1143001" cy="94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২৫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13150" y="3466867"/>
                <a:ext cx="1143001" cy="949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১৮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141750" y="354320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3843022" y="3759981"/>
              <a:ext cx="96556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173268" y="5239541"/>
            <a:ext cx="1500584" cy="879699"/>
            <a:chOff x="3801792" y="5216922"/>
            <a:chExt cx="1547155" cy="879699"/>
          </a:xfrm>
        </p:grpSpPr>
        <p:sp>
          <p:nvSpPr>
            <p:cNvPr id="63" name="TextBox 62"/>
            <p:cNvSpPr txBox="1"/>
            <p:nvPr/>
          </p:nvSpPr>
          <p:spPr>
            <a:xfrm>
              <a:off x="4529441" y="5216922"/>
              <a:ext cx="8195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01792" y="5234847"/>
              <a:ext cx="10561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836652" y="1668783"/>
            <a:ext cx="3206564" cy="1788530"/>
            <a:chOff x="3836652" y="1668783"/>
            <a:chExt cx="3206564" cy="1788530"/>
          </a:xfrm>
        </p:grpSpPr>
        <p:grpSp>
          <p:nvGrpSpPr>
            <p:cNvPr id="66" name="Group 65"/>
            <p:cNvGrpSpPr/>
            <p:nvPr/>
          </p:nvGrpSpPr>
          <p:grpSpPr>
            <a:xfrm>
              <a:off x="3836652" y="1668783"/>
              <a:ext cx="3206564" cy="1788530"/>
              <a:chOff x="3836652" y="1668783"/>
              <a:chExt cx="3206564" cy="1788530"/>
            </a:xfrm>
          </p:grpSpPr>
          <p:grpSp>
            <p:nvGrpSpPr>
              <p:cNvPr id="69" name="Group 80"/>
              <p:cNvGrpSpPr/>
              <p:nvPr/>
            </p:nvGrpSpPr>
            <p:grpSpPr>
              <a:xfrm>
                <a:off x="4672580" y="1668783"/>
                <a:ext cx="2370636" cy="1788530"/>
                <a:chOff x="913150" y="2869058"/>
                <a:chExt cx="1730936" cy="1234538"/>
              </a:xfrm>
            </p:grpSpPr>
            <p:sp>
              <p:nvSpPr>
                <p:cNvPr id="71" name="TextBox 70"/>
                <p:cNvSpPr txBox="1"/>
                <p:nvPr/>
              </p:nvSpPr>
              <p:spPr>
                <a:xfrm>
                  <a:off x="1939071" y="2869058"/>
                  <a:ext cx="705015" cy="5948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 smtClean="0">
                      <a:latin typeface="NikoshBAN" pitchFamily="2" charset="0"/>
                      <a:cs typeface="NikoshBAN" pitchFamily="2" charset="0"/>
                    </a:rPr>
                    <a:t>৫ </a:t>
                  </a:r>
                  <a:endParaRPr lang="en-US" sz="5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1106186" y="3508754"/>
                  <a:ext cx="663650" cy="5948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 smtClean="0">
                      <a:latin typeface="NikoshBAN" pitchFamily="2" charset="0"/>
                      <a:cs typeface="NikoshBAN" pitchFamily="2" charset="0"/>
                    </a:rPr>
                    <a:t>৬ </a:t>
                  </a:r>
                  <a:endParaRPr lang="en-US" sz="5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913150" y="3520801"/>
                  <a:ext cx="1666521" cy="94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982354" y="2874167"/>
                  <a:ext cx="1036840" cy="5948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0" dirty="0" smtClean="0">
                      <a:latin typeface="NikoshBAN" pitchFamily="2" charset="0"/>
                      <a:cs typeface="NikoshBAN" pitchFamily="2" charset="0"/>
                    </a:rPr>
                    <a:t>৫</a:t>
                  </a:r>
                  <a:endParaRPr lang="en-US" sz="5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3836652" y="2144588"/>
                <a:ext cx="96556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5789182" y="1764864"/>
              <a:ext cx="4138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×</a:t>
              </a:r>
              <a:endParaRPr lang="en-US" sz="3600" b="1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686283" y="2760141"/>
              <a:ext cx="4138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×</a:t>
              </a:r>
              <a:endParaRPr lang="en-US" sz="3600" b="1" dirty="0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5673853" y="5652503"/>
            <a:ext cx="607225" cy="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593570" y="5784889"/>
            <a:ext cx="80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598518" y="4907080"/>
            <a:ext cx="80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8" name="Group 80"/>
          <p:cNvGrpSpPr/>
          <p:nvPr/>
        </p:nvGrpSpPr>
        <p:grpSpPr>
          <a:xfrm>
            <a:off x="6802637" y="193204"/>
            <a:ext cx="821299" cy="1321013"/>
            <a:chOff x="913150" y="2840796"/>
            <a:chExt cx="1145500" cy="1455293"/>
          </a:xfrm>
        </p:grpSpPr>
        <p:sp>
          <p:nvSpPr>
            <p:cNvPr id="79" name="TextBox 78"/>
            <p:cNvSpPr txBox="1"/>
            <p:nvPr/>
          </p:nvSpPr>
          <p:spPr>
            <a:xfrm>
              <a:off x="913150" y="2840796"/>
              <a:ext cx="1143001" cy="94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15649" y="3346716"/>
              <a:ext cx="1143001" cy="94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141750" y="354320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6077649" y="2597388"/>
            <a:ext cx="8195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46" name="AutoShape 2" descr="Explore Orange Wallpaper, Hd Wallpaper, And More - Plain Colour Background  Hd - 2560x1600 Wallpaper - teahub.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ardrop 1"/>
          <p:cNvSpPr/>
          <p:nvPr/>
        </p:nvSpPr>
        <p:spPr>
          <a:xfrm>
            <a:off x="307975" y="-118242"/>
            <a:ext cx="4398580" cy="3547242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3957851" y="191068"/>
            <a:ext cx="2938268" cy="1924335"/>
          </a:xfrm>
          <a:prstGeom prst="su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শাপলা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5234151" y="3263462"/>
            <a:ext cx="4871546" cy="110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643856" y="2737912"/>
            <a:ext cx="2268402" cy="1367694"/>
            <a:chOff x="4686594" y="193204"/>
            <a:chExt cx="1315074" cy="1367694"/>
          </a:xfrm>
        </p:grpSpPr>
        <p:grpSp>
          <p:nvGrpSpPr>
            <p:cNvPr id="20" name="Group 80"/>
            <p:cNvGrpSpPr/>
            <p:nvPr/>
          </p:nvGrpSpPr>
          <p:grpSpPr>
            <a:xfrm>
              <a:off x="4686594" y="193204"/>
              <a:ext cx="821299" cy="1367694"/>
              <a:chOff x="913150" y="2840796"/>
              <a:chExt cx="1145500" cy="1367694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৯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৮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5496700" y="518844"/>
              <a:ext cx="5049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× </a:t>
              </a:r>
              <a:endParaRPr lang="en-US" sz="4400" dirty="0"/>
            </a:p>
          </p:txBody>
        </p:sp>
      </p:grpSp>
      <p:grpSp>
        <p:nvGrpSpPr>
          <p:cNvPr id="52" name="Group 80"/>
          <p:cNvGrpSpPr/>
          <p:nvPr/>
        </p:nvGrpSpPr>
        <p:grpSpPr>
          <a:xfrm>
            <a:off x="5879414" y="2787765"/>
            <a:ext cx="821299" cy="1321013"/>
            <a:chOff x="913150" y="2840796"/>
            <a:chExt cx="1145500" cy="1455293"/>
          </a:xfrm>
        </p:grpSpPr>
        <p:sp>
          <p:nvSpPr>
            <p:cNvPr id="53" name="TextBox 52"/>
            <p:cNvSpPr txBox="1"/>
            <p:nvPr/>
          </p:nvSpPr>
          <p:spPr>
            <a:xfrm>
              <a:off x="913150" y="2840796"/>
              <a:ext cx="1143001" cy="94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5649" y="3346716"/>
              <a:ext cx="1143001" cy="94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৫ 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141750" y="354320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4840014" y="163773"/>
            <a:ext cx="2207172" cy="1649262"/>
          </a:xfrm>
          <a:prstGeom prst="quadArrow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জবা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5234151" y="3263462"/>
            <a:ext cx="4871546" cy="110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643856" y="2737912"/>
            <a:ext cx="2268402" cy="1367694"/>
            <a:chOff x="4686594" y="193204"/>
            <a:chExt cx="1315074" cy="1367694"/>
          </a:xfrm>
        </p:grpSpPr>
        <p:grpSp>
          <p:nvGrpSpPr>
            <p:cNvPr id="22" name="Group 80"/>
            <p:cNvGrpSpPr/>
            <p:nvPr/>
          </p:nvGrpSpPr>
          <p:grpSpPr>
            <a:xfrm>
              <a:off x="4686594" y="193204"/>
              <a:ext cx="821299" cy="1367694"/>
              <a:chOff x="913150" y="2840796"/>
              <a:chExt cx="1145500" cy="136769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৯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5496700" y="518844"/>
              <a:ext cx="5049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× </a:t>
              </a:r>
              <a:endParaRPr lang="en-US" sz="4400" dirty="0"/>
            </a:p>
          </p:txBody>
        </p:sp>
      </p:grpSp>
      <p:grpSp>
        <p:nvGrpSpPr>
          <p:cNvPr id="37" name="Group 80"/>
          <p:cNvGrpSpPr/>
          <p:nvPr/>
        </p:nvGrpSpPr>
        <p:grpSpPr>
          <a:xfrm>
            <a:off x="5879414" y="2787765"/>
            <a:ext cx="821299" cy="1321013"/>
            <a:chOff x="913150" y="2840796"/>
            <a:chExt cx="1145500" cy="1455293"/>
          </a:xfrm>
        </p:grpSpPr>
        <p:sp>
          <p:nvSpPr>
            <p:cNvPr id="38" name="TextBox 37"/>
            <p:cNvSpPr txBox="1"/>
            <p:nvPr/>
          </p:nvSpPr>
          <p:spPr>
            <a:xfrm>
              <a:off x="913150" y="2840796"/>
              <a:ext cx="1143001" cy="94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15649" y="3346716"/>
              <a:ext cx="1143001" cy="94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৩ 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141750" y="354320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4577203" y="0"/>
            <a:ext cx="2014666" cy="1768091"/>
          </a:xfrm>
          <a:prstGeom prst="star7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80"/>
          <p:cNvGrpSpPr/>
          <p:nvPr/>
        </p:nvGrpSpPr>
        <p:grpSpPr>
          <a:xfrm>
            <a:off x="5050984" y="2012306"/>
            <a:ext cx="558216" cy="957081"/>
            <a:chOff x="913150" y="2514938"/>
            <a:chExt cx="1143000" cy="2138240"/>
          </a:xfrm>
        </p:grpSpPr>
        <p:sp>
          <p:nvSpPr>
            <p:cNvPr id="16" name="TextBox 15"/>
            <p:cNvSpPr txBox="1"/>
            <p:nvPr/>
          </p:nvSpPr>
          <p:spPr>
            <a:xfrm>
              <a:off x="913150" y="2514938"/>
              <a:ext cx="1143000" cy="11689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5650" y="3346717"/>
              <a:ext cx="1037356" cy="13064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rot="16200000" flipH="1">
            <a:off x="5234151" y="3263462"/>
            <a:ext cx="4871546" cy="1103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643856" y="2737912"/>
            <a:ext cx="2268402" cy="1367694"/>
            <a:chOff x="4686594" y="193204"/>
            <a:chExt cx="1315074" cy="1367694"/>
          </a:xfrm>
        </p:grpSpPr>
        <p:grpSp>
          <p:nvGrpSpPr>
            <p:cNvPr id="35" name="Group 80"/>
            <p:cNvGrpSpPr/>
            <p:nvPr/>
          </p:nvGrpSpPr>
          <p:grpSpPr>
            <a:xfrm>
              <a:off x="4686594" y="193204"/>
              <a:ext cx="821299" cy="1367694"/>
              <a:chOff x="913150" y="2840796"/>
              <a:chExt cx="1145500" cy="1367694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5496700" y="518844"/>
              <a:ext cx="5049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/>
                <a:t>× </a:t>
              </a:r>
              <a:endParaRPr lang="en-US" sz="4400" dirty="0"/>
            </a:p>
          </p:txBody>
        </p:sp>
      </p:grpSp>
      <p:grpSp>
        <p:nvGrpSpPr>
          <p:cNvPr id="43" name="Group 80"/>
          <p:cNvGrpSpPr/>
          <p:nvPr/>
        </p:nvGrpSpPr>
        <p:grpSpPr>
          <a:xfrm>
            <a:off x="5879414" y="2787765"/>
            <a:ext cx="821299" cy="1321013"/>
            <a:chOff x="913150" y="2840796"/>
            <a:chExt cx="1145500" cy="1455293"/>
          </a:xfrm>
        </p:grpSpPr>
        <p:sp>
          <p:nvSpPr>
            <p:cNvPr id="44" name="TextBox 43"/>
            <p:cNvSpPr txBox="1"/>
            <p:nvPr/>
          </p:nvSpPr>
          <p:spPr>
            <a:xfrm>
              <a:off x="913150" y="2840796"/>
              <a:ext cx="1143001" cy="94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15649" y="3346716"/>
              <a:ext cx="1143001" cy="94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৫ 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141750" y="354320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12-Point Star 10"/>
          <p:cNvSpPr/>
          <p:nvPr/>
        </p:nvSpPr>
        <p:spPr>
          <a:xfrm>
            <a:off x="3452648" y="1596082"/>
            <a:ext cx="4312928" cy="4026795"/>
          </a:xfrm>
          <a:prstGeom prst="star12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ctagon 6">
            <a:extLst>
              <a:ext uri="{FF2B5EF4-FFF2-40B4-BE49-F238E27FC236}">
                <a16:creationId xmlns:a16="http://schemas.microsoft.com/office/drawing/2014/main" xmlns="" id="{9DB816E9-3A67-4A9F-8466-32217AF2175B}"/>
              </a:ext>
            </a:extLst>
          </p:cNvPr>
          <p:cNvSpPr/>
          <p:nvPr/>
        </p:nvSpPr>
        <p:spPr>
          <a:xfrm>
            <a:off x="1571766" y="311644"/>
            <a:ext cx="9703559" cy="5612287"/>
          </a:xfrm>
          <a:prstGeom prst="oct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95140" y="2192484"/>
            <a:ext cx="2268402" cy="1367694"/>
            <a:chOff x="4686594" y="193204"/>
            <a:chExt cx="1315074" cy="1367694"/>
          </a:xfrm>
        </p:grpSpPr>
        <p:grpSp>
          <p:nvGrpSpPr>
            <p:cNvPr id="17" name="Group 80"/>
            <p:cNvGrpSpPr/>
            <p:nvPr/>
          </p:nvGrpSpPr>
          <p:grpSpPr>
            <a:xfrm>
              <a:off x="4686594" y="193204"/>
              <a:ext cx="821299" cy="1367694"/>
              <a:chOff x="913150" y="2840796"/>
              <a:chExt cx="1145500" cy="136769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913150" y="284079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৭</a:t>
                </a:r>
                <a:endParaRPr lang="en-US" sz="5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15650" y="3346716"/>
                <a:ext cx="1143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5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143000" y="3536430"/>
                <a:ext cx="6858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5496700" y="518844"/>
              <a:ext cx="5049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</a:rPr>
                <a:t>×</a:t>
              </a:r>
              <a:r>
                <a:rPr lang="en-US" sz="4400" dirty="0" smtClean="0"/>
                <a:t> </a:t>
              </a:r>
              <a:endParaRPr lang="en-US" sz="4400" dirty="0"/>
            </a:p>
          </p:txBody>
        </p:sp>
      </p:grpSp>
      <p:grpSp>
        <p:nvGrpSpPr>
          <p:cNvPr id="29" name="Group 80"/>
          <p:cNvGrpSpPr/>
          <p:nvPr/>
        </p:nvGrpSpPr>
        <p:grpSpPr>
          <a:xfrm>
            <a:off x="7130698" y="2242337"/>
            <a:ext cx="821299" cy="1321013"/>
            <a:chOff x="913150" y="2840796"/>
            <a:chExt cx="1145500" cy="1455293"/>
          </a:xfrm>
        </p:grpSpPr>
        <p:sp>
          <p:nvSpPr>
            <p:cNvPr id="30" name="TextBox 29"/>
            <p:cNvSpPr txBox="1"/>
            <p:nvPr/>
          </p:nvSpPr>
          <p:spPr>
            <a:xfrm>
              <a:off x="913150" y="2840796"/>
              <a:ext cx="1143001" cy="94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5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5649" y="3346716"/>
              <a:ext cx="1143001" cy="94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141750" y="3543200"/>
              <a:ext cx="6858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14664" y="1146445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Simple Red Color Background - 1920x1200 - Download HD Wallpaper -  WallpaperT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photography, Nature, Landscape, Road, Autumn, Trees Wallpapers HD / Desktop  and Mobile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60122" y="2310679"/>
            <a:ext cx="5328745" cy="1355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 সবাইকে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984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9393" y="2254469"/>
            <a:ext cx="253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 smtClean="0"/>
              <a:t> </a:t>
            </a:r>
            <a:endParaRPr lang="en-US" dirty="0"/>
          </a:p>
        </p:txBody>
      </p:sp>
      <p:sp>
        <p:nvSpPr>
          <p:cNvPr id="19458" name="AutoShape 2" descr="Beautiful Images · 100,000+ Free Photos · Pex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" name="AutoShape 2" descr="Cartoon style reading theme PowerPoint backgrounds_Best PowerPoint templates  and Google Slides f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Cartoon style reading theme PowerPoint backgrounds_Best PowerPoint templates  and Google Slides f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Cartoon style reading theme PowerPoint backgrounds_Best PowerPoint templates  and Google Slides f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69" y="697949"/>
            <a:ext cx="3962229" cy="126590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7300" y="2514600"/>
            <a:ext cx="1257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7410450" y="2971802"/>
            <a:ext cx="1314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5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350" dirty="0"/>
          </a:p>
        </p:txBody>
      </p:sp>
      <p:sp>
        <p:nvSpPr>
          <p:cNvPr id="15364" name="AutoShape 4" descr="Creative luxury mandala background premium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laque 12"/>
          <p:cNvSpPr/>
          <p:nvPr/>
        </p:nvSpPr>
        <p:spPr>
          <a:xfrm>
            <a:off x="3696878" y="395785"/>
            <a:ext cx="5317587" cy="2112579"/>
          </a:xfrm>
          <a:prstGeom prst="plaqu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b="1" dirty="0">
              <a:ln w="12700">
                <a:solidFill>
                  <a:srgbClr val="E423E9"/>
                </a:solidFill>
                <a:prstDash val="solid"/>
              </a:ln>
              <a:solidFill>
                <a:srgbClr val="E423E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022" y="930442"/>
            <a:ext cx="8373978" cy="49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59302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AA379E4-08AE-4735-8CBF-01642934B4DC}"/>
              </a:ext>
            </a:extLst>
          </p:cNvPr>
          <p:cNvSpPr txBox="1"/>
          <p:nvPr/>
        </p:nvSpPr>
        <p:spPr>
          <a:xfrm>
            <a:off x="3651047" y="1299990"/>
            <a:ext cx="4792717" cy="769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spc="300" dirty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sz="4400" b="1" spc="300" dirty="0">
              <a:ln w="1143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1047" y="2952327"/>
            <a:ext cx="48899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প্রাথমিক গণিত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3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1217623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444558">
            <a:off x="1336226" y="2706608"/>
            <a:ext cx="9685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 rot="21448973">
            <a:off x="925165" y="2328101"/>
            <a:ext cx="10337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s-IN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5766" y="6211614"/>
            <a:ext cx="12176234" cy="646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28210" y="2305588"/>
            <a:ext cx="45765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ভগ্নাংশকে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597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0" y="-6552"/>
            <a:ext cx="121969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6428" y="2159876"/>
            <a:ext cx="6589986" cy="206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0129" y="2648607"/>
            <a:ext cx="290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2193" y="2159875"/>
            <a:ext cx="5691352" cy="2822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80083"/>
            <a:ext cx="12192000" cy="677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0" name="AutoShape 4" descr="Pink Love Hearts Background Royalty Free Cliparts, Vectors, And Stock  Illustration. Image 429077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38+ Free Powerpoint Backgrounds | Free &amp;amp; Premium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38+ Free Powerpoint Backgrounds | Free &amp;amp; Premium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7116" y="3506670"/>
            <a:ext cx="4945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48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26" name="Picture 2" descr="750+ Orange Pictures [HD] | Download Free Images on Unsp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50" y="1339707"/>
            <a:ext cx="41148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750+ Orange Pictures [HD] | Download Free Images on Unsplas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5"/>
          <a:stretch/>
        </p:blipFill>
        <p:spPr bwMode="auto">
          <a:xfrm>
            <a:off x="5949050" y="1339707"/>
            <a:ext cx="2294198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tored Data 2"/>
          <p:cNvSpPr/>
          <p:nvPr/>
        </p:nvSpPr>
        <p:spPr>
          <a:xfrm>
            <a:off x="1378424" y="2210939"/>
            <a:ext cx="9335064" cy="2661313"/>
          </a:xfrm>
          <a:prstGeom prst="flowChartOnlineStorag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ছবি দুটিতে কী কী দেখতে পাচ্ছ?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898"/>
            <a:ext cx="12448674" cy="7213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7EAA4D-E4D4-4BC0-BED4-96A8080F0B76}"/>
              </a:ext>
            </a:extLst>
          </p:cNvPr>
          <p:cNvSpPr txBox="1"/>
          <p:nvPr/>
        </p:nvSpPr>
        <p:spPr>
          <a:xfrm>
            <a:off x="4874612" y="1171769"/>
            <a:ext cx="4239491" cy="1107996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শিখব 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1130CA1-EAAF-4D5F-8DF2-FC655EC32935}"/>
              </a:ext>
            </a:extLst>
          </p:cNvPr>
          <p:cNvSpPr/>
          <p:nvPr/>
        </p:nvSpPr>
        <p:spPr>
          <a:xfrm>
            <a:off x="3976253" y="2983833"/>
            <a:ext cx="3601045" cy="2298367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7347" y="2983833"/>
            <a:ext cx="8983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ভগ্নাংশকে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গুণ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05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3402</TotalTime>
  <Words>136</Words>
  <Application>Microsoft Office PowerPoint</Application>
  <PresentationFormat>Widescreen</PresentationFormat>
  <Paragraphs>98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rj.raseldas@gmail.com</cp:lastModifiedBy>
  <cp:revision>893</cp:revision>
  <dcterms:created xsi:type="dcterms:W3CDTF">2020-01-27T05:00:56Z</dcterms:created>
  <dcterms:modified xsi:type="dcterms:W3CDTF">2022-02-04T14:58:37Z</dcterms:modified>
</cp:coreProperties>
</file>