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8" r:id="rId6"/>
    <p:sldId id="266" r:id="rId7"/>
    <p:sldId id="258" r:id="rId8"/>
    <p:sldId id="261" r:id="rId9"/>
    <p:sldId id="262" r:id="rId10"/>
    <p:sldId id="264" r:id="rId11"/>
    <p:sldId id="267" r:id="rId12"/>
    <p:sldId id="265" r:id="rId13"/>
    <p:sldId id="272" r:id="rId14"/>
    <p:sldId id="270" r:id="rId15"/>
    <p:sldId id="269" r:id="rId16"/>
    <p:sldId id="271" r:id="rId17"/>
    <p:sldId id="277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412C4"/>
    <a:srgbClr val="FFFFFD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1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6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FB2F-BA41-4199-9EC8-B6C25B08D8F5}" type="datetimeFigureOut">
              <a:rPr lang="en-US" smtClean="0"/>
              <a:t>05-Feb-22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5FA4C-72BC-4105-AB5C-E3E3F407AF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7014949"/>
          </a:xfrm>
          <a:prstGeom prst="frame">
            <a:avLst>
              <a:gd name="adj1" fmla="val 1755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11211" y="111211"/>
            <a:ext cx="11969953" cy="6746789"/>
          </a:xfrm>
          <a:prstGeom prst="frame">
            <a:avLst>
              <a:gd name="adj1" fmla="val 1822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3778" y="208294"/>
            <a:ext cx="1155769" cy="933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23342" y="319131"/>
            <a:ext cx="1155769" cy="933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507" y="5714718"/>
            <a:ext cx="1155769" cy="933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961335">
            <a:off x="10705721" y="5645773"/>
            <a:ext cx="1297777" cy="1045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520" r="-2526" b="16234"/>
          <a:stretch/>
        </p:blipFill>
        <p:spPr>
          <a:xfrm>
            <a:off x="1056408" y="6248399"/>
            <a:ext cx="10082647" cy="4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7014949"/>
          </a:xfrm>
          <a:prstGeom prst="frame">
            <a:avLst>
              <a:gd name="adj1" fmla="val 1755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11211" y="111211"/>
            <a:ext cx="11969953" cy="6746789"/>
          </a:xfrm>
          <a:prstGeom prst="frame">
            <a:avLst>
              <a:gd name="adj1" fmla="val 1822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3778" y="208294"/>
            <a:ext cx="1155769" cy="93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23342" y="319131"/>
            <a:ext cx="1155769" cy="93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507" y="5714718"/>
            <a:ext cx="1155769" cy="93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61335">
            <a:off x="10705721" y="5645773"/>
            <a:ext cx="1297777" cy="104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520" r="-2526" b="16234"/>
          <a:stretch/>
        </p:blipFill>
        <p:spPr>
          <a:xfrm>
            <a:off x="1056408" y="6248399"/>
            <a:ext cx="10082647" cy="443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8" y="223119"/>
            <a:ext cx="10295668" cy="596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63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1263979"/>
            <a:ext cx="8693624" cy="3665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4" y="109182"/>
            <a:ext cx="43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পড়ি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552" y="5199797"/>
            <a:ext cx="7656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 </a:t>
            </a:r>
            <a:r>
              <a:rPr lang="en-US" sz="6000" b="1" dirty="0" smtClean="0"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000" b="1" dirty="0">
              <a:solidFill>
                <a:srgbClr val="0099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30" y="538083"/>
            <a:ext cx="1992572" cy="2109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2" y="750627"/>
            <a:ext cx="2058124" cy="2047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90" y="1847423"/>
            <a:ext cx="1776483" cy="2069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805751"/>
            <a:ext cx="1885878" cy="213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5" y="2115403"/>
            <a:ext cx="1897040" cy="1968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818">
            <a:off x="1959992" y="3683075"/>
            <a:ext cx="1875038" cy="1944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62317" y="0"/>
            <a:ext cx="43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পড়ি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35" y="1059406"/>
            <a:ext cx="6772261" cy="3867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85397" y="4913194"/>
            <a:ext cx="7451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কবির দেশ বীরের দেশ 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26862" r="8835" b="17703"/>
          <a:stretch/>
        </p:blipFill>
        <p:spPr>
          <a:xfrm>
            <a:off x="1624020" y="859809"/>
            <a:ext cx="8631159" cy="403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4" y="109182"/>
            <a:ext cx="43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পড়ি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546" y="4954137"/>
            <a:ext cx="8816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আমার দেশ স্বাধীন দেশ</a:t>
            </a:r>
          </a:p>
          <a:p>
            <a:r>
              <a:rPr lang="bn-IN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শ। 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30" y="272956"/>
            <a:ext cx="4026089" cy="1107996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412C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শিক্ষকের পাঠ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412C4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8"/>
          <a:stretch/>
        </p:blipFill>
        <p:spPr>
          <a:xfrm>
            <a:off x="873458" y="1663321"/>
            <a:ext cx="4189862" cy="4450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3570" y="218364"/>
            <a:ext cx="6346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412C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</a:t>
            </a:r>
          </a:p>
          <a:p>
            <a:r>
              <a:rPr lang="bn-IN" sz="28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      সৈয়দ শামসুল হক</a:t>
            </a:r>
          </a:p>
          <a:p>
            <a:endParaRPr lang="bn-IN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6144" y="2019870"/>
            <a:ext cx="388961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সূর্য ওঠার পূর্বদেশ</a:t>
            </a: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 ।</a:t>
            </a:r>
          </a:p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প্রিয় আপন দেশ </a:t>
            </a: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 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আমাদের এই </a:t>
            </a:r>
            <a:r>
              <a:rPr lang="bn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</a:p>
          <a:p>
            <a:r>
              <a:rPr lang="bn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কবির দেশ বীরের দেশ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আমার দেশ স্বাধীন দেশ</a:t>
            </a:r>
          </a:p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b="1" dirty="0">
              <a:solidFill>
                <a:srgbClr val="0099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4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4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531" y="136477"/>
            <a:ext cx="5677469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পাঠ্যবইয়ের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পাঁচ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পৃষ্টা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খোল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আঙ্গুল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ধরো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 tmFilter="0,0; .5, 1; 1, 1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25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25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25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1" y="300250"/>
            <a:ext cx="10536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1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যুক্তবর্ণ  চিনে নিই।যুক্তবর্ণ দিয়ে তৈরি করা নতুন শব্দ পড়ি।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8" y="1433015"/>
            <a:ext cx="1214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সূ</a:t>
            </a:r>
            <a:r>
              <a:rPr lang="bn-IN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র্য</a:t>
            </a:r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18" y="1542198"/>
            <a:ext cx="109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র্য</a:t>
            </a:r>
            <a:endParaRPr lang="en-US" sz="6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0997" y="1405719"/>
            <a:ext cx="1009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</a:t>
            </a:r>
            <a:r>
              <a:rPr lang="en-US" sz="9600" dirty="0" smtClean="0">
                <a:latin typeface="ArhialkhanMJ" pitchFamily="2" charset="0"/>
              </a:rPr>
              <a:t>©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11940" y="3002507"/>
            <a:ext cx="1066800" cy="157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</a:t>
            </a:r>
            <a:r>
              <a:rPr lang="en-US" sz="9600" dirty="0" smtClean="0">
                <a:latin typeface="ArhialkhanMJ" pitchFamily="2" charset="0"/>
              </a:rPr>
              <a:t>©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7224" y="3562066"/>
            <a:ext cx="12828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hialkhanMJ" pitchFamily="2" charset="0"/>
              </a:rPr>
              <a:t> </a:t>
            </a:r>
            <a:r>
              <a:rPr lang="en-US" sz="11500" dirty="0" smtClean="0">
                <a:latin typeface="ArhialkhanMJ" pitchFamily="2" charset="0"/>
              </a:rPr>
              <a:t> ª</a:t>
            </a:r>
            <a:endParaRPr lang="en-US" sz="11500" dirty="0">
              <a:latin typeface="Arhialkhan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866" y="1528549"/>
            <a:ext cx="106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313" y="1624084"/>
            <a:ext cx="131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6454" y="1678674"/>
            <a:ext cx="155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ধৈ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06017" y="3016155"/>
            <a:ext cx="1228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bn-IN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র্ব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0102" y="3043451"/>
            <a:ext cx="170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bn-IN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র্ব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06018" y="4312693"/>
            <a:ext cx="16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থম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75511" y="4271749"/>
            <a:ext cx="1323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প্রা</a:t>
            </a:r>
            <a:r>
              <a:rPr lang="bn-IN" sz="4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ণী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615" y="2961564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পূ</a:t>
            </a:r>
            <a:r>
              <a:rPr lang="bn-IN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র্ব</a:t>
            </a:r>
            <a:r>
              <a:rPr lang="bn-IN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9176" y="2934269"/>
            <a:ext cx="750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র্ব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08979" y="301615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320" y="4394579"/>
            <a:ext cx="1351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</a:t>
            </a:r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24585" y="4285397"/>
            <a:ext cx="627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4138" y="4339989"/>
            <a:ext cx="19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 র- ফলা )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3" y="218363"/>
            <a:ext cx="9908274" cy="9233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শব্দগুলো পাঠ থেকে খুঁজে বের করি। অর্থ বলি।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7982" y="132383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পূর্বদেশ 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5530" y="2183641"/>
            <a:ext cx="162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প্রিয়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6346" y="2961563"/>
            <a:ext cx="2688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আপন</a:t>
            </a:r>
            <a:endParaRPr lang="en-US" sz="4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7290" y="3671248"/>
            <a:ext cx="2101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528" y="4476466"/>
            <a:ext cx="206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412C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বীর </a:t>
            </a:r>
            <a:endParaRPr lang="en-US" sz="4800" dirty="0">
              <a:solidFill>
                <a:srgbClr val="C412C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698" y="5390867"/>
            <a:ext cx="1992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bn-IN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3760" y="1337481"/>
            <a:ext cx="5581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 দিকে আছে এমন দেশ 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648" y="2197290"/>
            <a:ext cx="353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পছন্দ করা হয় এমন </a:t>
            </a:r>
            <a:endParaRPr lang="en-US" sz="4000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4830" y="2893326"/>
            <a:ext cx="369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239" y="3712192"/>
            <a:ext cx="529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যিনি কবিতা লেখেন।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3887" y="4503761"/>
            <a:ext cx="30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412C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বলবান, সাহসী </a:t>
            </a:r>
            <a:endParaRPr lang="en-US" sz="3600" dirty="0">
              <a:solidFill>
                <a:srgbClr val="C412C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0364" y="5295332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মুক্ত </a:t>
            </a:r>
            <a:endParaRPr lang="en-US" sz="44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2" y="395785"/>
            <a:ext cx="353477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 পাঠ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6211" y="1473958"/>
            <a:ext cx="562287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সূর্য ওঠার পূর্বদেশ</a:t>
            </a: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 ।</a:t>
            </a:r>
          </a:p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প্রিয় আপন দেশ </a:t>
            </a:r>
          </a:p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 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আমাদের এই </a:t>
            </a:r>
            <a:r>
              <a:rPr lang="bn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</a:p>
          <a:p>
            <a:r>
              <a:rPr lang="bn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কবির দেশ বীরের দেশ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আমার দেশ স্বাধীন দেশ</a:t>
            </a:r>
          </a:p>
          <a:p>
            <a:r>
              <a:rPr lang="bn-IN" sz="3200" b="1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b="1" dirty="0">
              <a:solidFill>
                <a:srgbClr val="0099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4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IN" sz="4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5791" y="286603"/>
            <a:ext cx="63462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412C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</a:t>
            </a:r>
          </a:p>
          <a:p>
            <a:r>
              <a:rPr lang="bn-IN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      সৈয়দ শামসুল হক</a:t>
            </a:r>
          </a:p>
          <a:p>
            <a:endParaRPr lang="bn-IN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1736679"/>
            <a:ext cx="4990531" cy="37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3452883"/>
            <a:ext cx="3257267" cy="2442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2" y="3343701"/>
            <a:ext cx="3093493" cy="232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Callout 5"/>
          <p:cNvSpPr/>
          <p:nvPr/>
        </p:nvSpPr>
        <p:spPr>
          <a:xfrm rot="19477371">
            <a:off x="277379" y="1110363"/>
            <a:ext cx="2360476" cy="1711011"/>
          </a:xfrm>
          <a:prstGeom prst="wedgeEllipseCallout">
            <a:avLst>
              <a:gd name="adj1" fmla="val -997"/>
              <a:gd name="adj2" fmla="val 1026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 কাজ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980226" y="777922"/>
            <a:ext cx="2238233" cy="1965278"/>
          </a:xfrm>
          <a:prstGeom prst="wedgeEllipseCallout">
            <a:avLst>
              <a:gd name="adj1" fmla="val -25101"/>
              <a:gd name="adj2" fmla="val 881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দলে কাজ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9296" y="354843"/>
            <a:ext cx="39987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bn-IN" sz="3200" dirty="0" smtClean="0">
                <a:solidFill>
                  <a:schemeClr val="accent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সৈয়দ শামসুল হক</a:t>
            </a:r>
          </a:p>
          <a:p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 ওঠার পূর্বদেশ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বাংলাদেশ।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আমার প্রিয় আপন দেশ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বাংলাদেশ।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এই বাংলাদেশ।</a:t>
            </a:r>
          </a:p>
          <a:p>
            <a:endParaRPr lang="bn-IN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কবির দেশ বীরের দেশ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আমার দেশ স্বাধীন দেশ</a:t>
            </a:r>
          </a:p>
          <a:p>
            <a:r>
              <a:rPr lang="bn-IN" sz="32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বাংলাদেশ। 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300251"/>
            <a:ext cx="1049512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1228300"/>
            <a:ext cx="140572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আপন</a:t>
            </a:r>
            <a:r>
              <a:rPr lang="en-US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4963" y="1160058"/>
            <a:ext cx="135112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endParaRPr lang="en-US" sz="5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2944" y="1173708"/>
            <a:ext cx="181515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পূর্বদেশে</a:t>
            </a:r>
            <a:r>
              <a:rPr lang="bn-IN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9413" y="1160059"/>
            <a:ext cx="15967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বীরের </a:t>
            </a:r>
            <a:endParaRPr lang="en-US" sz="5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5762" y="1132765"/>
            <a:ext cx="171961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স্বাধীন </a:t>
            </a:r>
            <a:endParaRPr lang="en-US" sz="5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" y="2388358"/>
            <a:ext cx="11327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(ক) সৈয়দ শমসুল হক একজন ..................।</a:t>
            </a:r>
          </a:p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(খ) আমরা ...............দেশের মানুষ।</a:t>
            </a:r>
          </a:p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(গ) ..................সূর্য ওঠে। </a:t>
            </a:r>
          </a:p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(ঘ) আমরা সবাই ...............কাজ করি।</a:t>
            </a:r>
          </a:p>
          <a:p>
            <a:r>
              <a:rPr lang="bn-IN" sz="48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ঙ) বাংলাদেশে অনেক ...............জন্মভূমি।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37565 0.1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49023 0.2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3112 0.3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31172 0.460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13489 0.60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440" y="232013"/>
            <a:ext cx="525438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মুখে মুখে উত্তর বলি ও লিখি। 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11" y="1433015"/>
            <a:ext cx="11232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(ক) কবির আপন দেশ কোনটি?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14" y="2047163"/>
            <a:ext cx="772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(খ) কবির নাম ও কবিতার নাম বল?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205" y="2402003"/>
            <a:ext cx="6591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(গ) বীরের দেশ কোনটি?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05" y="2784142"/>
            <a:ext cx="1090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(ঘ) বাংলাদেশকে  কেন কবির ও বীরের দেশ বলা হয়?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6" y="3548418"/>
            <a:ext cx="7301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(ঙ) স্বাধীন দেশ কোনটি?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2148" r="1132" b="15472"/>
          <a:stretch/>
        </p:blipFill>
        <p:spPr>
          <a:xfrm>
            <a:off x="8243247" y="491321"/>
            <a:ext cx="324704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611686"/>
            <a:ext cx="10304060" cy="541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970" y="614149"/>
            <a:ext cx="944425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rgbClr val="C412C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পাঠে তোমাদের সকলকে </a:t>
            </a:r>
            <a:endParaRPr lang="en-US" sz="5400" b="1" dirty="0">
              <a:ln/>
              <a:solidFill>
                <a:srgbClr val="C412C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2191" y="2579426"/>
            <a:ext cx="6837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bn-IN" sz="8800" dirty="0" smtClean="0">
                <a:solidFill>
                  <a:srgbClr val="FFC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800" dirty="0">
              <a:solidFill>
                <a:srgbClr val="FFC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763" y="218364"/>
            <a:ext cx="5017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33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33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8" y="1457951"/>
            <a:ext cx="8128830" cy="4547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720920" y="1842448"/>
            <a:ext cx="32891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412C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কবিতাংটুকু বাড়িতে বার বার চর্চা করবে।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412C4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395785"/>
            <a:ext cx="10112991" cy="585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63773"/>
            <a:ext cx="89802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99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 দেখা হবে 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99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7409" y="4408227"/>
            <a:ext cx="62506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খোদা হাফেজ 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759" y="227463"/>
            <a:ext cx="2341417" cy="2535382"/>
            <a:chOff x="2147454" y="1730519"/>
            <a:chExt cx="1607127" cy="1359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9" t="8649" r="19150" b="14226"/>
            <a:stretch/>
          </p:blipFill>
          <p:spPr>
            <a:xfrm>
              <a:off x="2147454" y="1730519"/>
              <a:ext cx="1607127" cy="13590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144" y="1861228"/>
              <a:ext cx="1080655" cy="10935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353636" y="109183"/>
            <a:ext cx="574570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8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 </a:t>
            </a:r>
            <a:endParaRPr lang="en-US" sz="8800" b="1" dirty="0">
              <a:ln/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8584">
            <a:off x="5123455" y="3122991"/>
            <a:ext cx="2190750" cy="20859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37527" y="1978925"/>
            <a:ext cx="5104263" cy="4154984"/>
            <a:chOff x="6837527" y="1978925"/>
            <a:chExt cx="5104263" cy="4154984"/>
          </a:xfrm>
        </p:grpSpPr>
        <p:sp>
          <p:nvSpPr>
            <p:cNvPr id="7" name="TextBox 6"/>
            <p:cNvSpPr txBox="1"/>
            <p:nvPr/>
          </p:nvSpPr>
          <p:spPr>
            <a:xfrm>
              <a:off x="6837527" y="1978925"/>
              <a:ext cx="510426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শ্রেণিঃ ৩য় </a:t>
              </a:r>
            </a:p>
            <a:p>
              <a:r>
                <a:rPr lang="bn-IN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বিষয়ঃ বাংলা</a:t>
              </a:r>
            </a:p>
            <a:p>
              <a:r>
                <a:rPr lang="bn-IN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পাঠঃ আমাদের এই  বাংলাদেশ</a:t>
              </a:r>
            </a:p>
            <a:p>
              <a:r>
                <a:rPr lang="bn-IN" sz="44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পাঠ্যাংশঃ সূর্য ওঠার পূর্ব দেশ...বাংলাদেশ </a:t>
              </a:r>
              <a:endPara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496" y="2320120"/>
              <a:ext cx="1570965" cy="205988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5660" y="2579426"/>
            <a:ext cx="5595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নাসরিন আক্তার ইতি সহকারী শিক্ষক  দুদুখান পাড়া সপ্রাবি গোয়ালন্দ রাজবাড়ী। </a:t>
            </a:r>
          </a:p>
        </p:txBody>
      </p:sp>
    </p:spTree>
    <p:extLst>
      <p:ext uri="{BB962C8B-B14F-4D97-AF65-F5344CB8AC3E}">
        <p14:creationId xmlns:p14="http://schemas.microsoft.com/office/powerpoint/2010/main" val="42909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436728"/>
            <a:ext cx="10577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শোনাঃ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ওযুক্তবর্ণসহযোগে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ওশুদ্ধভাবে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বলাঃ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শব্দযুক্ত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ওশুদ্ধভাবে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শ্রবণযোগ্য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পড়াঃ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প্রমিত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লেখাঃ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পাঠ্যপুস্তকের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7" y="1563806"/>
            <a:ext cx="4121625" cy="3199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569493"/>
            <a:ext cx="4258101" cy="3179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1582144"/>
            <a:ext cx="3535177" cy="315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3833" y="327546"/>
            <a:ext cx="3944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140" y="5076967"/>
            <a:ext cx="859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কোন দেশের ?</a:t>
            </a:r>
          </a:p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আমাদের দেশের নাম কী?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42" y="0"/>
            <a:ext cx="4954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1311245"/>
            <a:ext cx="8111390" cy="45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6428357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627" y="1003227"/>
            <a:ext cx="9998424" cy="4878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5970" y="150125"/>
            <a:ext cx="464023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60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b="1" dirty="0">
              <a:ln/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1254" y="109182"/>
            <a:ext cx="43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পড়ি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318" y="5090615"/>
            <a:ext cx="4681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সূর্য ওঠার পূর্বদেশ</a:t>
            </a:r>
          </a:p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 ।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27000" r="9362" b="22561"/>
          <a:stretch/>
        </p:blipFill>
        <p:spPr>
          <a:xfrm>
            <a:off x="682388" y="1016072"/>
            <a:ext cx="10536072" cy="41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5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1025828"/>
            <a:ext cx="5326820" cy="338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1008511"/>
            <a:ext cx="5704764" cy="3372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4" y="109182"/>
            <a:ext cx="43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পড়ি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442" y="4612943"/>
            <a:ext cx="57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আমার প্রিয় আপন দেশ </a:t>
            </a:r>
          </a:p>
          <a:p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25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488</Words>
  <Application>Microsoft Office PowerPoint</Application>
  <PresentationFormat>Widescreen</PresentationFormat>
  <Paragraphs>138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ArhialkhanMJ</vt:lpstr>
      <vt:lpstr>Arial</vt:lpstr>
      <vt:lpstr>Calibri</vt:lpstr>
      <vt:lpstr>Calibri Light</vt:lpstr>
      <vt:lpstr>Nikosh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62</cp:revision>
  <dcterms:created xsi:type="dcterms:W3CDTF">2022-01-21T13:47:26Z</dcterms:created>
  <dcterms:modified xsi:type="dcterms:W3CDTF">2022-02-05T16:14:25Z</dcterms:modified>
</cp:coreProperties>
</file>