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9" r:id="rId4"/>
    <p:sldId id="278" r:id="rId5"/>
    <p:sldId id="280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6FAC1-1A4B-4BF4-9C18-A91F40ED7C4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E51B2F-B310-4A01-816A-F916E71CC3B9}">
      <dgm:prSet phldrT="[Text]" phldr="1"/>
      <dgm:spPr/>
      <dgm:t>
        <a:bodyPr/>
        <a:lstStyle/>
        <a:p>
          <a:endParaRPr lang="en-US" dirty="0"/>
        </a:p>
      </dgm:t>
    </dgm:pt>
    <dgm:pt modelId="{A24ABD02-EBAC-4792-9E4F-88FD3B2D9423}" type="parTrans" cxnId="{0356CC8D-7A44-4B4C-974B-EFF9B297A7E0}">
      <dgm:prSet/>
      <dgm:spPr/>
      <dgm:t>
        <a:bodyPr/>
        <a:lstStyle/>
        <a:p>
          <a:endParaRPr lang="en-US"/>
        </a:p>
      </dgm:t>
    </dgm:pt>
    <dgm:pt modelId="{85B4BEFC-2AB8-4343-98DF-110D4472313A}" type="sibTrans" cxnId="{0356CC8D-7A44-4B4C-974B-EFF9B297A7E0}">
      <dgm:prSet/>
      <dgm:spPr/>
      <dgm:t>
        <a:bodyPr/>
        <a:lstStyle/>
        <a:p>
          <a:endParaRPr lang="en-US"/>
        </a:p>
      </dgm:t>
    </dgm:pt>
    <dgm:pt modelId="{28032169-7FE2-4CBF-96FE-E24286C5A4DB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জন্ম</a:t>
          </a:r>
          <a:r>
            <a:rPr lang="en-US" dirty="0">
              <a:latin typeface="NikoshBAN" pitchFamily="2" charset="0"/>
              <a:cs typeface="NikoshBAN" pitchFamily="2" charset="0"/>
            </a:rPr>
            <a:t> ১৯৪০  </a:t>
          </a:r>
        </a:p>
      </dgm:t>
    </dgm:pt>
    <dgm:pt modelId="{7F4B419C-9898-4801-AA35-931DE48DDA06}" type="parTrans" cxnId="{8767825E-DBB0-48C5-9D0A-42D904E7E801}">
      <dgm:prSet/>
      <dgm:spPr/>
      <dgm:t>
        <a:bodyPr/>
        <a:lstStyle/>
        <a:p>
          <a:endParaRPr lang="en-US"/>
        </a:p>
      </dgm:t>
    </dgm:pt>
    <dgm:pt modelId="{7A0F815C-E4D0-4A2C-B7A1-9ABC13820223}" type="sibTrans" cxnId="{8767825E-DBB0-48C5-9D0A-42D904E7E801}">
      <dgm:prSet/>
      <dgm:spPr/>
      <dgm:t>
        <a:bodyPr/>
        <a:lstStyle/>
        <a:p>
          <a:endParaRPr lang="en-US"/>
        </a:p>
      </dgm:t>
    </dgm:pt>
    <dgm:pt modelId="{0DF9C241-A965-4A34-B856-8ACAB5C4F47A}">
      <dgm:prSet phldrT="[Text]" custT="1"/>
      <dgm:spPr/>
      <dgm:t>
        <a:bodyPr/>
        <a:lstStyle/>
        <a:p>
          <a:r>
            <a:rPr lang="en-US" sz="2800" dirty="0" err="1">
              <a:latin typeface="NikoshBAN" pitchFamily="2" charset="0"/>
              <a:cs typeface="NikoshBAN" pitchFamily="2" charset="0"/>
            </a:rPr>
            <a:t>পেশাঃঅধ্যাপনা</a:t>
          </a:r>
          <a:r>
            <a:rPr lang="en-US" sz="2000" dirty="0">
              <a:latin typeface="NikoshBAN" pitchFamily="2" charset="0"/>
              <a:cs typeface="NikoshBAN" pitchFamily="2" charset="0"/>
            </a:rPr>
            <a:t> </a:t>
          </a:r>
          <a:endParaRPr lang="en-US" sz="1200" dirty="0">
            <a:latin typeface="NikoshBAN" pitchFamily="2" charset="0"/>
            <a:cs typeface="NikoshBAN" pitchFamily="2" charset="0"/>
          </a:endParaRPr>
        </a:p>
      </dgm:t>
    </dgm:pt>
    <dgm:pt modelId="{B008A268-F2A6-4133-9F81-019B16266CD1}" type="parTrans" cxnId="{B510D5C2-B8B0-443C-88EB-6801DC9E30D4}">
      <dgm:prSet/>
      <dgm:spPr/>
      <dgm:t>
        <a:bodyPr/>
        <a:lstStyle/>
        <a:p>
          <a:endParaRPr lang="en-US"/>
        </a:p>
      </dgm:t>
    </dgm:pt>
    <dgm:pt modelId="{67926712-6E06-42FA-9E64-50DF24F5F024}" type="sibTrans" cxnId="{B510D5C2-B8B0-443C-88EB-6801DC9E30D4}">
      <dgm:prSet/>
      <dgm:spPr/>
      <dgm:t>
        <a:bodyPr/>
        <a:lstStyle/>
        <a:p>
          <a:endParaRPr lang="en-US"/>
        </a:p>
      </dgm:t>
    </dgm:pt>
    <dgm:pt modelId="{51C20AF3-205A-4CAB-BB9F-0C97F0465332}">
      <dgm:prSet phldrT="[Text]" custT="1"/>
      <dgm:spPr/>
      <dgm:t>
        <a:bodyPr/>
        <a:lstStyle/>
        <a:p>
          <a:r>
            <a:rPr lang="en-US" sz="2400" dirty="0" err="1">
              <a:latin typeface="NikoshBAN" pitchFamily="2" charset="0"/>
              <a:cs typeface="NikoshBAN" pitchFamily="2" charset="0"/>
            </a:rPr>
            <a:t>বাংলা</a:t>
          </a:r>
          <a:r>
            <a:rPr lang="en-US" sz="24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>
              <a:latin typeface="NikoshBAN" pitchFamily="2" charset="0"/>
              <a:cs typeface="NikoshBAN" pitchFamily="2" charset="0"/>
            </a:rPr>
            <a:t>একাডেমির</a:t>
          </a:r>
          <a:r>
            <a:rPr lang="en-US" sz="24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>
              <a:latin typeface="NikoshBAN" pitchFamily="2" charset="0"/>
              <a:cs typeface="NikoshBAN" pitchFamily="2" charset="0"/>
            </a:rPr>
            <a:t>মহাপরিচালক</a:t>
          </a:r>
          <a:endParaRPr lang="en-US" sz="1300" dirty="0">
            <a:latin typeface="NikoshBAN" pitchFamily="2" charset="0"/>
            <a:cs typeface="NikoshBAN" pitchFamily="2" charset="0"/>
          </a:endParaRPr>
        </a:p>
      </dgm:t>
    </dgm:pt>
    <dgm:pt modelId="{C74645D7-3AF0-4E6B-95ED-2D592196940D}" type="parTrans" cxnId="{AC8D8F06-A44B-4849-AE88-4AAACC6C7471}">
      <dgm:prSet/>
      <dgm:spPr/>
      <dgm:t>
        <a:bodyPr/>
        <a:lstStyle/>
        <a:p>
          <a:endParaRPr lang="en-US"/>
        </a:p>
      </dgm:t>
    </dgm:pt>
    <dgm:pt modelId="{76DA245A-F123-4000-982B-13BFB7950F9B}" type="sibTrans" cxnId="{AC8D8F06-A44B-4849-AE88-4AAACC6C7471}">
      <dgm:prSet/>
      <dgm:spPr/>
      <dgm:t>
        <a:bodyPr/>
        <a:lstStyle/>
        <a:p>
          <a:endParaRPr lang="en-US"/>
        </a:p>
      </dgm:t>
    </dgm:pt>
    <dgm:pt modelId="{F2664E52-08B8-4FF3-8DA9-5771CEA4708B}">
      <dgm:prSet phldrT="[Text]" custT="1"/>
      <dgm:spPr/>
      <dgm:t>
        <a:bodyPr/>
        <a:lstStyle/>
        <a:p>
          <a:r>
            <a:rPr lang="en-US" sz="1800" dirty="0" err="1">
              <a:latin typeface="NikoshBAN" pitchFamily="2" charset="0"/>
              <a:cs typeface="NikoshBAN" pitchFamily="2" charset="0"/>
            </a:rPr>
            <a:t>বাংলা</a:t>
          </a:r>
          <a:r>
            <a:rPr lang="en-US" sz="180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latin typeface="NikoshBAN" pitchFamily="2" charset="0"/>
              <a:cs typeface="NikoshBAN" pitchFamily="2" charset="0"/>
            </a:rPr>
            <a:t>একাডেমি</a:t>
          </a:r>
          <a:r>
            <a:rPr lang="en-US" sz="1800" dirty="0">
              <a:latin typeface="NikoshBAN" pitchFamily="2" charset="0"/>
              <a:cs typeface="NikoshBAN" pitchFamily="2" charset="0"/>
            </a:rPr>
            <a:t> ও </a:t>
          </a:r>
          <a:r>
            <a:rPr lang="en-US" sz="1800" dirty="0" err="1">
              <a:latin typeface="NikoshBAN" pitchFamily="2" charset="0"/>
              <a:cs typeface="NikoshBAN" pitchFamily="2" charset="0"/>
            </a:rPr>
            <a:t>একুশে</a:t>
          </a:r>
          <a:r>
            <a:rPr lang="en-US" sz="180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latin typeface="NikoshBAN" pitchFamily="2" charset="0"/>
              <a:cs typeface="NikoshBAN" pitchFamily="2" charset="0"/>
            </a:rPr>
            <a:t>পদক</a:t>
          </a:r>
          <a:r>
            <a:rPr lang="en-US" sz="180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latin typeface="NikoshBAN" pitchFamily="2" charset="0"/>
              <a:cs typeface="NikoshBAN" pitchFamily="2" charset="0"/>
            </a:rPr>
            <a:t>সহ</a:t>
          </a:r>
          <a:r>
            <a:rPr lang="en-US" sz="180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latin typeface="NikoshBAN" pitchFamily="2" charset="0"/>
              <a:cs typeface="NikoshBAN" pitchFamily="2" charset="0"/>
            </a:rPr>
            <a:t>অনেক</a:t>
          </a:r>
          <a:r>
            <a:rPr lang="en-US" sz="180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latin typeface="NikoshBAN" pitchFamily="2" charset="0"/>
              <a:cs typeface="NikoshBAN" pitchFamily="2" charset="0"/>
            </a:rPr>
            <a:t>পুরুস্কার</a:t>
          </a:r>
          <a:r>
            <a:rPr lang="en-US" sz="1800" dirty="0">
              <a:latin typeface="NikoshBAN" pitchFamily="2" charset="0"/>
              <a:cs typeface="NikoshBAN" pitchFamily="2" charset="0"/>
            </a:rPr>
            <a:t> </a:t>
          </a:r>
          <a:endParaRPr lang="en-US" sz="1100" dirty="0">
            <a:latin typeface="NikoshBAN" pitchFamily="2" charset="0"/>
            <a:cs typeface="NikoshBAN" pitchFamily="2" charset="0"/>
          </a:endParaRPr>
        </a:p>
      </dgm:t>
    </dgm:pt>
    <dgm:pt modelId="{954E7549-97D1-4620-94AE-3F1EBED2E1E0}" type="parTrans" cxnId="{4E61FAD9-029C-4AFF-9B5B-C3F5E306695B}">
      <dgm:prSet/>
      <dgm:spPr/>
      <dgm:t>
        <a:bodyPr/>
        <a:lstStyle/>
        <a:p>
          <a:endParaRPr lang="en-US"/>
        </a:p>
      </dgm:t>
    </dgm:pt>
    <dgm:pt modelId="{19EBDD52-F0D0-415C-8F1A-54DC98264E9F}" type="sibTrans" cxnId="{4E61FAD9-029C-4AFF-9B5B-C3F5E306695B}">
      <dgm:prSet/>
      <dgm:spPr/>
      <dgm:t>
        <a:bodyPr/>
        <a:lstStyle/>
        <a:p>
          <a:endParaRPr lang="en-US"/>
        </a:p>
      </dgm:t>
    </dgm:pt>
    <dgm:pt modelId="{81FEDE53-D17F-4AE0-97E8-417AC56A30CB}" type="pres">
      <dgm:prSet presAssocID="{5D66FAC1-1A4B-4BF4-9C18-A91F40ED7C4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1E0BB4-55D0-411B-98B5-67CE9612094C}" type="pres">
      <dgm:prSet presAssocID="{B8E51B2F-B310-4A01-816A-F916E71CC3B9}" presName="centerShape" presStyleLbl="node0" presStyleIdx="0" presStyleCnt="1"/>
      <dgm:spPr/>
    </dgm:pt>
    <dgm:pt modelId="{63DD700C-8FBA-4AD0-8FCA-CCE42617E786}" type="pres">
      <dgm:prSet presAssocID="{7F4B419C-9898-4801-AA35-931DE48DDA06}" presName="parTrans" presStyleLbl="sibTrans2D1" presStyleIdx="0" presStyleCnt="4"/>
      <dgm:spPr/>
    </dgm:pt>
    <dgm:pt modelId="{31D0227F-2026-4442-B08C-9EEF8162D495}" type="pres">
      <dgm:prSet presAssocID="{7F4B419C-9898-4801-AA35-931DE48DDA06}" presName="connectorText" presStyleLbl="sibTrans2D1" presStyleIdx="0" presStyleCnt="4"/>
      <dgm:spPr/>
    </dgm:pt>
    <dgm:pt modelId="{B9BAD360-09FC-4343-9B6D-EE875B46D5B2}" type="pres">
      <dgm:prSet presAssocID="{28032169-7FE2-4CBF-96FE-E24286C5A4DB}" presName="node" presStyleLbl="node1" presStyleIdx="0" presStyleCnt="4" custScaleX="207112" custScaleY="65968">
        <dgm:presLayoutVars>
          <dgm:bulletEnabled val="1"/>
        </dgm:presLayoutVars>
      </dgm:prSet>
      <dgm:spPr/>
    </dgm:pt>
    <dgm:pt modelId="{3EAA10ED-41A8-449C-8909-9E185F21A983}" type="pres">
      <dgm:prSet presAssocID="{B008A268-F2A6-4133-9F81-019B16266CD1}" presName="parTrans" presStyleLbl="sibTrans2D1" presStyleIdx="1" presStyleCnt="4"/>
      <dgm:spPr/>
    </dgm:pt>
    <dgm:pt modelId="{B1C25054-E807-4F73-A3F1-D29D8D4BFCE2}" type="pres">
      <dgm:prSet presAssocID="{B008A268-F2A6-4133-9F81-019B16266CD1}" presName="connectorText" presStyleLbl="sibTrans2D1" presStyleIdx="1" presStyleCnt="4"/>
      <dgm:spPr/>
    </dgm:pt>
    <dgm:pt modelId="{6C25A0F2-8532-43F9-AF25-21932BFD4325}" type="pres">
      <dgm:prSet presAssocID="{0DF9C241-A965-4A34-B856-8ACAB5C4F47A}" presName="node" presStyleLbl="node1" presStyleIdx="1" presStyleCnt="4" custScaleX="228986" custScaleY="99833" custRadScaleRad="129761">
        <dgm:presLayoutVars>
          <dgm:bulletEnabled val="1"/>
        </dgm:presLayoutVars>
      </dgm:prSet>
      <dgm:spPr/>
    </dgm:pt>
    <dgm:pt modelId="{2AC2FE44-94EA-4668-9345-B7ECEE5CF680}" type="pres">
      <dgm:prSet presAssocID="{C74645D7-3AF0-4E6B-95ED-2D592196940D}" presName="parTrans" presStyleLbl="sibTrans2D1" presStyleIdx="2" presStyleCnt="4"/>
      <dgm:spPr/>
    </dgm:pt>
    <dgm:pt modelId="{CE3BD5DC-5B37-49BB-8055-4CF7177D234A}" type="pres">
      <dgm:prSet presAssocID="{C74645D7-3AF0-4E6B-95ED-2D592196940D}" presName="connectorText" presStyleLbl="sibTrans2D1" presStyleIdx="2" presStyleCnt="4"/>
      <dgm:spPr/>
    </dgm:pt>
    <dgm:pt modelId="{CE50FCDD-5054-4370-AE7B-3E62DEED3ACF}" type="pres">
      <dgm:prSet presAssocID="{51C20AF3-205A-4CAB-BB9F-0C97F0465332}" presName="node" presStyleLbl="node1" presStyleIdx="2" presStyleCnt="4" custScaleX="292683" custScaleY="107928">
        <dgm:presLayoutVars>
          <dgm:bulletEnabled val="1"/>
        </dgm:presLayoutVars>
      </dgm:prSet>
      <dgm:spPr/>
    </dgm:pt>
    <dgm:pt modelId="{B2A30536-2A40-4584-AE9F-5C76A45BAEB5}" type="pres">
      <dgm:prSet presAssocID="{954E7549-97D1-4620-94AE-3F1EBED2E1E0}" presName="parTrans" presStyleLbl="sibTrans2D1" presStyleIdx="3" presStyleCnt="4"/>
      <dgm:spPr/>
    </dgm:pt>
    <dgm:pt modelId="{C9BC8661-3F5A-40EE-BF5E-D748C65F9D8C}" type="pres">
      <dgm:prSet presAssocID="{954E7549-97D1-4620-94AE-3F1EBED2E1E0}" presName="connectorText" presStyleLbl="sibTrans2D1" presStyleIdx="3" presStyleCnt="4"/>
      <dgm:spPr/>
    </dgm:pt>
    <dgm:pt modelId="{04EF9E0B-A05D-4546-8422-BC07812FB09A}" type="pres">
      <dgm:prSet presAssocID="{F2664E52-08B8-4FF3-8DA9-5771CEA4708B}" presName="node" presStyleLbl="node1" presStyleIdx="3" presStyleCnt="4" custScaleX="230293" custScaleY="135075" custRadScaleRad="135162">
        <dgm:presLayoutVars>
          <dgm:bulletEnabled val="1"/>
        </dgm:presLayoutVars>
      </dgm:prSet>
      <dgm:spPr/>
    </dgm:pt>
  </dgm:ptLst>
  <dgm:cxnLst>
    <dgm:cxn modelId="{AC8D8F06-A44B-4849-AE88-4AAACC6C7471}" srcId="{B8E51B2F-B310-4A01-816A-F916E71CC3B9}" destId="{51C20AF3-205A-4CAB-BB9F-0C97F0465332}" srcOrd="2" destOrd="0" parTransId="{C74645D7-3AF0-4E6B-95ED-2D592196940D}" sibTransId="{76DA245A-F123-4000-982B-13BFB7950F9B}"/>
    <dgm:cxn modelId="{307C650D-0B41-462D-846D-BB9B7D3666CF}" type="presOf" srcId="{C74645D7-3AF0-4E6B-95ED-2D592196940D}" destId="{2AC2FE44-94EA-4668-9345-B7ECEE5CF680}" srcOrd="0" destOrd="0" presId="urn:microsoft.com/office/officeart/2005/8/layout/radial5"/>
    <dgm:cxn modelId="{DF912521-9556-4D1D-8701-BAA8FBF729B5}" type="presOf" srcId="{954E7549-97D1-4620-94AE-3F1EBED2E1E0}" destId="{B2A30536-2A40-4584-AE9F-5C76A45BAEB5}" srcOrd="0" destOrd="0" presId="urn:microsoft.com/office/officeart/2005/8/layout/radial5"/>
    <dgm:cxn modelId="{2EC28C25-7A15-41CB-A3F8-D9AF4336F89B}" type="presOf" srcId="{C74645D7-3AF0-4E6B-95ED-2D592196940D}" destId="{CE3BD5DC-5B37-49BB-8055-4CF7177D234A}" srcOrd="1" destOrd="0" presId="urn:microsoft.com/office/officeart/2005/8/layout/radial5"/>
    <dgm:cxn modelId="{42E3952D-4640-4461-82A8-291EAF9D1655}" type="presOf" srcId="{5D66FAC1-1A4B-4BF4-9C18-A91F40ED7C41}" destId="{81FEDE53-D17F-4AE0-97E8-417AC56A30CB}" srcOrd="0" destOrd="0" presId="urn:microsoft.com/office/officeart/2005/8/layout/radial5"/>
    <dgm:cxn modelId="{ACB9942F-C8C4-4F2C-921A-F62E4B783F04}" type="presOf" srcId="{B008A268-F2A6-4133-9F81-019B16266CD1}" destId="{3EAA10ED-41A8-449C-8909-9E185F21A983}" srcOrd="0" destOrd="0" presId="urn:microsoft.com/office/officeart/2005/8/layout/radial5"/>
    <dgm:cxn modelId="{D25E6830-4CFB-4B9D-BDD2-04F705328299}" type="presOf" srcId="{51C20AF3-205A-4CAB-BB9F-0C97F0465332}" destId="{CE50FCDD-5054-4370-AE7B-3E62DEED3ACF}" srcOrd="0" destOrd="0" presId="urn:microsoft.com/office/officeart/2005/8/layout/radial5"/>
    <dgm:cxn modelId="{8767825E-DBB0-48C5-9D0A-42D904E7E801}" srcId="{B8E51B2F-B310-4A01-816A-F916E71CC3B9}" destId="{28032169-7FE2-4CBF-96FE-E24286C5A4DB}" srcOrd="0" destOrd="0" parTransId="{7F4B419C-9898-4801-AA35-931DE48DDA06}" sibTransId="{7A0F815C-E4D0-4A2C-B7A1-9ABC13820223}"/>
    <dgm:cxn modelId="{38D9C044-0334-45A7-AA02-3BCB5F042A59}" type="presOf" srcId="{7F4B419C-9898-4801-AA35-931DE48DDA06}" destId="{31D0227F-2026-4442-B08C-9EEF8162D495}" srcOrd="1" destOrd="0" presId="urn:microsoft.com/office/officeart/2005/8/layout/radial5"/>
    <dgm:cxn modelId="{52E84185-6922-4E65-AEAB-99152FEB2818}" type="presOf" srcId="{7F4B419C-9898-4801-AA35-931DE48DDA06}" destId="{63DD700C-8FBA-4AD0-8FCA-CCE42617E786}" srcOrd="0" destOrd="0" presId="urn:microsoft.com/office/officeart/2005/8/layout/radial5"/>
    <dgm:cxn modelId="{5B25718B-8CE5-43B0-A58E-61D7AAECF728}" type="presOf" srcId="{0DF9C241-A965-4A34-B856-8ACAB5C4F47A}" destId="{6C25A0F2-8532-43F9-AF25-21932BFD4325}" srcOrd="0" destOrd="0" presId="urn:microsoft.com/office/officeart/2005/8/layout/radial5"/>
    <dgm:cxn modelId="{0356CC8D-7A44-4B4C-974B-EFF9B297A7E0}" srcId="{5D66FAC1-1A4B-4BF4-9C18-A91F40ED7C41}" destId="{B8E51B2F-B310-4A01-816A-F916E71CC3B9}" srcOrd="0" destOrd="0" parTransId="{A24ABD02-EBAC-4792-9E4F-88FD3B2D9423}" sibTransId="{85B4BEFC-2AB8-4343-98DF-110D4472313A}"/>
    <dgm:cxn modelId="{7350639B-86A7-489F-ACEC-A2A97BF66803}" type="presOf" srcId="{28032169-7FE2-4CBF-96FE-E24286C5A4DB}" destId="{B9BAD360-09FC-4343-9B6D-EE875B46D5B2}" srcOrd="0" destOrd="0" presId="urn:microsoft.com/office/officeart/2005/8/layout/radial5"/>
    <dgm:cxn modelId="{BE64B5AA-14FC-4634-802D-A64EAF8AC02B}" type="presOf" srcId="{B008A268-F2A6-4133-9F81-019B16266CD1}" destId="{B1C25054-E807-4F73-A3F1-D29D8D4BFCE2}" srcOrd="1" destOrd="0" presId="urn:microsoft.com/office/officeart/2005/8/layout/radial5"/>
    <dgm:cxn modelId="{B510D5C2-B8B0-443C-88EB-6801DC9E30D4}" srcId="{B8E51B2F-B310-4A01-816A-F916E71CC3B9}" destId="{0DF9C241-A965-4A34-B856-8ACAB5C4F47A}" srcOrd="1" destOrd="0" parTransId="{B008A268-F2A6-4133-9F81-019B16266CD1}" sibTransId="{67926712-6E06-42FA-9E64-50DF24F5F024}"/>
    <dgm:cxn modelId="{4E61FAD9-029C-4AFF-9B5B-C3F5E306695B}" srcId="{B8E51B2F-B310-4A01-816A-F916E71CC3B9}" destId="{F2664E52-08B8-4FF3-8DA9-5771CEA4708B}" srcOrd="3" destOrd="0" parTransId="{954E7549-97D1-4620-94AE-3F1EBED2E1E0}" sibTransId="{19EBDD52-F0D0-415C-8F1A-54DC98264E9F}"/>
    <dgm:cxn modelId="{E623AFE3-17AF-4F85-AEB8-8CB56189EAC2}" type="presOf" srcId="{B8E51B2F-B310-4A01-816A-F916E71CC3B9}" destId="{AF1E0BB4-55D0-411B-98B5-67CE9612094C}" srcOrd="0" destOrd="0" presId="urn:microsoft.com/office/officeart/2005/8/layout/radial5"/>
    <dgm:cxn modelId="{759624E8-8B6D-4BDC-9C85-F0CC9395FD89}" type="presOf" srcId="{954E7549-97D1-4620-94AE-3F1EBED2E1E0}" destId="{C9BC8661-3F5A-40EE-BF5E-D748C65F9D8C}" srcOrd="1" destOrd="0" presId="urn:microsoft.com/office/officeart/2005/8/layout/radial5"/>
    <dgm:cxn modelId="{CAA664FE-C034-4C33-AF8F-AAFA5214054F}" type="presOf" srcId="{F2664E52-08B8-4FF3-8DA9-5771CEA4708B}" destId="{04EF9E0B-A05D-4546-8422-BC07812FB09A}" srcOrd="0" destOrd="0" presId="urn:microsoft.com/office/officeart/2005/8/layout/radial5"/>
    <dgm:cxn modelId="{482AD510-E11B-4A65-9541-3D6B9EA97305}" type="presParOf" srcId="{81FEDE53-D17F-4AE0-97E8-417AC56A30CB}" destId="{AF1E0BB4-55D0-411B-98B5-67CE9612094C}" srcOrd="0" destOrd="0" presId="urn:microsoft.com/office/officeart/2005/8/layout/radial5"/>
    <dgm:cxn modelId="{41E085B6-CB67-4A29-B2D1-9676B7EB670E}" type="presParOf" srcId="{81FEDE53-D17F-4AE0-97E8-417AC56A30CB}" destId="{63DD700C-8FBA-4AD0-8FCA-CCE42617E786}" srcOrd="1" destOrd="0" presId="urn:microsoft.com/office/officeart/2005/8/layout/radial5"/>
    <dgm:cxn modelId="{07ADF6CC-7464-40CB-B38A-5A9A59BE6D71}" type="presParOf" srcId="{63DD700C-8FBA-4AD0-8FCA-CCE42617E786}" destId="{31D0227F-2026-4442-B08C-9EEF8162D495}" srcOrd="0" destOrd="0" presId="urn:microsoft.com/office/officeart/2005/8/layout/radial5"/>
    <dgm:cxn modelId="{78985C1E-9E8B-450F-900B-E48F38295D52}" type="presParOf" srcId="{81FEDE53-D17F-4AE0-97E8-417AC56A30CB}" destId="{B9BAD360-09FC-4343-9B6D-EE875B46D5B2}" srcOrd="2" destOrd="0" presId="urn:microsoft.com/office/officeart/2005/8/layout/radial5"/>
    <dgm:cxn modelId="{8901DC20-60DF-4DB4-ABE1-81A6755AA9FE}" type="presParOf" srcId="{81FEDE53-D17F-4AE0-97E8-417AC56A30CB}" destId="{3EAA10ED-41A8-449C-8909-9E185F21A983}" srcOrd="3" destOrd="0" presId="urn:microsoft.com/office/officeart/2005/8/layout/radial5"/>
    <dgm:cxn modelId="{C3414437-A62D-4F23-8E10-ADAF6DB83F21}" type="presParOf" srcId="{3EAA10ED-41A8-449C-8909-9E185F21A983}" destId="{B1C25054-E807-4F73-A3F1-D29D8D4BFCE2}" srcOrd="0" destOrd="0" presId="urn:microsoft.com/office/officeart/2005/8/layout/radial5"/>
    <dgm:cxn modelId="{05289C32-CB5A-455A-804B-1D3FD3B4AFF6}" type="presParOf" srcId="{81FEDE53-D17F-4AE0-97E8-417AC56A30CB}" destId="{6C25A0F2-8532-43F9-AF25-21932BFD4325}" srcOrd="4" destOrd="0" presId="urn:microsoft.com/office/officeart/2005/8/layout/radial5"/>
    <dgm:cxn modelId="{1331466A-CEAD-4B92-84D4-B0563C5B1A11}" type="presParOf" srcId="{81FEDE53-D17F-4AE0-97E8-417AC56A30CB}" destId="{2AC2FE44-94EA-4668-9345-B7ECEE5CF680}" srcOrd="5" destOrd="0" presId="urn:microsoft.com/office/officeart/2005/8/layout/radial5"/>
    <dgm:cxn modelId="{FA6022DB-A420-4053-9E9C-982133D38732}" type="presParOf" srcId="{2AC2FE44-94EA-4668-9345-B7ECEE5CF680}" destId="{CE3BD5DC-5B37-49BB-8055-4CF7177D234A}" srcOrd="0" destOrd="0" presId="urn:microsoft.com/office/officeart/2005/8/layout/radial5"/>
    <dgm:cxn modelId="{E2EB2054-0530-424A-BBA8-D8CF8F5E1F66}" type="presParOf" srcId="{81FEDE53-D17F-4AE0-97E8-417AC56A30CB}" destId="{CE50FCDD-5054-4370-AE7B-3E62DEED3ACF}" srcOrd="6" destOrd="0" presId="urn:microsoft.com/office/officeart/2005/8/layout/radial5"/>
    <dgm:cxn modelId="{3F2E18F7-84E2-442F-B358-2B2EAC53A49D}" type="presParOf" srcId="{81FEDE53-D17F-4AE0-97E8-417AC56A30CB}" destId="{B2A30536-2A40-4584-AE9F-5C76A45BAEB5}" srcOrd="7" destOrd="0" presId="urn:microsoft.com/office/officeart/2005/8/layout/radial5"/>
    <dgm:cxn modelId="{FD00C4A1-1CA1-4875-A7E8-434656D41790}" type="presParOf" srcId="{B2A30536-2A40-4584-AE9F-5C76A45BAEB5}" destId="{C9BC8661-3F5A-40EE-BF5E-D748C65F9D8C}" srcOrd="0" destOrd="0" presId="urn:microsoft.com/office/officeart/2005/8/layout/radial5"/>
    <dgm:cxn modelId="{6BA3D683-F4A7-4CC4-BFC7-EC91CC584DDA}" type="presParOf" srcId="{81FEDE53-D17F-4AE0-97E8-417AC56A30CB}" destId="{04EF9E0B-A05D-4546-8422-BC07812FB09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E0BB4-55D0-411B-98B5-67CE9612094C}">
      <dsp:nvSpPr>
        <dsp:cNvPr id="0" name=""/>
        <dsp:cNvSpPr/>
      </dsp:nvSpPr>
      <dsp:spPr>
        <a:xfrm>
          <a:off x="3212320" y="1827851"/>
          <a:ext cx="1127848" cy="1127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3377490" y="1993021"/>
        <a:ext cx="797508" cy="797508"/>
      </dsp:txXfrm>
    </dsp:sp>
    <dsp:sp modelId="{63DD700C-8FBA-4AD0-8FCA-CCE42617E786}">
      <dsp:nvSpPr>
        <dsp:cNvPr id="0" name=""/>
        <dsp:cNvSpPr/>
      </dsp:nvSpPr>
      <dsp:spPr>
        <a:xfrm rot="16200000">
          <a:off x="3548115" y="1184275"/>
          <a:ext cx="456259" cy="452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615932" y="1342514"/>
        <a:ext cx="320625" cy="271268"/>
      </dsp:txXfrm>
    </dsp:sp>
    <dsp:sp modelId="{B9BAD360-09FC-4343-9B6D-EE875B46D5B2}">
      <dsp:nvSpPr>
        <dsp:cNvPr id="0" name=""/>
        <dsp:cNvSpPr/>
      </dsp:nvSpPr>
      <dsp:spPr>
        <a:xfrm>
          <a:off x="2399217" y="89780"/>
          <a:ext cx="2754055" cy="877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NikoshBAN" pitchFamily="2" charset="0"/>
              <a:cs typeface="NikoshBAN" pitchFamily="2" charset="0"/>
            </a:rPr>
            <a:t>জন্ম</a:t>
          </a:r>
          <a:r>
            <a:rPr lang="en-US" sz="3800" kern="1200" dirty="0">
              <a:latin typeface="NikoshBAN" pitchFamily="2" charset="0"/>
              <a:cs typeface="NikoshBAN" pitchFamily="2" charset="0"/>
            </a:rPr>
            <a:t> ১৯৪০  </a:t>
          </a:r>
        </a:p>
      </dsp:txBody>
      <dsp:txXfrm>
        <a:off x="2802539" y="218244"/>
        <a:ext cx="1947411" cy="620276"/>
      </dsp:txXfrm>
    </dsp:sp>
    <dsp:sp modelId="{3EAA10ED-41A8-449C-8909-9E185F21A983}">
      <dsp:nvSpPr>
        <dsp:cNvPr id="0" name=""/>
        <dsp:cNvSpPr/>
      </dsp:nvSpPr>
      <dsp:spPr>
        <a:xfrm>
          <a:off x="4375084" y="2165719"/>
          <a:ext cx="84115" cy="452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375084" y="2256141"/>
        <a:ext cx="58881" cy="271268"/>
      </dsp:txXfrm>
    </dsp:sp>
    <dsp:sp modelId="{6C25A0F2-8532-43F9-AF25-21932BFD4325}">
      <dsp:nvSpPr>
        <dsp:cNvPr id="0" name=""/>
        <dsp:cNvSpPr/>
      </dsp:nvSpPr>
      <dsp:spPr>
        <a:xfrm>
          <a:off x="4498876" y="1728015"/>
          <a:ext cx="3044923" cy="1327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পেশাঃঅধ্যাপনা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endParaRPr lang="en-US" sz="1200" kern="1200" dirty="0">
            <a:latin typeface="NikoshBAN" pitchFamily="2" charset="0"/>
            <a:cs typeface="NikoshBAN" pitchFamily="2" charset="0"/>
          </a:endParaRPr>
        </a:p>
      </dsp:txBody>
      <dsp:txXfrm>
        <a:off x="4944795" y="1922426"/>
        <a:ext cx="2153085" cy="938699"/>
      </dsp:txXfrm>
    </dsp:sp>
    <dsp:sp modelId="{2AC2FE44-94EA-4668-9345-B7ECEE5CF680}">
      <dsp:nvSpPr>
        <dsp:cNvPr id="0" name=""/>
        <dsp:cNvSpPr/>
      </dsp:nvSpPr>
      <dsp:spPr>
        <a:xfrm rot="5400000">
          <a:off x="3622044" y="3011859"/>
          <a:ext cx="308400" cy="452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668304" y="3056021"/>
        <a:ext cx="215880" cy="271268"/>
      </dsp:txXfrm>
    </dsp:sp>
    <dsp:sp modelId="{CE50FCDD-5054-4370-AE7B-3E62DEED3ACF}">
      <dsp:nvSpPr>
        <dsp:cNvPr id="0" name=""/>
        <dsp:cNvSpPr/>
      </dsp:nvSpPr>
      <dsp:spPr>
        <a:xfrm>
          <a:off x="1830280" y="3537587"/>
          <a:ext cx="3891929" cy="1435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itchFamily="2" charset="0"/>
              <a:cs typeface="NikoshBAN" pitchFamily="2" charset="0"/>
            </a:rPr>
            <a:t>বাংলা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latin typeface="NikoshBAN" pitchFamily="2" charset="0"/>
              <a:cs typeface="NikoshBAN" pitchFamily="2" charset="0"/>
            </a:rPr>
            <a:t>একাডেমির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latin typeface="NikoshBAN" pitchFamily="2" charset="0"/>
              <a:cs typeface="NikoshBAN" pitchFamily="2" charset="0"/>
            </a:rPr>
            <a:t>মহাপরিচালক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2400240" y="3747762"/>
        <a:ext cx="2752009" cy="1014814"/>
      </dsp:txXfrm>
    </dsp:sp>
    <dsp:sp modelId="{B2A30536-2A40-4584-AE9F-5C76A45BAEB5}">
      <dsp:nvSpPr>
        <dsp:cNvPr id="0" name=""/>
        <dsp:cNvSpPr/>
      </dsp:nvSpPr>
      <dsp:spPr>
        <a:xfrm rot="10800000">
          <a:off x="3099807" y="2165719"/>
          <a:ext cx="79509" cy="452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123660" y="2256141"/>
        <a:ext cx="55656" cy="271268"/>
      </dsp:txXfrm>
    </dsp:sp>
    <dsp:sp modelId="{04EF9E0B-A05D-4546-8422-BC07812FB09A}">
      <dsp:nvSpPr>
        <dsp:cNvPr id="0" name=""/>
        <dsp:cNvSpPr/>
      </dsp:nvSpPr>
      <dsp:spPr>
        <a:xfrm>
          <a:off x="0" y="1493701"/>
          <a:ext cx="3062302" cy="1796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itchFamily="2" charset="0"/>
              <a:cs typeface="NikoshBAN" pitchFamily="2" charset="0"/>
            </a:rPr>
            <a:t>বাংলা</a:t>
          </a:r>
          <a:r>
            <a:rPr lang="en-US" sz="1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latin typeface="NikoshBAN" pitchFamily="2" charset="0"/>
              <a:cs typeface="NikoshBAN" pitchFamily="2" charset="0"/>
            </a:rPr>
            <a:t>একাডেমি</a:t>
          </a:r>
          <a:r>
            <a:rPr lang="en-US" sz="1800" kern="1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1800" kern="1200" dirty="0" err="1">
              <a:latin typeface="NikoshBAN" pitchFamily="2" charset="0"/>
              <a:cs typeface="NikoshBAN" pitchFamily="2" charset="0"/>
            </a:rPr>
            <a:t>একুশে</a:t>
          </a:r>
          <a:r>
            <a:rPr lang="en-US" sz="1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latin typeface="NikoshBAN" pitchFamily="2" charset="0"/>
              <a:cs typeface="NikoshBAN" pitchFamily="2" charset="0"/>
            </a:rPr>
            <a:t>পদক</a:t>
          </a:r>
          <a:r>
            <a:rPr lang="en-US" sz="1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latin typeface="NikoshBAN" pitchFamily="2" charset="0"/>
              <a:cs typeface="NikoshBAN" pitchFamily="2" charset="0"/>
            </a:rPr>
            <a:t>সহ</a:t>
          </a:r>
          <a:r>
            <a:rPr lang="en-US" sz="1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latin typeface="NikoshBAN" pitchFamily="2" charset="0"/>
              <a:cs typeface="NikoshBAN" pitchFamily="2" charset="0"/>
            </a:rPr>
            <a:t>অনেক</a:t>
          </a:r>
          <a:r>
            <a:rPr lang="en-US" sz="1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latin typeface="NikoshBAN" pitchFamily="2" charset="0"/>
              <a:cs typeface="NikoshBAN" pitchFamily="2" charset="0"/>
            </a:rPr>
            <a:t>পুরুস্কার</a:t>
          </a:r>
          <a:r>
            <a:rPr lang="en-US" sz="1800" kern="1200" dirty="0">
              <a:latin typeface="NikoshBAN" pitchFamily="2" charset="0"/>
              <a:cs typeface="NikoshBAN" pitchFamily="2" charset="0"/>
            </a:rPr>
            <a:t> </a:t>
          </a:r>
          <a:endParaRPr lang="en-US" sz="1100" kern="1200" dirty="0">
            <a:latin typeface="NikoshBAN" pitchFamily="2" charset="0"/>
            <a:cs typeface="NikoshBAN" pitchFamily="2" charset="0"/>
          </a:endParaRPr>
        </a:p>
      </dsp:txBody>
      <dsp:txXfrm>
        <a:off x="448464" y="1756741"/>
        <a:ext cx="2165374" cy="127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আসসালামু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আলাইকুম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858000" cy="51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" y="1004455"/>
            <a:ext cx="789214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শামসুজ্জামান খান কত সালে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 ?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5814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১। ১৯৪০সালে 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5842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560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5488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43393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মঙ্গল</a:t>
            </a:r>
            <a:r>
              <a:rPr lang="en-US" b="1" dirty="0"/>
              <a:t> </a:t>
            </a:r>
            <a:r>
              <a:rPr lang="en-US" b="1" dirty="0" err="1"/>
              <a:t>শোভাযাত্রাঃ</a:t>
            </a:r>
            <a:r>
              <a:rPr lang="en-US" b="1" dirty="0"/>
              <a:t>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27213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=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41969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হালখাতা</a:t>
            </a:r>
            <a:r>
              <a:rPr lang="en-US" b="1" dirty="0"/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78673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কীর্তন</a:t>
            </a:r>
            <a:r>
              <a:rPr lang="en-US" b="1" dirty="0"/>
              <a:t>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2433935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মঙ্গলকামনা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3272135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দুজন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গায়ক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খন্ডন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4338935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বৈশাখে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আয়োজিত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571053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গুন-বর্ননা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সংকীর্তন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দেব-দেবীর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মহিমা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সংগীত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381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866900" y="1409701"/>
            <a:ext cx="5029200" cy="2857499"/>
            <a:chOff x="1866900" y="1409701"/>
            <a:chExt cx="5029200" cy="2857499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2438400" y="2667000"/>
              <a:ext cx="3962400" cy="1600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866900" y="1409701"/>
              <a:ext cx="5029200" cy="1257299"/>
            </a:xfrm>
            <a:prstGeom prst="triangle">
              <a:avLst>
                <a:gd name="adj" fmla="val 5027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3174712"/>
              <a:ext cx="533400" cy="7876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4200" y="3174712"/>
              <a:ext cx="533400" cy="8638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67200" y="2895600"/>
              <a:ext cx="304800" cy="1371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1" idx="0"/>
              <a:endCxn id="11" idx="2"/>
            </p:cNvCxnSpPr>
            <p:nvPr/>
          </p:nvCxnSpPr>
          <p:spPr>
            <a:xfrm>
              <a:off x="4419600" y="2895600"/>
              <a:ext cx="0" cy="137160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57200" y="5029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8455" y="20383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বাড়ির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r>
              <a:rPr lang="en-US" sz="32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038600"/>
            <a:ext cx="815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4829"/>
            <a:ext cx="6934200" cy="46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6200"/>
            <a:ext cx="4911435" cy="6780626"/>
            <a:chOff x="568035" y="533400"/>
            <a:chExt cx="4343400" cy="6120463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88916" y="1180524"/>
              <a:ext cx="3733800" cy="5473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800" b="1" dirty="0" err="1">
                  <a:latin typeface="NikoshBAN" panose="02000000000000000000"/>
                </a:rPr>
                <a:t>শিক্ষক</a:t>
              </a:r>
              <a:r>
                <a:rPr lang="en-US" sz="2800" b="1" dirty="0">
                  <a:latin typeface="NikoshBAN" panose="02000000000000000000"/>
                </a:rPr>
                <a:t> </a:t>
              </a:r>
              <a:r>
                <a:rPr lang="en-US" sz="2800" b="1" dirty="0" err="1">
                  <a:latin typeface="NikoshBAN" panose="0200000000000000000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মোছাঃ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রিফা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আক্তার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শায়েস্তাগঞ্জ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বিদ্যালয়,হবিগঞ্জ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>
                <a:lnSpc>
                  <a:spcPct val="90000"/>
                </a:lnSpc>
              </a:pPr>
              <a:r>
                <a:rPr lang="en-US" sz="1800" dirty="0">
                  <a:latin typeface="Nikosh" pitchFamily="2" charset="0"/>
                  <a:cs typeface="Nikosh" pitchFamily="2" charset="0"/>
                </a:rPr>
                <a:t>mahbubarifa529571@gmail.com</a:t>
              </a:r>
            </a:p>
            <a:p>
              <a:pPr>
                <a:lnSpc>
                  <a:spcPct val="90000"/>
                </a:lnSpc>
              </a:pPr>
              <a:r>
                <a:rPr lang="en-US" sz="1800" dirty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endParaRPr lang="bn-BD" sz="1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84957" y="51447"/>
            <a:ext cx="4682835" cy="6397752"/>
            <a:chOff x="568035" y="533400"/>
            <a:chExt cx="4343400" cy="5774866"/>
          </a:xfrm>
        </p:grpSpPr>
        <p:sp>
          <p:nvSpPr>
            <p:cNvPr id="14" name="Vertical Scroll 13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816331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800" b="1" dirty="0" err="1">
                  <a:latin typeface="NikoshBAN" panose="02000000000000000000"/>
                </a:rPr>
                <a:t>পাঠ</a:t>
              </a:r>
              <a:r>
                <a:rPr lang="en-US" sz="2800" b="1" dirty="0">
                  <a:latin typeface="NikoshBAN" panose="02000000000000000000"/>
                </a:rPr>
                <a:t> </a:t>
              </a:r>
              <a:r>
                <a:rPr lang="en-US" sz="2800" b="1" dirty="0" err="1">
                  <a:latin typeface="NikoshBAN" panose="0200000000000000000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 algn="ctr">
                <a:buNone/>
              </a:pP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 ১ম </a:t>
              </a: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পত্র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>
                <a:buNone/>
              </a:pP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 8ম </a:t>
              </a:r>
            </a:p>
            <a:p>
              <a:pPr algn="ctr">
                <a:buNone/>
              </a:pP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 ৫০ </a:t>
              </a: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মিনিট</a:t>
              </a:r>
              <a:endParaRPr lang="bn-BD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64" y="1519749"/>
            <a:ext cx="2576420" cy="240300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D255C9A-C12A-4AAA-BE71-9DE6E5FD6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92" y="1519749"/>
            <a:ext cx="2624001" cy="263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8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96448"/>
            <a:ext cx="7162800" cy="47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90650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00400"/>
            <a:ext cx="4572000" cy="328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99185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শামসুজ্জামান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dirty="0"/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98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279" y="476518"/>
            <a:ext cx="289774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398" y="1764406"/>
            <a:ext cx="82736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</a:t>
            </a: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লেখক পরিচিতি বলতে 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বাংলা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bn-BD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ঐত্যিহ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নতুন শব্দগুলোর অর্থসহ বাক্য গঠন করতে পারবে।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8839200" cy="6400800"/>
            <a:chOff x="152400" y="152400"/>
            <a:chExt cx="8839200" cy="6400800"/>
          </a:xfrm>
        </p:grpSpPr>
        <p:sp>
          <p:nvSpPr>
            <p:cNvPr id="5" name="Rectangle 4"/>
            <p:cNvSpPr/>
            <p:nvPr/>
          </p:nvSpPr>
          <p:spPr>
            <a:xfrm>
              <a:off x="152400" y="152400"/>
              <a:ext cx="8839200" cy="6400800"/>
            </a:xfrm>
            <a:prstGeom prst="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>
              <a:off x="228600" y="228600"/>
              <a:ext cx="609600" cy="6096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228600" y="5867400"/>
              <a:ext cx="609600" cy="6096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8305800" y="228600"/>
              <a:ext cx="609600" cy="6096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8305800" y="5867400"/>
              <a:ext cx="609600" cy="60960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11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0626589"/>
              </p:ext>
            </p:extLst>
          </p:nvPr>
        </p:nvGraphicFramePr>
        <p:xfrm>
          <a:off x="1143000" y="1262068"/>
          <a:ext cx="7543800" cy="5062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00313"/>
            <a:ext cx="1502394" cy="19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4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" y="1219200"/>
            <a:ext cx="7756072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128" y="152400"/>
            <a:ext cx="7603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63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214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DOEL</cp:lastModifiedBy>
  <cp:revision>41</cp:revision>
  <dcterms:created xsi:type="dcterms:W3CDTF">2006-08-16T00:00:00Z</dcterms:created>
  <dcterms:modified xsi:type="dcterms:W3CDTF">2022-02-05T15:23:06Z</dcterms:modified>
</cp:coreProperties>
</file>