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</p:sldMasterIdLst>
  <p:sldIdLst>
    <p:sldId id="273" r:id="rId4"/>
    <p:sldId id="280" r:id="rId5"/>
    <p:sldId id="269" r:id="rId6"/>
    <p:sldId id="272" r:id="rId7"/>
    <p:sldId id="271" r:id="rId8"/>
    <p:sldId id="277" r:id="rId9"/>
    <p:sldId id="274" r:id="rId10"/>
    <p:sldId id="259" r:id="rId11"/>
    <p:sldId id="265" r:id="rId12"/>
    <p:sldId id="279" r:id="rId13"/>
    <p:sldId id="264" r:id="rId14"/>
    <p:sldId id="262" r:id="rId15"/>
    <p:sldId id="27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00E7E-D611-40E0-B1D4-04391EE6359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7959139-AF12-4C8D-88C5-DC8EB502B7C7}">
      <dgm:prSet phldrT="[Text]" custT="1"/>
      <dgm:spPr/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বাঙালিদের প্রতি অবহেলা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A3B34A-BD60-4D0C-AE0A-2B393D989B43}" type="parTrans" cxnId="{CB8A8B7B-B255-4453-8C31-A0A8A5DEB65D}">
      <dgm:prSet/>
      <dgm:spPr/>
      <dgm:t>
        <a:bodyPr/>
        <a:lstStyle/>
        <a:p>
          <a:endParaRPr lang="en-US"/>
        </a:p>
      </dgm:t>
    </dgm:pt>
    <dgm:pt modelId="{65224124-3790-4822-BAD9-104547DE3FE8}" type="sibTrans" cxnId="{CB8A8B7B-B255-4453-8C31-A0A8A5DEB65D}">
      <dgm:prSet/>
      <dgm:spPr/>
      <dgm:t>
        <a:bodyPr/>
        <a:lstStyle/>
        <a:p>
          <a:endParaRPr lang="en-US"/>
        </a:p>
      </dgm:t>
    </dgm:pt>
    <dgm:pt modelId="{41AA4EB6-9FDF-4F4B-A9CF-69E52B089972}">
      <dgm:prSet phldrT="[Text]" custT="1"/>
      <dgm:spPr/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ধীরেন্দ্রনাথ দত্তের প্রস্তাব প্রত্যাখান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AEC69B-78DD-42BF-814E-1EA8F05F9C96}" type="parTrans" cxnId="{105A8BC2-F53B-46FF-A1DC-3444F4E992FF}">
      <dgm:prSet/>
      <dgm:spPr/>
      <dgm:t>
        <a:bodyPr/>
        <a:lstStyle/>
        <a:p>
          <a:endParaRPr lang="en-US"/>
        </a:p>
      </dgm:t>
    </dgm:pt>
    <dgm:pt modelId="{00A9373B-3AF2-405E-9984-354EEF4BAA32}" type="sibTrans" cxnId="{105A8BC2-F53B-46FF-A1DC-3444F4E992FF}">
      <dgm:prSet/>
      <dgm:spPr/>
      <dgm:t>
        <a:bodyPr/>
        <a:lstStyle/>
        <a:p>
          <a:endParaRPr lang="en-US"/>
        </a:p>
      </dgm:t>
    </dgm:pt>
    <dgm:pt modelId="{687D7450-B529-47A9-ADD1-1AE9656D015A}">
      <dgm:prSet phldrT="[Text]" custT="1"/>
      <dgm:spPr/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জিন্নাহর দম্ভোক্তি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C562CF-20BA-45E0-A382-59E9EAE24EAF}" type="parTrans" cxnId="{84A5D33B-0E9E-4153-9463-D33753D921B1}">
      <dgm:prSet/>
      <dgm:spPr/>
      <dgm:t>
        <a:bodyPr/>
        <a:lstStyle/>
        <a:p>
          <a:endParaRPr lang="en-US"/>
        </a:p>
      </dgm:t>
    </dgm:pt>
    <dgm:pt modelId="{A389A7D2-20B8-4291-A912-ED57EAC1F041}" type="sibTrans" cxnId="{84A5D33B-0E9E-4153-9463-D33753D921B1}">
      <dgm:prSet/>
      <dgm:spPr/>
      <dgm:t>
        <a:bodyPr/>
        <a:lstStyle/>
        <a:p>
          <a:endParaRPr lang="en-US"/>
        </a:p>
      </dgm:t>
    </dgm:pt>
    <dgm:pt modelId="{C1B9F347-4CE7-455F-96F4-9A838329B3A9}">
      <dgm:prSet custT="1"/>
      <dgm:spPr/>
      <dgm:t>
        <a:bodyPr/>
        <a:lstStyle/>
        <a:p>
          <a:r>
            <a:rPr lang="as-IN" sz="36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বৈষম্য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3DC7BA-FA85-4A41-AD8F-C10B2A9789C4}" type="parTrans" cxnId="{73500699-F393-4E61-A674-53DEF64D0301}">
      <dgm:prSet/>
      <dgm:spPr/>
      <dgm:t>
        <a:bodyPr/>
        <a:lstStyle/>
        <a:p>
          <a:endParaRPr lang="en-US"/>
        </a:p>
      </dgm:t>
    </dgm:pt>
    <dgm:pt modelId="{9765A181-62E6-4A4D-99D1-50143B14DE1D}" type="sibTrans" cxnId="{73500699-F393-4E61-A674-53DEF64D0301}">
      <dgm:prSet/>
      <dgm:spPr/>
      <dgm:t>
        <a:bodyPr/>
        <a:lstStyle/>
        <a:p>
          <a:endParaRPr lang="en-US"/>
        </a:p>
      </dgm:t>
    </dgm:pt>
    <dgm:pt modelId="{8DE20DBD-8190-472C-BEF8-9C7394FC205B}">
      <dgm:prSet custT="1"/>
      <dgm:spPr/>
      <dgm:t>
        <a:bodyPr/>
        <a:lstStyle/>
        <a:p>
          <a:r>
            <a:rPr lang="as-IN" sz="36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স্বায়ত্তশাসনের চেতনা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5393E-5D57-41B7-AA3E-A4479F2623C3}" type="parTrans" cxnId="{B8090B36-E593-4B2E-BECA-05A47C6ADE43}">
      <dgm:prSet/>
      <dgm:spPr/>
      <dgm:t>
        <a:bodyPr/>
        <a:lstStyle/>
        <a:p>
          <a:endParaRPr lang="en-US"/>
        </a:p>
      </dgm:t>
    </dgm:pt>
    <dgm:pt modelId="{CD6F258C-4897-4A10-9D13-66B213827ABF}" type="sibTrans" cxnId="{B8090B36-E593-4B2E-BECA-05A47C6ADE43}">
      <dgm:prSet/>
      <dgm:spPr/>
      <dgm:t>
        <a:bodyPr/>
        <a:lstStyle/>
        <a:p>
          <a:endParaRPr lang="en-US"/>
        </a:p>
      </dgm:t>
    </dgm:pt>
    <dgm:pt modelId="{5E526071-BA11-4985-9DCE-D3FF43A2C976}" type="pres">
      <dgm:prSet presAssocID="{00E00E7E-D611-40E0-B1D4-04391EE63590}" presName="compositeShape" presStyleCnt="0">
        <dgm:presLayoutVars>
          <dgm:dir/>
          <dgm:resizeHandles/>
        </dgm:presLayoutVars>
      </dgm:prSet>
      <dgm:spPr/>
    </dgm:pt>
    <dgm:pt modelId="{B2726D93-2BF0-4001-B02D-EDB98F869E1B}" type="pres">
      <dgm:prSet presAssocID="{00E00E7E-D611-40E0-B1D4-04391EE63590}" presName="pyramid" presStyleLbl="node1" presStyleIdx="0" presStyleCnt="1" custScaleX="90908" custScaleY="77138" custLinFactNeighborX="1439" custLinFactNeighborY="234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3D42668-0649-4206-B6A7-E3D71629D3AA}" type="pres">
      <dgm:prSet presAssocID="{00E00E7E-D611-40E0-B1D4-04391EE63590}" presName="theList" presStyleCnt="0"/>
      <dgm:spPr/>
    </dgm:pt>
    <dgm:pt modelId="{BE7EF182-CD67-4BCF-9BE9-A9BDA98F0274}" type="pres">
      <dgm:prSet presAssocID="{87959139-AF12-4C8D-88C5-DC8EB502B7C7}" presName="aNode" presStyleLbl="fgAcc1" presStyleIdx="0" presStyleCnt="5" custScaleX="118147" custScaleY="94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797B5-F65D-48FF-AE1F-78AF5E7955A8}" type="pres">
      <dgm:prSet presAssocID="{87959139-AF12-4C8D-88C5-DC8EB502B7C7}" presName="aSpace" presStyleCnt="0"/>
      <dgm:spPr/>
    </dgm:pt>
    <dgm:pt modelId="{A40C5FA5-C191-4D9D-997C-078EF18A2973}" type="pres">
      <dgm:prSet presAssocID="{41AA4EB6-9FDF-4F4B-A9CF-69E52B089972}" presName="aNode" presStyleLbl="fgAcc1" presStyleIdx="1" presStyleCnt="5" custScaleX="115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94FAF-310F-478F-A3EE-C50BC2F117C2}" type="pres">
      <dgm:prSet presAssocID="{41AA4EB6-9FDF-4F4B-A9CF-69E52B089972}" presName="aSpace" presStyleCnt="0"/>
      <dgm:spPr/>
    </dgm:pt>
    <dgm:pt modelId="{E952A543-CECC-4337-AF37-0495E70D0B42}" type="pres">
      <dgm:prSet presAssocID="{687D7450-B529-47A9-ADD1-1AE9656D015A}" presName="aNode" presStyleLbl="fgAcc1" presStyleIdx="2" presStyleCnt="5" custScaleX="119143" custScaleY="73867" custLinFactNeighborX="442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D5EF7-33E6-4067-B0FD-A26573E33763}" type="pres">
      <dgm:prSet presAssocID="{687D7450-B529-47A9-ADD1-1AE9656D015A}" presName="aSpace" presStyleCnt="0"/>
      <dgm:spPr/>
    </dgm:pt>
    <dgm:pt modelId="{84FD21BF-E33D-48FF-9654-1234A32C9AED}" type="pres">
      <dgm:prSet presAssocID="{C1B9F347-4CE7-455F-96F4-9A838329B3A9}" presName="aNode" presStyleLbl="fgAcc1" presStyleIdx="3" presStyleCnt="5" custScaleX="114707" custScaleY="78843" custLinFactNeighborX="-117" custLinFactNeighborY="-23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9C192-C590-4511-A453-F6F0AD79F5B2}" type="pres">
      <dgm:prSet presAssocID="{C1B9F347-4CE7-455F-96F4-9A838329B3A9}" presName="aSpace" presStyleCnt="0"/>
      <dgm:spPr/>
    </dgm:pt>
    <dgm:pt modelId="{1DC2BD71-F046-49F6-9A0D-6B14CCB91952}" type="pres">
      <dgm:prSet presAssocID="{8DE20DBD-8190-472C-BEF8-9C7394FC205B}" presName="aNode" presStyleLbl="fgAcc1" presStyleIdx="4" presStyleCnt="5" custScaleX="113010" custScaleY="75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624D0-255A-4169-AEAE-155564A9DB89}" type="pres">
      <dgm:prSet presAssocID="{8DE20DBD-8190-472C-BEF8-9C7394FC205B}" presName="aSpace" presStyleCnt="0"/>
      <dgm:spPr/>
    </dgm:pt>
  </dgm:ptLst>
  <dgm:cxnLst>
    <dgm:cxn modelId="{AAEB6BA9-8642-4F75-A736-FF86A9412C95}" type="presOf" srcId="{8DE20DBD-8190-472C-BEF8-9C7394FC205B}" destId="{1DC2BD71-F046-49F6-9A0D-6B14CCB91952}" srcOrd="0" destOrd="0" presId="urn:microsoft.com/office/officeart/2005/8/layout/pyramid2"/>
    <dgm:cxn modelId="{73500699-F393-4E61-A674-53DEF64D0301}" srcId="{00E00E7E-D611-40E0-B1D4-04391EE63590}" destId="{C1B9F347-4CE7-455F-96F4-9A838329B3A9}" srcOrd="3" destOrd="0" parTransId="{F23DC7BA-FA85-4A41-AD8F-C10B2A9789C4}" sibTransId="{9765A181-62E6-4A4D-99D1-50143B14DE1D}"/>
    <dgm:cxn modelId="{B8090B36-E593-4B2E-BECA-05A47C6ADE43}" srcId="{00E00E7E-D611-40E0-B1D4-04391EE63590}" destId="{8DE20DBD-8190-472C-BEF8-9C7394FC205B}" srcOrd="4" destOrd="0" parTransId="{F0B5393E-5D57-41B7-AA3E-A4479F2623C3}" sibTransId="{CD6F258C-4897-4A10-9D13-66B213827ABF}"/>
    <dgm:cxn modelId="{84A5D33B-0E9E-4153-9463-D33753D921B1}" srcId="{00E00E7E-D611-40E0-B1D4-04391EE63590}" destId="{687D7450-B529-47A9-ADD1-1AE9656D015A}" srcOrd="2" destOrd="0" parTransId="{2DC562CF-20BA-45E0-A382-59E9EAE24EAF}" sibTransId="{A389A7D2-20B8-4291-A912-ED57EAC1F041}"/>
    <dgm:cxn modelId="{105A8BC2-F53B-46FF-A1DC-3444F4E992FF}" srcId="{00E00E7E-D611-40E0-B1D4-04391EE63590}" destId="{41AA4EB6-9FDF-4F4B-A9CF-69E52B089972}" srcOrd="1" destOrd="0" parTransId="{82AEC69B-78DD-42BF-814E-1EA8F05F9C96}" sibTransId="{00A9373B-3AF2-405E-9984-354EEF4BAA32}"/>
    <dgm:cxn modelId="{CB8A8B7B-B255-4453-8C31-A0A8A5DEB65D}" srcId="{00E00E7E-D611-40E0-B1D4-04391EE63590}" destId="{87959139-AF12-4C8D-88C5-DC8EB502B7C7}" srcOrd="0" destOrd="0" parTransId="{20A3B34A-BD60-4D0C-AE0A-2B393D989B43}" sibTransId="{65224124-3790-4822-BAD9-104547DE3FE8}"/>
    <dgm:cxn modelId="{2B23EDE9-4170-43C9-8AE6-DC00EEDBBD42}" type="presOf" srcId="{00E00E7E-D611-40E0-B1D4-04391EE63590}" destId="{5E526071-BA11-4985-9DCE-D3FF43A2C976}" srcOrd="0" destOrd="0" presId="urn:microsoft.com/office/officeart/2005/8/layout/pyramid2"/>
    <dgm:cxn modelId="{9F7C67C2-03B2-4835-9E14-34ED57D710DE}" type="presOf" srcId="{C1B9F347-4CE7-455F-96F4-9A838329B3A9}" destId="{84FD21BF-E33D-48FF-9654-1234A32C9AED}" srcOrd="0" destOrd="0" presId="urn:microsoft.com/office/officeart/2005/8/layout/pyramid2"/>
    <dgm:cxn modelId="{72F9EFA8-9B6C-41C3-9B49-77B303C41D69}" type="presOf" srcId="{87959139-AF12-4C8D-88C5-DC8EB502B7C7}" destId="{BE7EF182-CD67-4BCF-9BE9-A9BDA98F0274}" srcOrd="0" destOrd="0" presId="urn:microsoft.com/office/officeart/2005/8/layout/pyramid2"/>
    <dgm:cxn modelId="{A1A0BC44-4D2F-4078-9F7F-9534F36F8DC3}" type="presOf" srcId="{687D7450-B529-47A9-ADD1-1AE9656D015A}" destId="{E952A543-CECC-4337-AF37-0495E70D0B42}" srcOrd="0" destOrd="0" presId="urn:microsoft.com/office/officeart/2005/8/layout/pyramid2"/>
    <dgm:cxn modelId="{4B3971CE-D3D8-49E1-B049-43007B879E62}" type="presOf" srcId="{41AA4EB6-9FDF-4F4B-A9CF-69E52B089972}" destId="{A40C5FA5-C191-4D9D-997C-078EF18A2973}" srcOrd="0" destOrd="0" presId="urn:microsoft.com/office/officeart/2005/8/layout/pyramid2"/>
    <dgm:cxn modelId="{52726AF4-0427-4E85-98F0-EA461AD4FA88}" type="presParOf" srcId="{5E526071-BA11-4985-9DCE-D3FF43A2C976}" destId="{B2726D93-2BF0-4001-B02D-EDB98F869E1B}" srcOrd="0" destOrd="0" presId="urn:microsoft.com/office/officeart/2005/8/layout/pyramid2"/>
    <dgm:cxn modelId="{F3B859D8-CB78-4508-898C-31AA65B42BFE}" type="presParOf" srcId="{5E526071-BA11-4985-9DCE-D3FF43A2C976}" destId="{E3D42668-0649-4206-B6A7-E3D71629D3AA}" srcOrd="1" destOrd="0" presId="urn:microsoft.com/office/officeart/2005/8/layout/pyramid2"/>
    <dgm:cxn modelId="{A0ACE1F1-A966-425C-8AF6-05896308CAD0}" type="presParOf" srcId="{E3D42668-0649-4206-B6A7-E3D71629D3AA}" destId="{BE7EF182-CD67-4BCF-9BE9-A9BDA98F0274}" srcOrd="0" destOrd="0" presId="urn:microsoft.com/office/officeart/2005/8/layout/pyramid2"/>
    <dgm:cxn modelId="{383C8876-43EA-4D8C-A02E-63FF5CEA9ED1}" type="presParOf" srcId="{E3D42668-0649-4206-B6A7-E3D71629D3AA}" destId="{41C797B5-F65D-48FF-AE1F-78AF5E7955A8}" srcOrd="1" destOrd="0" presId="urn:microsoft.com/office/officeart/2005/8/layout/pyramid2"/>
    <dgm:cxn modelId="{CCA25184-133A-4FE0-B188-1B05FD4323E8}" type="presParOf" srcId="{E3D42668-0649-4206-B6A7-E3D71629D3AA}" destId="{A40C5FA5-C191-4D9D-997C-078EF18A2973}" srcOrd="2" destOrd="0" presId="urn:microsoft.com/office/officeart/2005/8/layout/pyramid2"/>
    <dgm:cxn modelId="{07C780C0-9230-4213-9EAE-7E0D268E9A4F}" type="presParOf" srcId="{E3D42668-0649-4206-B6A7-E3D71629D3AA}" destId="{0CE94FAF-310F-478F-A3EE-C50BC2F117C2}" srcOrd="3" destOrd="0" presId="urn:microsoft.com/office/officeart/2005/8/layout/pyramid2"/>
    <dgm:cxn modelId="{A61E664B-2B4C-4EC8-BA27-12E1ABB75F71}" type="presParOf" srcId="{E3D42668-0649-4206-B6A7-E3D71629D3AA}" destId="{E952A543-CECC-4337-AF37-0495E70D0B42}" srcOrd="4" destOrd="0" presId="urn:microsoft.com/office/officeart/2005/8/layout/pyramid2"/>
    <dgm:cxn modelId="{D988E21E-2EAB-4276-8760-1154606EB0BB}" type="presParOf" srcId="{E3D42668-0649-4206-B6A7-E3D71629D3AA}" destId="{5FAD5EF7-33E6-4067-B0FD-A26573E33763}" srcOrd="5" destOrd="0" presId="urn:microsoft.com/office/officeart/2005/8/layout/pyramid2"/>
    <dgm:cxn modelId="{00EACC2A-AABA-4415-B942-995457FF25BA}" type="presParOf" srcId="{E3D42668-0649-4206-B6A7-E3D71629D3AA}" destId="{84FD21BF-E33D-48FF-9654-1234A32C9AED}" srcOrd="6" destOrd="0" presId="urn:microsoft.com/office/officeart/2005/8/layout/pyramid2"/>
    <dgm:cxn modelId="{5D470EAF-E482-4A7D-B915-342EACA03DF2}" type="presParOf" srcId="{E3D42668-0649-4206-B6A7-E3D71629D3AA}" destId="{CE59C192-C590-4511-A453-F6F0AD79F5B2}" srcOrd="7" destOrd="0" presId="urn:microsoft.com/office/officeart/2005/8/layout/pyramid2"/>
    <dgm:cxn modelId="{A7A7420E-D288-40BA-AA92-89E3A2ECDDD6}" type="presParOf" srcId="{E3D42668-0649-4206-B6A7-E3D71629D3AA}" destId="{1DC2BD71-F046-49F6-9A0D-6B14CCB91952}" srcOrd="8" destOrd="0" presId="urn:microsoft.com/office/officeart/2005/8/layout/pyramid2"/>
    <dgm:cxn modelId="{F6BB6B44-4D74-4609-8EDB-2D053F752AEC}" type="presParOf" srcId="{E3D42668-0649-4206-B6A7-E3D71629D3AA}" destId="{53E624D0-255A-4169-AEAE-155564A9DB8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BD1E1-CD06-474B-94BA-67B9A96F9480}" type="doc">
      <dgm:prSet loTypeId="urn:microsoft.com/office/officeart/2005/8/layout/radial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5F34B43-BCC3-4D8F-910A-390E960DAF0A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as-IN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 আন্দোলন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811CD-9CEF-41F2-811B-1A702EA43ED4}" type="parTrans" cxnId="{55D659B5-2F5F-4B2A-8FE4-254604085B81}">
      <dgm:prSet/>
      <dgm:spPr/>
      <dgm:t>
        <a:bodyPr/>
        <a:lstStyle/>
        <a:p>
          <a:endParaRPr lang="en-US"/>
        </a:p>
      </dgm:t>
    </dgm:pt>
    <dgm:pt modelId="{86A60522-3526-4529-99B0-C0D110F844BB}" type="sibTrans" cxnId="{55D659B5-2F5F-4B2A-8FE4-254604085B81}">
      <dgm:prSet/>
      <dgm:spPr/>
      <dgm:t>
        <a:bodyPr/>
        <a:lstStyle/>
        <a:p>
          <a:endParaRPr lang="en-US"/>
        </a:p>
      </dgm:t>
    </dgm:pt>
    <dgm:pt modelId="{30BB4C19-61A4-4409-9C72-F1653EF70055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s-IN" sz="3200" b="1" i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বাঙালি জাতীয়তাবাদের উন্মেষ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5D5EBF-3521-49A3-A842-A585D73F863F}" type="parTrans" cxnId="{97D01693-AE3E-4091-8EE7-C690074B66FA}">
      <dgm:prSet/>
      <dgm:spPr/>
      <dgm:t>
        <a:bodyPr/>
        <a:lstStyle/>
        <a:p>
          <a:endParaRPr lang="en-US"/>
        </a:p>
      </dgm:t>
    </dgm:pt>
    <dgm:pt modelId="{811CB195-75D8-4FE4-A8EA-EA1130338815}" type="sibTrans" cxnId="{97D01693-AE3E-4091-8EE7-C690074B66FA}">
      <dgm:prSet/>
      <dgm:spPr/>
      <dgm:t>
        <a:bodyPr/>
        <a:lstStyle/>
        <a:p>
          <a:endParaRPr lang="en-US"/>
        </a:p>
      </dgm:t>
    </dgm:pt>
    <dgm:pt modelId="{FA40BF04-5121-493D-B854-7A99D54631E5}">
      <dgm:prSet phldrT="[Text]" custT="1"/>
      <dgm:spPr>
        <a:solidFill>
          <a:schemeClr val="bg1">
            <a:lumMod val="8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বাঙালিদের অধিকার সচেতনতা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7CE609-52D7-497E-9E32-BE2492219A7B}" type="parTrans" cxnId="{993DBFE5-00DB-414A-A528-F90BB19E546B}">
      <dgm:prSet/>
      <dgm:spPr/>
      <dgm:t>
        <a:bodyPr/>
        <a:lstStyle/>
        <a:p>
          <a:endParaRPr lang="en-US"/>
        </a:p>
      </dgm:t>
    </dgm:pt>
    <dgm:pt modelId="{CC7DAAC5-6D3F-45C8-BEAB-2AE75129AD36}" type="sibTrans" cxnId="{993DBFE5-00DB-414A-A528-F90BB19E546B}">
      <dgm:prSet/>
      <dgm:spPr/>
      <dgm:t>
        <a:bodyPr/>
        <a:lstStyle/>
        <a:p>
          <a:endParaRPr lang="en-US"/>
        </a:p>
      </dgm:t>
    </dgm:pt>
    <dgm:pt modelId="{325E9DFB-1BDC-4443-90D5-406A3DAC8D9D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স্বাতন্ত্র্যবোধের বিকাশ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B57E1F-7FA1-4D2D-A4C9-4133352FB91B}" type="parTrans" cxnId="{CDE9D37F-307C-45AE-9660-8E9CAD5D587F}">
      <dgm:prSet/>
      <dgm:spPr/>
      <dgm:t>
        <a:bodyPr/>
        <a:lstStyle/>
        <a:p>
          <a:endParaRPr lang="en-US"/>
        </a:p>
      </dgm:t>
    </dgm:pt>
    <dgm:pt modelId="{26CE5542-9C41-499B-A897-48D5FD4281DB}" type="sibTrans" cxnId="{CDE9D37F-307C-45AE-9660-8E9CAD5D587F}">
      <dgm:prSet/>
      <dgm:spPr/>
      <dgm:t>
        <a:bodyPr/>
        <a:lstStyle/>
        <a:p>
          <a:endParaRPr lang="en-US"/>
        </a:p>
      </dgm:t>
    </dgm:pt>
    <dgm:pt modelId="{023B5761-E39E-4CFC-BFFB-A661F93AC961}">
      <dgm:prSet custT="1"/>
      <dgm:spPr>
        <a:solidFill>
          <a:schemeClr val="bg1">
            <a:lumMod val="9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ঐক্যবদ্ধ আন্দোলনের সূত্রপাত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3A1614-0F4E-48AF-8E2F-1F8C58C29E6C}" type="parTrans" cxnId="{DD7A9224-D2E3-419E-BFF7-9D4AED5A4BA7}">
      <dgm:prSet/>
      <dgm:spPr/>
      <dgm:t>
        <a:bodyPr/>
        <a:lstStyle/>
        <a:p>
          <a:endParaRPr lang="en-US"/>
        </a:p>
      </dgm:t>
    </dgm:pt>
    <dgm:pt modelId="{6A2F1767-48C9-4335-A908-473629FA3366}" type="sibTrans" cxnId="{DD7A9224-D2E3-419E-BFF7-9D4AED5A4BA7}">
      <dgm:prSet/>
      <dgm:spPr/>
      <dgm:t>
        <a:bodyPr/>
        <a:lstStyle/>
        <a:p>
          <a:endParaRPr lang="en-US"/>
        </a:p>
      </dgm:t>
    </dgm:pt>
    <dgm:pt modelId="{1CC23B6B-8761-478C-8F0B-60E38146AB2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বাংলাকে রাষ্ট্র ভাষার স্বীকৃতি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080856-756F-467E-8E2F-61CD9B822E21}" type="parTrans" cxnId="{588193BF-9206-428E-978D-3FA5AD0EF449}">
      <dgm:prSet/>
      <dgm:spPr/>
      <dgm:t>
        <a:bodyPr/>
        <a:lstStyle/>
        <a:p>
          <a:endParaRPr lang="en-US"/>
        </a:p>
      </dgm:t>
    </dgm:pt>
    <dgm:pt modelId="{5DA7CC59-10F4-46F3-BA8C-342D44E64A76}" type="sibTrans" cxnId="{588193BF-9206-428E-978D-3FA5AD0EF449}">
      <dgm:prSet/>
      <dgm:spPr/>
      <dgm:t>
        <a:bodyPr/>
        <a:lstStyle/>
        <a:p>
          <a:endParaRPr lang="en-US"/>
        </a:p>
      </dgm:t>
    </dgm:pt>
    <dgm:pt modelId="{83042E47-5E17-490E-AE96-AE9A49C459B9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as-IN" sz="3200" b="1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 সালের নির্বাচন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6228E4-A9D1-48AD-9767-94C972D68941}" type="parTrans" cxnId="{CC179ABA-3BE7-4D7C-8B56-1C85CC1EE2CB}">
      <dgm:prSet/>
      <dgm:spPr/>
      <dgm:t>
        <a:bodyPr/>
        <a:lstStyle/>
        <a:p>
          <a:endParaRPr lang="en-US"/>
        </a:p>
      </dgm:t>
    </dgm:pt>
    <dgm:pt modelId="{984A6590-7BFC-48B2-9AB6-4FB5D6EFA750}" type="sibTrans" cxnId="{CC179ABA-3BE7-4D7C-8B56-1C85CC1EE2CB}">
      <dgm:prSet/>
      <dgm:spPr/>
      <dgm:t>
        <a:bodyPr/>
        <a:lstStyle/>
        <a:p>
          <a:endParaRPr lang="en-US"/>
        </a:p>
      </dgm:t>
    </dgm:pt>
    <dgm:pt modelId="{EFEF1A1F-11D9-4CFA-B445-282D33412991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as-IN" sz="3200" b="1" i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পরবর্তী আন্দোলনগুলোতে উৎসাহ প্রদান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6BA6E-A256-4B35-9405-5164E4DE005F}" type="parTrans" cxnId="{53C276F1-EFCA-4CF0-B87F-E93554775B99}">
      <dgm:prSet/>
      <dgm:spPr/>
      <dgm:t>
        <a:bodyPr/>
        <a:lstStyle/>
        <a:p>
          <a:endParaRPr lang="en-US"/>
        </a:p>
      </dgm:t>
    </dgm:pt>
    <dgm:pt modelId="{88760365-1E70-4F1E-AD6F-D9B9A40D76A5}" type="sibTrans" cxnId="{53C276F1-EFCA-4CF0-B87F-E93554775B99}">
      <dgm:prSet/>
      <dgm:spPr/>
      <dgm:t>
        <a:bodyPr/>
        <a:lstStyle/>
        <a:p>
          <a:endParaRPr lang="en-US"/>
        </a:p>
      </dgm:t>
    </dgm:pt>
    <dgm:pt modelId="{60EDA34E-E891-43DE-9E22-D45344E51105}" type="pres">
      <dgm:prSet presAssocID="{CC2BD1E1-CD06-474B-94BA-67B9A96F94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50641-7463-46CC-8D9E-62B893DD8B2C}" type="pres">
      <dgm:prSet presAssocID="{D5F34B43-BCC3-4D8F-910A-390E960DAF0A}" presName="centerShape" presStyleLbl="node0" presStyleIdx="0" presStyleCnt="1"/>
      <dgm:spPr/>
      <dgm:t>
        <a:bodyPr/>
        <a:lstStyle/>
        <a:p>
          <a:endParaRPr lang="en-US"/>
        </a:p>
      </dgm:t>
    </dgm:pt>
    <dgm:pt modelId="{E896F872-4A73-4075-A326-84ED7D6778E7}" type="pres">
      <dgm:prSet presAssocID="{235D5EBF-3521-49A3-A842-A585D73F863F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49689753-A27B-4B41-A756-DB49B0DCD3D0}" type="pres">
      <dgm:prSet presAssocID="{30BB4C19-61A4-4409-9C72-F1653EF70055}" presName="node" presStyleLbl="node1" presStyleIdx="0" presStyleCnt="7" custScaleX="141102" custRadScaleRad="93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0FCD5-7A05-4117-B778-6D6C0B537ED8}" type="pres">
      <dgm:prSet presAssocID="{057CE609-52D7-497E-9E32-BE2492219A7B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18C08D68-D031-436A-9BB3-772FC46BE9A7}" type="pres">
      <dgm:prSet presAssocID="{FA40BF04-5121-493D-B854-7A99D54631E5}" presName="node" presStyleLbl="node1" presStyleIdx="1" presStyleCnt="7" custScaleX="121252" custRadScaleRad="104172" custRadScaleInc="-1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4EE90-AF0F-424F-9DE7-C3DD9C0D39C8}" type="pres">
      <dgm:prSet presAssocID="{B9B57E1F-7FA1-4D2D-A4C9-4133352FB91B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A1B413A2-1E78-4752-A1C9-EAF407DD0AC2}" type="pres">
      <dgm:prSet presAssocID="{325E9DFB-1BDC-4443-90D5-406A3DAC8D9D}" presName="node" presStyleLbl="node1" presStyleIdx="2" presStyleCnt="7" custScaleX="127352" custScaleY="88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E0406-34DE-4A62-AB14-477F1B877E78}" type="pres">
      <dgm:prSet presAssocID="{CC3A1614-0F4E-48AF-8E2F-1F8C58C29E6C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9AE643F1-45AF-4176-958E-6C456CAF4043}" type="pres">
      <dgm:prSet presAssocID="{023B5761-E39E-4CFC-BFFB-A661F93AC961}" presName="node" presStyleLbl="node1" presStyleIdx="3" presStyleCnt="7" custScaleX="124323" custScaleY="94536" custRadScaleRad="99096" custRadScaleInc="14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50853-A594-4256-ABB2-769D36702517}" type="pres">
      <dgm:prSet presAssocID="{4D080856-756F-467E-8E2F-61CD9B822E21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99AF7C61-AE1B-4B43-95F0-D8E21C32A535}" type="pres">
      <dgm:prSet presAssocID="{1CC23B6B-8761-478C-8F0B-60E38146AB2C}" presName="node" presStyleLbl="node1" presStyleIdx="4" presStyleCnt="7" custScaleX="118831" custRadScaleRad="107762" custRadScaleInc="25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FF7D-9987-4611-9BD4-BC9DCBAAFD2F}" type="pres">
      <dgm:prSet presAssocID="{0E6228E4-A9D1-48AD-9767-94C972D68941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9E99F8A3-1C8D-4DE9-A66F-F33202230B4B}" type="pres">
      <dgm:prSet presAssocID="{83042E47-5E17-490E-AE96-AE9A49C459B9}" presName="node" presStyleLbl="node1" presStyleIdx="5" presStyleCnt="7" custScaleX="154525" custRadScaleRad="111466" custRadScaleInc="21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55BAE-BB41-4D06-8711-F58A6C8EF982}" type="pres">
      <dgm:prSet presAssocID="{18C6BA6E-A256-4B35-9405-5164E4DE005F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3DB5EE79-7671-4D4D-A12A-DA893CD8C2FE}" type="pres">
      <dgm:prSet presAssocID="{EFEF1A1F-11D9-4CFA-B445-282D33412991}" presName="node" presStyleLbl="node1" presStyleIdx="6" presStyleCnt="7" custScaleX="149844" custScaleY="104822" custRadScaleRad="94956" custRadScaleInc="-1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A41C4-4808-4B88-8DDE-B53508426CA6}" type="presOf" srcId="{023B5761-E39E-4CFC-BFFB-A661F93AC961}" destId="{9AE643F1-45AF-4176-958E-6C456CAF4043}" srcOrd="0" destOrd="0" presId="urn:microsoft.com/office/officeart/2005/8/layout/radial4"/>
    <dgm:cxn modelId="{426C8C4D-1DCD-413F-AC98-9EF75D8F5D82}" type="presOf" srcId="{1CC23B6B-8761-478C-8F0B-60E38146AB2C}" destId="{99AF7C61-AE1B-4B43-95F0-D8E21C32A535}" srcOrd="0" destOrd="0" presId="urn:microsoft.com/office/officeart/2005/8/layout/radial4"/>
    <dgm:cxn modelId="{63B125F8-6B33-4B8B-8032-7C429C285368}" type="presOf" srcId="{B9B57E1F-7FA1-4D2D-A4C9-4133352FB91B}" destId="{4B14EE90-AF0F-424F-9DE7-C3DD9C0D39C8}" srcOrd="0" destOrd="0" presId="urn:microsoft.com/office/officeart/2005/8/layout/radial4"/>
    <dgm:cxn modelId="{55D659B5-2F5F-4B2A-8FE4-254604085B81}" srcId="{CC2BD1E1-CD06-474B-94BA-67B9A96F9480}" destId="{D5F34B43-BCC3-4D8F-910A-390E960DAF0A}" srcOrd="0" destOrd="0" parTransId="{D3A811CD-9CEF-41F2-811B-1A702EA43ED4}" sibTransId="{86A60522-3526-4529-99B0-C0D110F844BB}"/>
    <dgm:cxn modelId="{81F08CBB-F33B-4F0E-B21D-619CFA40C5BF}" type="presOf" srcId="{057CE609-52D7-497E-9E32-BE2492219A7B}" destId="{3270FCD5-7A05-4117-B778-6D6C0B537ED8}" srcOrd="0" destOrd="0" presId="urn:microsoft.com/office/officeart/2005/8/layout/radial4"/>
    <dgm:cxn modelId="{588193BF-9206-428E-978D-3FA5AD0EF449}" srcId="{D5F34B43-BCC3-4D8F-910A-390E960DAF0A}" destId="{1CC23B6B-8761-478C-8F0B-60E38146AB2C}" srcOrd="4" destOrd="0" parTransId="{4D080856-756F-467E-8E2F-61CD9B822E21}" sibTransId="{5DA7CC59-10F4-46F3-BA8C-342D44E64A76}"/>
    <dgm:cxn modelId="{DD7A9224-D2E3-419E-BFF7-9D4AED5A4BA7}" srcId="{D5F34B43-BCC3-4D8F-910A-390E960DAF0A}" destId="{023B5761-E39E-4CFC-BFFB-A661F93AC961}" srcOrd="3" destOrd="0" parTransId="{CC3A1614-0F4E-48AF-8E2F-1F8C58C29E6C}" sibTransId="{6A2F1767-48C9-4335-A908-473629FA3366}"/>
    <dgm:cxn modelId="{CC179ABA-3BE7-4D7C-8B56-1C85CC1EE2CB}" srcId="{D5F34B43-BCC3-4D8F-910A-390E960DAF0A}" destId="{83042E47-5E17-490E-AE96-AE9A49C459B9}" srcOrd="5" destOrd="0" parTransId="{0E6228E4-A9D1-48AD-9767-94C972D68941}" sibTransId="{984A6590-7BFC-48B2-9AB6-4FB5D6EFA750}"/>
    <dgm:cxn modelId="{36792754-FC47-4116-8508-C882F4ED0B11}" type="presOf" srcId="{0E6228E4-A9D1-48AD-9767-94C972D68941}" destId="{4D26FF7D-9987-4611-9BD4-BC9DCBAAFD2F}" srcOrd="0" destOrd="0" presId="urn:microsoft.com/office/officeart/2005/8/layout/radial4"/>
    <dgm:cxn modelId="{C6D3887D-F09E-4D64-B639-5B90AEC50653}" type="presOf" srcId="{4D080856-756F-467E-8E2F-61CD9B822E21}" destId="{EE350853-A594-4256-ABB2-769D36702517}" srcOrd="0" destOrd="0" presId="urn:microsoft.com/office/officeart/2005/8/layout/radial4"/>
    <dgm:cxn modelId="{1282C19B-6B1C-4291-B5FC-D6323A375A95}" type="presOf" srcId="{FA40BF04-5121-493D-B854-7A99D54631E5}" destId="{18C08D68-D031-436A-9BB3-772FC46BE9A7}" srcOrd="0" destOrd="0" presId="urn:microsoft.com/office/officeart/2005/8/layout/radial4"/>
    <dgm:cxn modelId="{63424329-3F1F-45CD-AB4B-5D6D656572F6}" type="presOf" srcId="{235D5EBF-3521-49A3-A842-A585D73F863F}" destId="{E896F872-4A73-4075-A326-84ED7D6778E7}" srcOrd="0" destOrd="0" presId="urn:microsoft.com/office/officeart/2005/8/layout/radial4"/>
    <dgm:cxn modelId="{4C55F635-7F33-49EF-82CC-F217B2FC36A8}" type="presOf" srcId="{CC2BD1E1-CD06-474B-94BA-67B9A96F9480}" destId="{60EDA34E-E891-43DE-9E22-D45344E51105}" srcOrd="0" destOrd="0" presId="urn:microsoft.com/office/officeart/2005/8/layout/radial4"/>
    <dgm:cxn modelId="{2190EFC1-45F2-4390-9F91-87AD715972F6}" type="presOf" srcId="{325E9DFB-1BDC-4443-90D5-406A3DAC8D9D}" destId="{A1B413A2-1E78-4752-A1C9-EAF407DD0AC2}" srcOrd="0" destOrd="0" presId="urn:microsoft.com/office/officeart/2005/8/layout/radial4"/>
    <dgm:cxn modelId="{D97CE32C-35A4-4875-A4D6-551EE0870C00}" type="presOf" srcId="{83042E47-5E17-490E-AE96-AE9A49C459B9}" destId="{9E99F8A3-1C8D-4DE9-A66F-F33202230B4B}" srcOrd="0" destOrd="0" presId="urn:microsoft.com/office/officeart/2005/8/layout/radial4"/>
    <dgm:cxn modelId="{993DBFE5-00DB-414A-A528-F90BB19E546B}" srcId="{D5F34B43-BCC3-4D8F-910A-390E960DAF0A}" destId="{FA40BF04-5121-493D-B854-7A99D54631E5}" srcOrd="1" destOrd="0" parTransId="{057CE609-52D7-497E-9E32-BE2492219A7B}" sibTransId="{CC7DAAC5-6D3F-45C8-BEAB-2AE75129AD36}"/>
    <dgm:cxn modelId="{97D01693-AE3E-4091-8EE7-C690074B66FA}" srcId="{D5F34B43-BCC3-4D8F-910A-390E960DAF0A}" destId="{30BB4C19-61A4-4409-9C72-F1653EF70055}" srcOrd="0" destOrd="0" parTransId="{235D5EBF-3521-49A3-A842-A585D73F863F}" sibTransId="{811CB195-75D8-4FE4-A8EA-EA1130338815}"/>
    <dgm:cxn modelId="{CDE9D37F-307C-45AE-9660-8E9CAD5D587F}" srcId="{D5F34B43-BCC3-4D8F-910A-390E960DAF0A}" destId="{325E9DFB-1BDC-4443-90D5-406A3DAC8D9D}" srcOrd="2" destOrd="0" parTransId="{B9B57E1F-7FA1-4D2D-A4C9-4133352FB91B}" sibTransId="{26CE5542-9C41-499B-A897-48D5FD4281DB}"/>
    <dgm:cxn modelId="{53C276F1-EFCA-4CF0-B87F-E93554775B99}" srcId="{D5F34B43-BCC3-4D8F-910A-390E960DAF0A}" destId="{EFEF1A1F-11D9-4CFA-B445-282D33412991}" srcOrd="6" destOrd="0" parTransId="{18C6BA6E-A256-4B35-9405-5164E4DE005F}" sibTransId="{88760365-1E70-4F1E-AD6F-D9B9A40D76A5}"/>
    <dgm:cxn modelId="{4257231B-CB35-43A5-B2FA-CFD3DD0E8698}" type="presOf" srcId="{EFEF1A1F-11D9-4CFA-B445-282D33412991}" destId="{3DB5EE79-7671-4D4D-A12A-DA893CD8C2FE}" srcOrd="0" destOrd="0" presId="urn:microsoft.com/office/officeart/2005/8/layout/radial4"/>
    <dgm:cxn modelId="{05DACFDE-9DA2-43C6-9AAF-B5524AC3CFCF}" type="presOf" srcId="{CC3A1614-0F4E-48AF-8E2F-1F8C58C29E6C}" destId="{0DFE0406-34DE-4A62-AB14-477F1B877E78}" srcOrd="0" destOrd="0" presId="urn:microsoft.com/office/officeart/2005/8/layout/radial4"/>
    <dgm:cxn modelId="{EAE850EF-AA80-4FA9-BE7C-A786EDD35F9A}" type="presOf" srcId="{18C6BA6E-A256-4B35-9405-5164E4DE005F}" destId="{A4255BAE-BB41-4D06-8711-F58A6C8EF982}" srcOrd="0" destOrd="0" presId="urn:microsoft.com/office/officeart/2005/8/layout/radial4"/>
    <dgm:cxn modelId="{75B1E881-B31E-4530-90E9-B98578BC7C37}" type="presOf" srcId="{30BB4C19-61A4-4409-9C72-F1653EF70055}" destId="{49689753-A27B-4B41-A756-DB49B0DCD3D0}" srcOrd="0" destOrd="0" presId="urn:microsoft.com/office/officeart/2005/8/layout/radial4"/>
    <dgm:cxn modelId="{6E1D7302-2D27-4134-8FC6-D6AC2D7F0EBA}" type="presOf" srcId="{D5F34B43-BCC3-4D8F-910A-390E960DAF0A}" destId="{26850641-7463-46CC-8D9E-62B893DD8B2C}" srcOrd="0" destOrd="0" presId="urn:microsoft.com/office/officeart/2005/8/layout/radial4"/>
    <dgm:cxn modelId="{56F58AFF-4DDE-424B-A10F-4C650A219FAE}" type="presParOf" srcId="{60EDA34E-E891-43DE-9E22-D45344E51105}" destId="{26850641-7463-46CC-8D9E-62B893DD8B2C}" srcOrd="0" destOrd="0" presId="urn:microsoft.com/office/officeart/2005/8/layout/radial4"/>
    <dgm:cxn modelId="{D51116DA-F9FF-40DA-A1FB-4155D681A94D}" type="presParOf" srcId="{60EDA34E-E891-43DE-9E22-D45344E51105}" destId="{E896F872-4A73-4075-A326-84ED7D6778E7}" srcOrd="1" destOrd="0" presId="urn:microsoft.com/office/officeart/2005/8/layout/radial4"/>
    <dgm:cxn modelId="{9A3897CB-4A8F-4626-9787-2B0533046537}" type="presParOf" srcId="{60EDA34E-E891-43DE-9E22-D45344E51105}" destId="{49689753-A27B-4B41-A756-DB49B0DCD3D0}" srcOrd="2" destOrd="0" presId="urn:microsoft.com/office/officeart/2005/8/layout/radial4"/>
    <dgm:cxn modelId="{E3F22C54-9446-4981-8C8B-D7DD7A9B36CE}" type="presParOf" srcId="{60EDA34E-E891-43DE-9E22-D45344E51105}" destId="{3270FCD5-7A05-4117-B778-6D6C0B537ED8}" srcOrd="3" destOrd="0" presId="urn:microsoft.com/office/officeart/2005/8/layout/radial4"/>
    <dgm:cxn modelId="{F8121B23-F95F-4597-9284-B0FC6B83CF6A}" type="presParOf" srcId="{60EDA34E-E891-43DE-9E22-D45344E51105}" destId="{18C08D68-D031-436A-9BB3-772FC46BE9A7}" srcOrd="4" destOrd="0" presId="urn:microsoft.com/office/officeart/2005/8/layout/radial4"/>
    <dgm:cxn modelId="{C3BCF296-40EA-4AA0-BA13-6F42B709200A}" type="presParOf" srcId="{60EDA34E-E891-43DE-9E22-D45344E51105}" destId="{4B14EE90-AF0F-424F-9DE7-C3DD9C0D39C8}" srcOrd="5" destOrd="0" presId="urn:microsoft.com/office/officeart/2005/8/layout/radial4"/>
    <dgm:cxn modelId="{C4F73105-C933-4E51-B808-85991C0F8604}" type="presParOf" srcId="{60EDA34E-E891-43DE-9E22-D45344E51105}" destId="{A1B413A2-1E78-4752-A1C9-EAF407DD0AC2}" srcOrd="6" destOrd="0" presId="urn:microsoft.com/office/officeart/2005/8/layout/radial4"/>
    <dgm:cxn modelId="{BC700C8F-3FD1-4C08-8EDE-3088A4FB53C6}" type="presParOf" srcId="{60EDA34E-E891-43DE-9E22-D45344E51105}" destId="{0DFE0406-34DE-4A62-AB14-477F1B877E78}" srcOrd="7" destOrd="0" presId="urn:microsoft.com/office/officeart/2005/8/layout/radial4"/>
    <dgm:cxn modelId="{93DC1D6C-9D94-4BCC-8F8B-908714AA9F2E}" type="presParOf" srcId="{60EDA34E-E891-43DE-9E22-D45344E51105}" destId="{9AE643F1-45AF-4176-958E-6C456CAF4043}" srcOrd="8" destOrd="0" presId="urn:microsoft.com/office/officeart/2005/8/layout/radial4"/>
    <dgm:cxn modelId="{F80831DE-7365-403B-9D56-436D86BCC024}" type="presParOf" srcId="{60EDA34E-E891-43DE-9E22-D45344E51105}" destId="{EE350853-A594-4256-ABB2-769D36702517}" srcOrd="9" destOrd="0" presId="urn:microsoft.com/office/officeart/2005/8/layout/radial4"/>
    <dgm:cxn modelId="{3BEE7AFB-A434-460A-AE50-2B0B765F5008}" type="presParOf" srcId="{60EDA34E-E891-43DE-9E22-D45344E51105}" destId="{99AF7C61-AE1B-4B43-95F0-D8E21C32A535}" srcOrd="10" destOrd="0" presId="urn:microsoft.com/office/officeart/2005/8/layout/radial4"/>
    <dgm:cxn modelId="{C67CB0FC-9677-4A5B-B431-C17DF157000E}" type="presParOf" srcId="{60EDA34E-E891-43DE-9E22-D45344E51105}" destId="{4D26FF7D-9987-4611-9BD4-BC9DCBAAFD2F}" srcOrd="11" destOrd="0" presId="urn:microsoft.com/office/officeart/2005/8/layout/radial4"/>
    <dgm:cxn modelId="{C4B721DD-5B61-4442-9C5A-31F436E06987}" type="presParOf" srcId="{60EDA34E-E891-43DE-9E22-D45344E51105}" destId="{9E99F8A3-1C8D-4DE9-A66F-F33202230B4B}" srcOrd="12" destOrd="0" presId="urn:microsoft.com/office/officeart/2005/8/layout/radial4"/>
    <dgm:cxn modelId="{8D1FF67D-AE08-487F-962C-6161BB16F187}" type="presParOf" srcId="{60EDA34E-E891-43DE-9E22-D45344E51105}" destId="{A4255BAE-BB41-4D06-8711-F58A6C8EF982}" srcOrd="13" destOrd="0" presId="urn:microsoft.com/office/officeart/2005/8/layout/radial4"/>
    <dgm:cxn modelId="{9D4BAB9C-E026-4995-AD3E-93B9195D1DCA}" type="presParOf" srcId="{60EDA34E-E891-43DE-9E22-D45344E51105}" destId="{3DB5EE79-7671-4D4D-A12A-DA893CD8C2F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17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60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723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88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337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710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421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483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390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19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297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304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8178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415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1219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4225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981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3804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6139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9760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55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05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7914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1746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893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2531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3843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7731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3299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7581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1825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9984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55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5969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639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3896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5166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4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6764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868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164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173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5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862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189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4585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7124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33AB-E9D6-4A20-9E6A-EA59D86DB0F0}" type="datetimeFigureOut">
              <a:rPr lang="en-SG" smtClean="0"/>
              <a:t>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F383-1640-4EDE-B222-A67D2C845B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403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7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1" y="307288"/>
            <a:ext cx="11712655" cy="6298228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3207728" y="276659"/>
            <a:ext cx="5604681" cy="136374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4244" y="633455"/>
            <a:ext cx="3911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কারণ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849384"/>
              </p:ext>
            </p:extLst>
          </p:nvPr>
        </p:nvGraphicFramePr>
        <p:xfrm>
          <a:off x="2133600" y="18288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6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726D93-2BF0-4001-B02D-EDB98F86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2726D93-2BF0-4001-B02D-EDB98F86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2726D93-2BF0-4001-B02D-EDB98F86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EF182-CD67-4BCF-9BE9-A9BDA98F0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E7EF182-CD67-4BCF-9BE9-A9BDA98F0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BE7EF182-CD67-4BCF-9BE9-A9BDA98F0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0C5FA5-C191-4D9D-997C-078EF18A2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A40C5FA5-C191-4D9D-997C-078EF18A2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A40C5FA5-C191-4D9D-997C-078EF18A2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52A543-CECC-4337-AF37-0495E70D0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E952A543-CECC-4337-AF37-0495E70D0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952A543-CECC-4337-AF37-0495E70D0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FD21BF-E33D-48FF-9654-1234A32C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4FD21BF-E33D-48FF-9654-1234A32C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4FD21BF-E33D-48FF-9654-1234A32C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C2BD71-F046-49F6-9A0D-6B14CCB9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1DC2BD71-F046-49F6-9A0D-6B14CCB9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1DC2BD71-F046-49F6-9A0D-6B14CCB9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3.09.2018\Bank\New folder\download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6" y="228600"/>
            <a:ext cx="11741623" cy="64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Ribbon 2"/>
          <p:cNvSpPr/>
          <p:nvPr/>
        </p:nvSpPr>
        <p:spPr>
          <a:xfrm>
            <a:off x="2705100" y="228600"/>
            <a:ext cx="6781800" cy="685800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48941" y="314293"/>
            <a:ext cx="309411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গুরুত্ব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6494322"/>
              </p:ext>
            </p:extLst>
          </p:nvPr>
        </p:nvGraphicFramePr>
        <p:xfrm>
          <a:off x="971266" y="851695"/>
          <a:ext cx="10249468" cy="596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4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850641-7463-46CC-8D9E-62B893DD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26850641-7463-46CC-8D9E-62B893DD8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26850641-7463-46CC-8D9E-62B893DD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26850641-7463-46CC-8D9E-62B893DD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96F872-4A73-4075-A326-84ED7D677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E896F872-4A73-4075-A326-84ED7D677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E896F872-4A73-4075-A326-84ED7D677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E896F872-4A73-4075-A326-84ED7D677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689753-A27B-4B41-A756-DB49B0DCD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49689753-A27B-4B41-A756-DB49B0DCD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49689753-A27B-4B41-A756-DB49B0DCD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49689753-A27B-4B41-A756-DB49B0DCD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0FCD5-7A05-4117-B778-6D6C0B537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3270FCD5-7A05-4117-B778-6D6C0B537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270FCD5-7A05-4117-B778-6D6C0B537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270FCD5-7A05-4117-B778-6D6C0B537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C08D68-D031-436A-9BB3-772FC46B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18C08D68-D031-436A-9BB3-772FC46BE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18C08D68-D031-436A-9BB3-772FC46B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18C08D68-D031-436A-9BB3-772FC46B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14EE90-AF0F-424F-9DE7-C3DD9C0D3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4B14EE90-AF0F-424F-9DE7-C3DD9C0D3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4B14EE90-AF0F-424F-9DE7-C3DD9C0D3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4B14EE90-AF0F-424F-9DE7-C3DD9C0D3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B413A2-1E78-4752-A1C9-EAF407DD0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A1B413A2-1E78-4752-A1C9-EAF407DD0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A1B413A2-1E78-4752-A1C9-EAF407DD0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A1B413A2-1E78-4752-A1C9-EAF407DD0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E0406-34DE-4A62-AB14-477F1B877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0DFE0406-34DE-4A62-AB14-477F1B877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0DFE0406-34DE-4A62-AB14-477F1B877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0DFE0406-34DE-4A62-AB14-477F1B877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643F1-45AF-4176-958E-6C456CA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9AE643F1-45AF-4176-958E-6C456CAF4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9AE643F1-45AF-4176-958E-6C456CA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9AE643F1-45AF-4176-958E-6C456CA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350853-A594-4256-ABB2-769D36702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graphicEl>
                                              <a:dgm id="{EE350853-A594-4256-ABB2-769D36702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EE350853-A594-4256-ABB2-769D36702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EE350853-A594-4256-ABB2-769D36702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F7C61-AE1B-4B43-95F0-D8E21C32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graphicEl>
                                              <a:dgm id="{99AF7C61-AE1B-4B43-95F0-D8E21C32A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99AF7C61-AE1B-4B43-95F0-D8E21C32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99AF7C61-AE1B-4B43-95F0-D8E21C32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6FF7D-9987-4611-9BD4-BC9DCBAA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4D26FF7D-9987-4611-9BD4-BC9DCBAAF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4D26FF7D-9987-4611-9BD4-BC9DCBAA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4D26FF7D-9987-4611-9BD4-BC9DCBAA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99F8A3-1C8D-4DE9-A66F-F3320223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graphicEl>
                                              <a:dgm id="{9E99F8A3-1C8D-4DE9-A66F-F33202230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9E99F8A3-1C8D-4DE9-A66F-F3320223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9E99F8A3-1C8D-4DE9-A66F-F3320223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55BAE-BB41-4D06-8711-F58A6C8EF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A4255BAE-BB41-4D06-8711-F58A6C8EF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A4255BAE-BB41-4D06-8711-F58A6C8EF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A4255BAE-BB41-4D06-8711-F58A6C8EF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B5EE79-7671-4D4D-A12A-DA893CD8C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graphicEl>
                                              <a:dgm id="{3DB5EE79-7671-4D4D-A12A-DA893CD8C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3DB5EE79-7671-4D4D-A12A-DA893CD8C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graphicEl>
                                              <a:dgm id="{3DB5EE79-7671-4D4D-A12A-DA893CD8C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18" y="1162761"/>
            <a:ext cx="8958565" cy="5402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016" y="5734545"/>
            <a:ext cx="108499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582" y="239431"/>
            <a:ext cx="2524836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7784" y="723330"/>
            <a:ext cx="2129052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975" y="2265528"/>
            <a:ext cx="11725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গনপরিষদে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উন্থাপন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2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636" y="0"/>
            <a:ext cx="12226636" cy="6858000"/>
            <a:chOff x="-34636" y="0"/>
            <a:chExt cx="12226636" cy="6858000"/>
          </a:xfrm>
        </p:grpSpPr>
        <p:sp>
          <p:nvSpPr>
            <p:cNvPr id="3" name="Frame 2"/>
            <p:cNvSpPr/>
            <p:nvPr/>
          </p:nvSpPr>
          <p:spPr>
            <a:xfrm>
              <a:off x="-34636" y="0"/>
              <a:ext cx="12192000" cy="6858000"/>
            </a:xfrm>
            <a:prstGeom prst="frame">
              <a:avLst>
                <a:gd name="adj1" fmla="val 8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284020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1129147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974274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2819401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664528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509655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313218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158345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7003472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848599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8693726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9538853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10383980" y="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1132747" y="10343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156494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001621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846748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2691875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537002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4382129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185692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030819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875946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7668489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8513616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9358743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0203870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1090561" y="626928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" name="5-Point Star 31"/>
            <p:cNvSpPr/>
            <p:nvPr/>
          </p:nvSpPr>
          <p:spPr>
            <a:xfrm rot="5400000">
              <a:off x="11623964" y="221674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5-Point Star 32"/>
            <p:cNvSpPr/>
            <p:nvPr/>
          </p:nvSpPr>
          <p:spPr>
            <a:xfrm rot="5400000">
              <a:off x="11623964" y="1066801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4" name="5-Point Star 33"/>
            <p:cNvSpPr/>
            <p:nvPr/>
          </p:nvSpPr>
          <p:spPr>
            <a:xfrm rot="5400000">
              <a:off x="11623964" y="1911928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5" name="5-Point Star 34"/>
            <p:cNvSpPr/>
            <p:nvPr/>
          </p:nvSpPr>
          <p:spPr>
            <a:xfrm rot="5400000">
              <a:off x="11623964" y="2757055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5-Point Star 35"/>
            <p:cNvSpPr/>
            <p:nvPr/>
          </p:nvSpPr>
          <p:spPr>
            <a:xfrm rot="5400000">
              <a:off x="11623964" y="3602182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5-Point Star 36"/>
            <p:cNvSpPr/>
            <p:nvPr/>
          </p:nvSpPr>
          <p:spPr>
            <a:xfrm rot="5400000">
              <a:off x="11623964" y="4447309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5-Point Star 37"/>
            <p:cNvSpPr/>
            <p:nvPr/>
          </p:nvSpPr>
          <p:spPr>
            <a:xfrm rot="5400000">
              <a:off x="11623964" y="5292436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5-Point Star 38"/>
            <p:cNvSpPr/>
            <p:nvPr/>
          </p:nvSpPr>
          <p:spPr>
            <a:xfrm rot="5400000">
              <a:off x="11623964" y="6179127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0" name="5-Point Star 39"/>
            <p:cNvSpPr/>
            <p:nvPr/>
          </p:nvSpPr>
          <p:spPr>
            <a:xfrm rot="5400000">
              <a:off x="-22541" y="505692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1" name="5-Point Star 40"/>
            <p:cNvSpPr/>
            <p:nvPr/>
          </p:nvSpPr>
          <p:spPr>
            <a:xfrm rot="5400000">
              <a:off x="-22541" y="1350819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5-Point Star 41"/>
            <p:cNvSpPr/>
            <p:nvPr/>
          </p:nvSpPr>
          <p:spPr>
            <a:xfrm rot="5400000">
              <a:off x="-22541" y="2195946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" name="5-Point Star 42"/>
            <p:cNvSpPr/>
            <p:nvPr/>
          </p:nvSpPr>
          <p:spPr>
            <a:xfrm rot="5400000">
              <a:off x="-22541" y="3041073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4" name="5-Point Star 43"/>
            <p:cNvSpPr/>
            <p:nvPr/>
          </p:nvSpPr>
          <p:spPr>
            <a:xfrm rot="5400000">
              <a:off x="-22541" y="3886200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5" name="5-Point Star 44"/>
            <p:cNvSpPr/>
            <p:nvPr/>
          </p:nvSpPr>
          <p:spPr>
            <a:xfrm rot="5400000">
              <a:off x="-22541" y="4731327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6" name="5-Point Star 45"/>
            <p:cNvSpPr/>
            <p:nvPr/>
          </p:nvSpPr>
          <p:spPr>
            <a:xfrm rot="5400000">
              <a:off x="-22541" y="5576454"/>
              <a:ext cx="568036" cy="5680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8" y="645575"/>
            <a:ext cx="5623704" cy="56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9" y="225148"/>
            <a:ext cx="11696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অনলাইন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ক্লাসে</a:t>
            </a:r>
            <a:endParaRPr lang="en-US" sz="8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  <a:p>
            <a:pPr algn="ctr"/>
            <a:r>
              <a:rPr lang="en-US" sz="80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সবাইকে</a:t>
            </a:r>
            <a:r>
              <a:rPr lang="en-US" sz="80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  <a:endParaRPr lang="en-US" sz="8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2006074" y="2396469"/>
            <a:ext cx="13182600" cy="16677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4" name="Group 3"/>
          <p:cNvGrpSpPr/>
          <p:nvPr/>
        </p:nvGrpSpPr>
        <p:grpSpPr>
          <a:xfrm>
            <a:off x="-6424352" y="2147371"/>
            <a:ext cx="1624884" cy="4149566"/>
            <a:chOff x="-46295" y="729601"/>
            <a:chExt cx="1624884" cy="4149566"/>
          </a:xfrm>
          <a:solidFill>
            <a:srgbClr val="00B0F0"/>
          </a:solidFill>
        </p:grpSpPr>
        <p:sp>
          <p:nvSpPr>
            <p:cNvPr id="5" name="Rectangle 4"/>
            <p:cNvSpPr/>
            <p:nvPr/>
          </p:nvSpPr>
          <p:spPr>
            <a:xfrm rot="2760347">
              <a:off x="-46295" y="3254283"/>
              <a:ext cx="1624884" cy="1624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10522" y="729601"/>
              <a:ext cx="711251" cy="721218"/>
            </a:xfrm>
            <a:custGeom>
              <a:avLst/>
              <a:gdLst>
                <a:gd name="connsiteX0" fmla="*/ 350642 w 711251"/>
                <a:gd name="connsiteY0" fmla="*/ 0 h 721218"/>
                <a:gd name="connsiteX1" fmla="*/ 711251 w 711251"/>
                <a:gd name="connsiteY1" fmla="*/ 360609 h 721218"/>
                <a:gd name="connsiteX2" fmla="*/ 350642 w 711251"/>
                <a:gd name="connsiteY2" fmla="*/ 721218 h 721218"/>
                <a:gd name="connsiteX3" fmla="*/ 18371 w 711251"/>
                <a:gd name="connsiteY3" fmla="*/ 500974 h 721218"/>
                <a:gd name="connsiteX4" fmla="*/ 0 w 711251"/>
                <a:gd name="connsiteY4" fmla="*/ 409977 h 721218"/>
                <a:gd name="connsiteX5" fmla="*/ 180304 w 711251"/>
                <a:gd name="connsiteY5" fmla="*/ 409977 h 721218"/>
                <a:gd name="connsiteX6" fmla="*/ 184506 w 711251"/>
                <a:gd name="connsiteY6" fmla="*/ 430792 h 721218"/>
                <a:gd name="connsiteX7" fmla="*/ 350641 w 711251"/>
                <a:gd name="connsiteY7" fmla="*/ 540913 h 721218"/>
                <a:gd name="connsiteX8" fmla="*/ 530945 w 711251"/>
                <a:gd name="connsiteY8" fmla="*/ 360609 h 721218"/>
                <a:gd name="connsiteX9" fmla="*/ 350641 w 711251"/>
                <a:gd name="connsiteY9" fmla="*/ 180305 h 721218"/>
                <a:gd name="connsiteX10" fmla="*/ 223147 w 711251"/>
                <a:gd name="connsiteY10" fmla="*/ 233115 h 721218"/>
                <a:gd name="connsiteX11" fmla="*/ 205205 w 711251"/>
                <a:gd name="connsiteY11" fmla="*/ 259726 h 721218"/>
                <a:gd name="connsiteX12" fmla="*/ 10400 w 711251"/>
                <a:gd name="connsiteY12" fmla="*/ 259726 h 721218"/>
                <a:gd name="connsiteX13" fmla="*/ 18371 w 711251"/>
                <a:gd name="connsiteY13" fmla="*/ 220244 h 721218"/>
                <a:gd name="connsiteX14" fmla="*/ 350642 w 711251"/>
                <a:gd name="connsiteY14" fmla="*/ 0 h 7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1251" h="721218">
                  <a:moveTo>
                    <a:pt x="350642" y="0"/>
                  </a:moveTo>
                  <a:cubicBezTo>
                    <a:pt x="549801" y="0"/>
                    <a:pt x="711251" y="161450"/>
                    <a:pt x="711251" y="360609"/>
                  </a:cubicBezTo>
                  <a:cubicBezTo>
                    <a:pt x="711251" y="559768"/>
                    <a:pt x="549801" y="721218"/>
                    <a:pt x="350642" y="721218"/>
                  </a:cubicBezTo>
                  <a:cubicBezTo>
                    <a:pt x="201273" y="721218"/>
                    <a:pt x="73115" y="630402"/>
                    <a:pt x="18371" y="500974"/>
                  </a:cubicBezTo>
                  <a:lnTo>
                    <a:pt x="0" y="409977"/>
                  </a:lnTo>
                  <a:lnTo>
                    <a:pt x="180304" y="409977"/>
                  </a:lnTo>
                  <a:lnTo>
                    <a:pt x="184506" y="430792"/>
                  </a:lnTo>
                  <a:cubicBezTo>
                    <a:pt x="211878" y="495505"/>
                    <a:pt x="275957" y="540913"/>
                    <a:pt x="350641" y="540913"/>
                  </a:cubicBezTo>
                  <a:cubicBezTo>
                    <a:pt x="450220" y="540913"/>
                    <a:pt x="530945" y="460188"/>
                    <a:pt x="530945" y="360609"/>
                  </a:cubicBezTo>
                  <a:cubicBezTo>
                    <a:pt x="530945" y="261030"/>
                    <a:pt x="450220" y="180305"/>
                    <a:pt x="350641" y="180305"/>
                  </a:cubicBezTo>
                  <a:cubicBezTo>
                    <a:pt x="300852" y="180305"/>
                    <a:pt x="255776" y="200486"/>
                    <a:pt x="223147" y="233115"/>
                  </a:cubicBezTo>
                  <a:lnTo>
                    <a:pt x="205205" y="259726"/>
                  </a:lnTo>
                  <a:lnTo>
                    <a:pt x="10400" y="259726"/>
                  </a:lnTo>
                  <a:lnTo>
                    <a:pt x="18371" y="220244"/>
                  </a:lnTo>
                  <a:cubicBezTo>
                    <a:pt x="73115" y="90816"/>
                    <a:pt x="201273" y="0"/>
                    <a:pt x="3506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693857" y="1587120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693857" y="1919824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93857" y="2252528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93857" y="2585232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693857" y="2917936"/>
              <a:ext cx="144580" cy="20606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947" y="3583343"/>
              <a:ext cx="914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SG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610312" y="2134119"/>
            <a:ext cx="1624884" cy="4149566"/>
            <a:chOff x="4717513" y="729601"/>
            <a:chExt cx="1624884" cy="4149566"/>
          </a:xfrm>
          <a:solidFill>
            <a:srgbClr val="00B050"/>
          </a:solidFill>
        </p:grpSpPr>
        <p:sp>
          <p:nvSpPr>
            <p:cNvPr id="14" name="Rectangle 13"/>
            <p:cNvSpPr/>
            <p:nvPr/>
          </p:nvSpPr>
          <p:spPr>
            <a:xfrm rot="2760347">
              <a:off x="4717513" y="3254283"/>
              <a:ext cx="1624884" cy="1624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74330" y="729601"/>
              <a:ext cx="711251" cy="721218"/>
            </a:xfrm>
            <a:custGeom>
              <a:avLst/>
              <a:gdLst>
                <a:gd name="connsiteX0" fmla="*/ 350642 w 711251"/>
                <a:gd name="connsiteY0" fmla="*/ 0 h 721218"/>
                <a:gd name="connsiteX1" fmla="*/ 711251 w 711251"/>
                <a:gd name="connsiteY1" fmla="*/ 360609 h 721218"/>
                <a:gd name="connsiteX2" fmla="*/ 350642 w 711251"/>
                <a:gd name="connsiteY2" fmla="*/ 721218 h 721218"/>
                <a:gd name="connsiteX3" fmla="*/ 18371 w 711251"/>
                <a:gd name="connsiteY3" fmla="*/ 500974 h 721218"/>
                <a:gd name="connsiteX4" fmla="*/ 0 w 711251"/>
                <a:gd name="connsiteY4" fmla="*/ 409977 h 721218"/>
                <a:gd name="connsiteX5" fmla="*/ 180304 w 711251"/>
                <a:gd name="connsiteY5" fmla="*/ 409977 h 721218"/>
                <a:gd name="connsiteX6" fmla="*/ 184506 w 711251"/>
                <a:gd name="connsiteY6" fmla="*/ 430792 h 721218"/>
                <a:gd name="connsiteX7" fmla="*/ 350641 w 711251"/>
                <a:gd name="connsiteY7" fmla="*/ 540913 h 721218"/>
                <a:gd name="connsiteX8" fmla="*/ 530945 w 711251"/>
                <a:gd name="connsiteY8" fmla="*/ 360609 h 721218"/>
                <a:gd name="connsiteX9" fmla="*/ 350641 w 711251"/>
                <a:gd name="connsiteY9" fmla="*/ 180305 h 721218"/>
                <a:gd name="connsiteX10" fmla="*/ 223147 w 711251"/>
                <a:gd name="connsiteY10" fmla="*/ 233115 h 721218"/>
                <a:gd name="connsiteX11" fmla="*/ 205205 w 711251"/>
                <a:gd name="connsiteY11" fmla="*/ 259726 h 721218"/>
                <a:gd name="connsiteX12" fmla="*/ 10400 w 711251"/>
                <a:gd name="connsiteY12" fmla="*/ 259726 h 721218"/>
                <a:gd name="connsiteX13" fmla="*/ 18371 w 711251"/>
                <a:gd name="connsiteY13" fmla="*/ 220244 h 721218"/>
                <a:gd name="connsiteX14" fmla="*/ 350642 w 711251"/>
                <a:gd name="connsiteY14" fmla="*/ 0 h 7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1251" h="721218">
                  <a:moveTo>
                    <a:pt x="350642" y="0"/>
                  </a:moveTo>
                  <a:cubicBezTo>
                    <a:pt x="549801" y="0"/>
                    <a:pt x="711251" y="161450"/>
                    <a:pt x="711251" y="360609"/>
                  </a:cubicBezTo>
                  <a:cubicBezTo>
                    <a:pt x="711251" y="559768"/>
                    <a:pt x="549801" y="721218"/>
                    <a:pt x="350642" y="721218"/>
                  </a:cubicBezTo>
                  <a:cubicBezTo>
                    <a:pt x="201273" y="721218"/>
                    <a:pt x="73115" y="630402"/>
                    <a:pt x="18371" y="500974"/>
                  </a:cubicBezTo>
                  <a:lnTo>
                    <a:pt x="0" y="409977"/>
                  </a:lnTo>
                  <a:lnTo>
                    <a:pt x="180304" y="409977"/>
                  </a:lnTo>
                  <a:lnTo>
                    <a:pt x="184506" y="430792"/>
                  </a:lnTo>
                  <a:cubicBezTo>
                    <a:pt x="211878" y="495505"/>
                    <a:pt x="275957" y="540913"/>
                    <a:pt x="350641" y="540913"/>
                  </a:cubicBezTo>
                  <a:cubicBezTo>
                    <a:pt x="450220" y="540913"/>
                    <a:pt x="530945" y="460188"/>
                    <a:pt x="530945" y="360609"/>
                  </a:cubicBezTo>
                  <a:cubicBezTo>
                    <a:pt x="530945" y="261030"/>
                    <a:pt x="450220" y="180305"/>
                    <a:pt x="350641" y="180305"/>
                  </a:cubicBezTo>
                  <a:cubicBezTo>
                    <a:pt x="300852" y="180305"/>
                    <a:pt x="255776" y="200486"/>
                    <a:pt x="223147" y="233115"/>
                  </a:cubicBezTo>
                  <a:lnTo>
                    <a:pt x="205205" y="259726"/>
                  </a:lnTo>
                  <a:lnTo>
                    <a:pt x="10400" y="259726"/>
                  </a:lnTo>
                  <a:lnTo>
                    <a:pt x="18371" y="220244"/>
                  </a:lnTo>
                  <a:cubicBezTo>
                    <a:pt x="73115" y="90816"/>
                    <a:pt x="201273" y="0"/>
                    <a:pt x="3506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457665" y="1587120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457665" y="1919824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457665" y="2252528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457665" y="2585232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457665" y="2917936"/>
              <a:ext cx="144580" cy="20606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4330" y="3543275"/>
              <a:ext cx="914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SG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3981187" y="2147875"/>
            <a:ext cx="1624884" cy="4149566"/>
            <a:chOff x="2371754" y="716511"/>
            <a:chExt cx="1624884" cy="4149566"/>
          </a:xfrm>
        </p:grpSpPr>
        <p:sp>
          <p:nvSpPr>
            <p:cNvPr id="23" name="Rectangle 22"/>
            <p:cNvSpPr/>
            <p:nvPr/>
          </p:nvSpPr>
          <p:spPr>
            <a:xfrm rot="2760347">
              <a:off x="2371754" y="3241193"/>
              <a:ext cx="1624884" cy="16248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28571" y="716511"/>
              <a:ext cx="711251" cy="721218"/>
            </a:xfrm>
            <a:custGeom>
              <a:avLst/>
              <a:gdLst>
                <a:gd name="connsiteX0" fmla="*/ 350642 w 711251"/>
                <a:gd name="connsiteY0" fmla="*/ 0 h 721218"/>
                <a:gd name="connsiteX1" fmla="*/ 711251 w 711251"/>
                <a:gd name="connsiteY1" fmla="*/ 360609 h 721218"/>
                <a:gd name="connsiteX2" fmla="*/ 350642 w 711251"/>
                <a:gd name="connsiteY2" fmla="*/ 721218 h 721218"/>
                <a:gd name="connsiteX3" fmla="*/ 18371 w 711251"/>
                <a:gd name="connsiteY3" fmla="*/ 500974 h 721218"/>
                <a:gd name="connsiteX4" fmla="*/ 0 w 711251"/>
                <a:gd name="connsiteY4" fmla="*/ 409977 h 721218"/>
                <a:gd name="connsiteX5" fmla="*/ 180304 w 711251"/>
                <a:gd name="connsiteY5" fmla="*/ 409977 h 721218"/>
                <a:gd name="connsiteX6" fmla="*/ 184506 w 711251"/>
                <a:gd name="connsiteY6" fmla="*/ 430792 h 721218"/>
                <a:gd name="connsiteX7" fmla="*/ 350641 w 711251"/>
                <a:gd name="connsiteY7" fmla="*/ 540913 h 721218"/>
                <a:gd name="connsiteX8" fmla="*/ 530945 w 711251"/>
                <a:gd name="connsiteY8" fmla="*/ 360609 h 721218"/>
                <a:gd name="connsiteX9" fmla="*/ 350641 w 711251"/>
                <a:gd name="connsiteY9" fmla="*/ 180305 h 721218"/>
                <a:gd name="connsiteX10" fmla="*/ 223147 w 711251"/>
                <a:gd name="connsiteY10" fmla="*/ 233115 h 721218"/>
                <a:gd name="connsiteX11" fmla="*/ 205205 w 711251"/>
                <a:gd name="connsiteY11" fmla="*/ 259726 h 721218"/>
                <a:gd name="connsiteX12" fmla="*/ 10400 w 711251"/>
                <a:gd name="connsiteY12" fmla="*/ 259726 h 721218"/>
                <a:gd name="connsiteX13" fmla="*/ 18371 w 711251"/>
                <a:gd name="connsiteY13" fmla="*/ 220244 h 721218"/>
                <a:gd name="connsiteX14" fmla="*/ 350642 w 711251"/>
                <a:gd name="connsiteY14" fmla="*/ 0 h 7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1251" h="721218">
                  <a:moveTo>
                    <a:pt x="350642" y="0"/>
                  </a:moveTo>
                  <a:cubicBezTo>
                    <a:pt x="549801" y="0"/>
                    <a:pt x="711251" y="161450"/>
                    <a:pt x="711251" y="360609"/>
                  </a:cubicBezTo>
                  <a:cubicBezTo>
                    <a:pt x="711251" y="559768"/>
                    <a:pt x="549801" y="721218"/>
                    <a:pt x="350642" y="721218"/>
                  </a:cubicBezTo>
                  <a:cubicBezTo>
                    <a:pt x="201273" y="721218"/>
                    <a:pt x="73115" y="630402"/>
                    <a:pt x="18371" y="500974"/>
                  </a:cubicBezTo>
                  <a:lnTo>
                    <a:pt x="0" y="409977"/>
                  </a:lnTo>
                  <a:lnTo>
                    <a:pt x="180304" y="409977"/>
                  </a:lnTo>
                  <a:lnTo>
                    <a:pt x="184506" y="430792"/>
                  </a:lnTo>
                  <a:cubicBezTo>
                    <a:pt x="211878" y="495505"/>
                    <a:pt x="275957" y="540913"/>
                    <a:pt x="350641" y="540913"/>
                  </a:cubicBezTo>
                  <a:cubicBezTo>
                    <a:pt x="450220" y="540913"/>
                    <a:pt x="530945" y="460188"/>
                    <a:pt x="530945" y="360609"/>
                  </a:cubicBezTo>
                  <a:cubicBezTo>
                    <a:pt x="530945" y="261030"/>
                    <a:pt x="450220" y="180305"/>
                    <a:pt x="350641" y="180305"/>
                  </a:cubicBezTo>
                  <a:cubicBezTo>
                    <a:pt x="300852" y="180305"/>
                    <a:pt x="255776" y="200486"/>
                    <a:pt x="223147" y="233115"/>
                  </a:cubicBezTo>
                  <a:lnTo>
                    <a:pt x="205205" y="259726"/>
                  </a:lnTo>
                  <a:lnTo>
                    <a:pt x="10400" y="259726"/>
                  </a:lnTo>
                  <a:lnTo>
                    <a:pt x="18371" y="220244"/>
                  </a:lnTo>
                  <a:cubicBezTo>
                    <a:pt x="73115" y="90816"/>
                    <a:pt x="201273" y="0"/>
                    <a:pt x="3506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3111906" y="1574030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111906" y="1906734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111906" y="2239438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111906" y="2572142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3111906" y="2904846"/>
              <a:ext cx="144580" cy="20606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02414" y="3552485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SG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417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87318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88268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77943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703 -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90" y="1356632"/>
            <a:ext cx="731220" cy="46291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92CEBA-9F31-4111-BD7D-27DB35669FAB}"/>
              </a:ext>
            </a:extLst>
          </p:cNvPr>
          <p:cNvSpPr/>
          <p:nvPr/>
        </p:nvSpPr>
        <p:spPr>
          <a:xfrm>
            <a:off x="407850" y="3439817"/>
            <a:ext cx="53833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798" y="4273640"/>
            <a:ext cx="4579887" cy="23329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বেলাল হোসাইন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(প্রভাষক-রাষ্ট্রবিজ্ঞান)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কামরাংগা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ফাযিল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মাদরাসা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সদর-চাঁদপুর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68775" y="588318"/>
            <a:ext cx="700498" cy="349995"/>
          </a:xfrm>
          <a:custGeom>
            <a:avLst/>
            <a:gdLst>
              <a:gd name="connsiteX0" fmla="*/ 363584 w 700498"/>
              <a:gd name="connsiteY0" fmla="*/ 0 h 349995"/>
              <a:gd name="connsiteX1" fmla="*/ 700498 w 700498"/>
              <a:gd name="connsiteY1" fmla="*/ 349995 h 349995"/>
              <a:gd name="connsiteX2" fmla="*/ 0 w 700498"/>
              <a:gd name="connsiteY2" fmla="*/ 349995 h 349995"/>
              <a:gd name="connsiteX3" fmla="*/ 363584 w 700498"/>
              <a:gd name="connsiteY3" fmla="*/ 0 h 34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8" h="349995">
                <a:moveTo>
                  <a:pt x="363584" y="0"/>
                </a:moveTo>
                <a:lnTo>
                  <a:pt x="700498" y="349995"/>
                </a:lnTo>
                <a:lnTo>
                  <a:pt x="0" y="349995"/>
                </a:lnTo>
                <a:lnTo>
                  <a:pt x="363584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078497" y="938312"/>
            <a:ext cx="890279" cy="857004"/>
          </a:xfrm>
          <a:custGeom>
            <a:avLst/>
            <a:gdLst>
              <a:gd name="connsiteX0" fmla="*/ 355271 w 890279"/>
              <a:gd name="connsiteY0" fmla="*/ 0 h 857004"/>
              <a:gd name="connsiteX1" fmla="*/ 890279 w 890279"/>
              <a:gd name="connsiteY1" fmla="*/ 0 h 857004"/>
              <a:gd name="connsiteX2" fmla="*/ 0 w 890279"/>
              <a:gd name="connsiteY2" fmla="*/ 857004 h 857004"/>
              <a:gd name="connsiteX3" fmla="*/ 0 w 890279"/>
              <a:gd name="connsiteY3" fmla="*/ 341993 h 857004"/>
              <a:gd name="connsiteX4" fmla="*/ 355271 w 890279"/>
              <a:gd name="connsiteY4" fmla="*/ 0 h 85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279" h="857004">
                <a:moveTo>
                  <a:pt x="355271" y="0"/>
                </a:moveTo>
                <a:lnTo>
                  <a:pt x="890279" y="0"/>
                </a:lnTo>
                <a:lnTo>
                  <a:pt x="0" y="857004"/>
                </a:lnTo>
                <a:lnTo>
                  <a:pt x="0" y="341993"/>
                </a:lnTo>
                <a:lnTo>
                  <a:pt x="35527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Freeform 6"/>
          <p:cNvSpPr/>
          <p:nvPr/>
        </p:nvSpPr>
        <p:spPr>
          <a:xfrm>
            <a:off x="1728502" y="1795316"/>
            <a:ext cx="349995" cy="700498"/>
          </a:xfrm>
          <a:custGeom>
            <a:avLst/>
            <a:gdLst>
              <a:gd name="connsiteX0" fmla="*/ 349995 w 349995"/>
              <a:gd name="connsiteY0" fmla="*/ 0 h 700498"/>
              <a:gd name="connsiteX1" fmla="*/ 349995 w 349995"/>
              <a:gd name="connsiteY1" fmla="*/ 700498 h 700498"/>
              <a:gd name="connsiteX2" fmla="*/ 0 w 349995"/>
              <a:gd name="connsiteY2" fmla="*/ 336913 h 700498"/>
              <a:gd name="connsiteX3" fmla="*/ 349995 w 349995"/>
              <a:gd name="connsiteY3" fmla="*/ 0 h 7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95" h="700498">
                <a:moveTo>
                  <a:pt x="349995" y="0"/>
                </a:moveTo>
                <a:lnTo>
                  <a:pt x="349995" y="700498"/>
                </a:lnTo>
                <a:lnTo>
                  <a:pt x="0" y="336913"/>
                </a:lnTo>
                <a:lnTo>
                  <a:pt x="34999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Freeform 7"/>
          <p:cNvSpPr/>
          <p:nvPr/>
        </p:nvSpPr>
        <p:spPr>
          <a:xfrm>
            <a:off x="4526275" y="1828588"/>
            <a:ext cx="349997" cy="700502"/>
          </a:xfrm>
          <a:custGeom>
            <a:avLst/>
            <a:gdLst>
              <a:gd name="connsiteX0" fmla="*/ 0 w 349997"/>
              <a:gd name="connsiteY0" fmla="*/ 0 h 700502"/>
              <a:gd name="connsiteX1" fmla="*/ 349997 w 349997"/>
              <a:gd name="connsiteY1" fmla="*/ 363586 h 700502"/>
              <a:gd name="connsiteX2" fmla="*/ 0 w 349997"/>
              <a:gd name="connsiteY2" fmla="*/ 700502 h 700502"/>
              <a:gd name="connsiteX3" fmla="*/ 0 w 349997"/>
              <a:gd name="connsiteY3" fmla="*/ 0 h 7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97" h="700502">
                <a:moveTo>
                  <a:pt x="0" y="0"/>
                </a:moveTo>
                <a:lnTo>
                  <a:pt x="349997" y="363586"/>
                </a:lnTo>
                <a:lnTo>
                  <a:pt x="0" y="7005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Freeform 8"/>
          <p:cNvSpPr/>
          <p:nvPr/>
        </p:nvSpPr>
        <p:spPr>
          <a:xfrm>
            <a:off x="2935499" y="3386091"/>
            <a:ext cx="700501" cy="349997"/>
          </a:xfrm>
          <a:custGeom>
            <a:avLst/>
            <a:gdLst>
              <a:gd name="connsiteX0" fmla="*/ 0 w 700501"/>
              <a:gd name="connsiteY0" fmla="*/ 0 h 349997"/>
              <a:gd name="connsiteX1" fmla="*/ 700501 w 700501"/>
              <a:gd name="connsiteY1" fmla="*/ 0 h 349997"/>
              <a:gd name="connsiteX2" fmla="*/ 336915 w 700501"/>
              <a:gd name="connsiteY2" fmla="*/ 349997 h 349997"/>
              <a:gd name="connsiteX3" fmla="*/ 0 w 700501"/>
              <a:gd name="connsiteY3" fmla="*/ 0 h 3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501" h="349997">
                <a:moveTo>
                  <a:pt x="0" y="0"/>
                </a:moveTo>
                <a:lnTo>
                  <a:pt x="700501" y="0"/>
                </a:lnTo>
                <a:lnTo>
                  <a:pt x="336915" y="34999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Freeform 9"/>
          <p:cNvSpPr/>
          <p:nvPr/>
        </p:nvSpPr>
        <p:spPr>
          <a:xfrm>
            <a:off x="2078495" y="938311"/>
            <a:ext cx="2447778" cy="2447778"/>
          </a:xfrm>
          <a:custGeom>
            <a:avLst/>
            <a:gdLst>
              <a:gd name="connsiteX0" fmla="*/ 1 w 2447778"/>
              <a:gd name="connsiteY0" fmla="*/ 1 h 2447778"/>
              <a:gd name="connsiteX1" fmla="*/ 355272 w 2447778"/>
              <a:gd name="connsiteY1" fmla="*/ 1 h 2447778"/>
              <a:gd name="connsiteX2" fmla="*/ 1 w 2447778"/>
              <a:gd name="connsiteY2" fmla="*/ 341994 h 2447778"/>
              <a:gd name="connsiteX3" fmla="*/ 890279 w 2447778"/>
              <a:gd name="connsiteY3" fmla="*/ 0 h 2447778"/>
              <a:gd name="connsiteX4" fmla="*/ 1590777 w 2447778"/>
              <a:gd name="connsiteY4" fmla="*/ 0 h 2447778"/>
              <a:gd name="connsiteX5" fmla="*/ 2447778 w 2447778"/>
              <a:gd name="connsiteY5" fmla="*/ 890276 h 2447778"/>
              <a:gd name="connsiteX6" fmla="*/ 2447778 w 2447778"/>
              <a:gd name="connsiteY6" fmla="*/ 1590778 h 2447778"/>
              <a:gd name="connsiteX7" fmla="*/ 1557503 w 2447778"/>
              <a:gd name="connsiteY7" fmla="*/ 2447778 h 2447778"/>
              <a:gd name="connsiteX8" fmla="*/ 857002 w 2447778"/>
              <a:gd name="connsiteY8" fmla="*/ 2447778 h 2447778"/>
              <a:gd name="connsiteX9" fmla="*/ 0 w 2447778"/>
              <a:gd name="connsiteY9" fmla="*/ 1557502 h 2447778"/>
              <a:gd name="connsiteX10" fmla="*/ 0 w 2447778"/>
              <a:gd name="connsiteY10" fmla="*/ 857004 h 244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7778" h="2447778">
                <a:moveTo>
                  <a:pt x="1" y="1"/>
                </a:moveTo>
                <a:lnTo>
                  <a:pt x="355272" y="1"/>
                </a:lnTo>
                <a:lnTo>
                  <a:pt x="1" y="341994"/>
                </a:lnTo>
                <a:close/>
                <a:moveTo>
                  <a:pt x="890279" y="0"/>
                </a:moveTo>
                <a:lnTo>
                  <a:pt x="1590777" y="0"/>
                </a:lnTo>
                <a:lnTo>
                  <a:pt x="2447778" y="890276"/>
                </a:lnTo>
                <a:lnTo>
                  <a:pt x="2447778" y="1590778"/>
                </a:lnTo>
                <a:lnTo>
                  <a:pt x="1557503" y="2447778"/>
                </a:lnTo>
                <a:lnTo>
                  <a:pt x="857002" y="2447778"/>
                </a:lnTo>
                <a:lnTo>
                  <a:pt x="0" y="1557502"/>
                </a:lnTo>
                <a:lnTo>
                  <a:pt x="0" y="857004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Freeform 10"/>
          <p:cNvSpPr/>
          <p:nvPr/>
        </p:nvSpPr>
        <p:spPr>
          <a:xfrm>
            <a:off x="4184284" y="938312"/>
            <a:ext cx="341991" cy="355270"/>
          </a:xfrm>
          <a:custGeom>
            <a:avLst/>
            <a:gdLst>
              <a:gd name="connsiteX0" fmla="*/ 0 w 341991"/>
              <a:gd name="connsiteY0" fmla="*/ 0 h 355270"/>
              <a:gd name="connsiteX1" fmla="*/ 341991 w 341991"/>
              <a:gd name="connsiteY1" fmla="*/ 0 h 355270"/>
              <a:gd name="connsiteX2" fmla="*/ 341991 w 341991"/>
              <a:gd name="connsiteY2" fmla="*/ 355270 h 355270"/>
              <a:gd name="connsiteX3" fmla="*/ 0 w 341991"/>
              <a:gd name="connsiteY3" fmla="*/ 0 h 3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91" h="355270">
                <a:moveTo>
                  <a:pt x="0" y="0"/>
                </a:moveTo>
                <a:lnTo>
                  <a:pt x="341991" y="0"/>
                </a:lnTo>
                <a:lnTo>
                  <a:pt x="341991" y="3552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Freeform 11"/>
          <p:cNvSpPr/>
          <p:nvPr/>
        </p:nvSpPr>
        <p:spPr>
          <a:xfrm>
            <a:off x="2078496" y="3030820"/>
            <a:ext cx="341992" cy="355270"/>
          </a:xfrm>
          <a:custGeom>
            <a:avLst/>
            <a:gdLst>
              <a:gd name="connsiteX0" fmla="*/ 0 w 341992"/>
              <a:gd name="connsiteY0" fmla="*/ 0 h 355270"/>
              <a:gd name="connsiteX1" fmla="*/ 341992 w 341992"/>
              <a:gd name="connsiteY1" fmla="*/ 355270 h 355270"/>
              <a:gd name="connsiteX2" fmla="*/ 0 w 341992"/>
              <a:gd name="connsiteY2" fmla="*/ 355270 h 355270"/>
              <a:gd name="connsiteX3" fmla="*/ 0 w 341992"/>
              <a:gd name="connsiteY3" fmla="*/ 0 h 3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92" h="355270">
                <a:moveTo>
                  <a:pt x="0" y="0"/>
                </a:moveTo>
                <a:lnTo>
                  <a:pt x="341992" y="355270"/>
                </a:lnTo>
                <a:lnTo>
                  <a:pt x="0" y="3552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Freeform 12"/>
          <p:cNvSpPr/>
          <p:nvPr/>
        </p:nvSpPr>
        <p:spPr>
          <a:xfrm>
            <a:off x="4171006" y="3044100"/>
            <a:ext cx="355269" cy="341990"/>
          </a:xfrm>
          <a:custGeom>
            <a:avLst/>
            <a:gdLst>
              <a:gd name="connsiteX0" fmla="*/ 355269 w 355269"/>
              <a:gd name="connsiteY0" fmla="*/ 0 h 341990"/>
              <a:gd name="connsiteX1" fmla="*/ 355269 w 355269"/>
              <a:gd name="connsiteY1" fmla="*/ 341990 h 341990"/>
              <a:gd name="connsiteX2" fmla="*/ 0 w 355269"/>
              <a:gd name="connsiteY2" fmla="*/ 341990 h 341990"/>
              <a:gd name="connsiteX3" fmla="*/ 355269 w 355269"/>
              <a:gd name="connsiteY3" fmla="*/ 0 h 34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69" h="341990">
                <a:moveTo>
                  <a:pt x="355269" y="0"/>
                </a:moveTo>
                <a:lnTo>
                  <a:pt x="355269" y="341990"/>
                </a:lnTo>
                <a:lnTo>
                  <a:pt x="0" y="341990"/>
                </a:lnTo>
                <a:lnTo>
                  <a:pt x="35526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Freeform 13"/>
          <p:cNvSpPr/>
          <p:nvPr/>
        </p:nvSpPr>
        <p:spPr>
          <a:xfrm>
            <a:off x="1203873" y="63689"/>
            <a:ext cx="4196048" cy="4199218"/>
          </a:xfrm>
          <a:custGeom>
            <a:avLst/>
            <a:gdLst>
              <a:gd name="connsiteX0" fmla="*/ 874623 w 4197024"/>
              <a:gd name="connsiteY0" fmla="*/ 1216617 h 4197025"/>
              <a:gd name="connsiteX1" fmla="*/ 874623 w 4197024"/>
              <a:gd name="connsiteY1" fmla="*/ 1731628 h 4197025"/>
              <a:gd name="connsiteX2" fmla="*/ 524628 w 4197024"/>
              <a:gd name="connsiteY2" fmla="*/ 2068541 h 4197025"/>
              <a:gd name="connsiteX3" fmla="*/ 874622 w 4197024"/>
              <a:gd name="connsiteY3" fmla="*/ 2432125 h 4197025"/>
              <a:gd name="connsiteX4" fmla="*/ 1731624 w 4197024"/>
              <a:gd name="connsiteY4" fmla="*/ 3322401 h 4197025"/>
              <a:gd name="connsiteX5" fmla="*/ 1731625 w 4197024"/>
              <a:gd name="connsiteY5" fmla="*/ 3322401 h 4197025"/>
              <a:gd name="connsiteX6" fmla="*/ 2068540 w 4197024"/>
              <a:gd name="connsiteY6" fmla="*/ 3672398 h 4197025"/>
              <a:gd name="connsiteX7" fmla="*/ 2432126 w 4197024"/>
              <a:gd name="connsiteY7" fmla="*/ 3322401 h 4197025"/>
              <a:gd name="connsiteX8" fmla="*/ 2967132 w 4197024"/>
              <a:gd name="connsiteY8" fmla="*/ 3322401 h 4197025"/>
              <a:gd name="connsiteX9" fmla="*/ 2058549 w 4197024"/>
              <a:gd name="connsiteY9" fmla="*/ 4197025 h 4197025"/>
              <a:gd name="connsiteX10" fmla="*/ 1216615 w 4197024"/>
              <a:gd name="connsiteY10" fmla="*/ 3322401 h 4197025"/>
              <a:gd name="connsiteX11" fmla="*/ 1216614 w 4197024"/>
              <a:gd name="connsiteY11" fmla="*/ 3322401 h 4197025"/>
              <a:gd name="connsiteX12" fmla="*/ 874622 w 4197024"/>
              <a:gd name="connsiteY12" fmla="*/ 2967131 h 4197025"/>
              <a:gd name="connsiteX13" fmla="*/ 0 w 4197024"/>
              <a:gd name="connsiteY13" fmla="*/ 2058550 h 4197025"/>
              <a:gd name="connsiteX14" fmla="*/ 2138475 w 4197024"/>
              <a:gd name="connsiteY14" fmla="*/ 0 h 4197025"/>
              <a:gd name="connsiteX15" fmla="*/ 2980408 w 4197024"/>
              <a:gd name="connsiteY15" fmla="*/ 874622 h 4197025"/>
              <a:gd name="connsiteX16" fmla="*/ 2980410 w 4197024"/>
              <a:gd name="connsiteY16" fmla="*/ 874622 h 4197025"/>
              <a:gd name="connsiteX17" fmla="*/ 3322401 w 4197024"/>
              <a:gd name="connsiteY17" fmla="*/ 1229892 h 4197025"/>
              <a:gd name="connsiteX18" fmla="*/ 3322401 w 4197024"/>
              <a:gd name="connsiteY18" fmla="*/ 1229893 h 4197025"/>
              <a:gd name="connsiteX19" fmla="*/ 4197024 w 4197024"/>
              <a:gd name="connsiteY19" fmla="*/ 2138475 h 4197025"/>
              <a:gd name="connsiteX20" fmla="*/ 3322401 w 4197024"/>
              <a:gd name="connsiteY20" fmla="*/ 2980409 h 4197025"/>
              <a:gd name="connsiteX21" fmla="*/ 3322401 w 4197024"/>
              <a:gd name="connsiteY21" fmla="*/ 2980410 h 4197025"/>
              <a:gd name="connsiteX22" fmla="*/ 2967132 w 4197024"/>
              <a:gd name="connsiteY22" fmla="*/ 3322400 h 4197025"/>
              <a:gd name="connsiteX23" fmla="*/ 2432126 w 4197024"/>
              <a:gd name="connsiteY23" fmla="*/ 3322400 h 4197025"/>
              <a:gd name="connsiteX24" fmla="*/ 3322400 w 4197024"/>
              <a:gd name="connsiteY24" fmla="*/ 2465401 h 4197025"/>
              <a:gd name="connsiteX25" fmla="*/ 3322400 w 4197024"/>
              <a:gd name="connsiteY25" fmla="*/ 2465400 h 4197025"/>
              <a:gd name="connsiteX26" fmla="*/ 3672397 w 4197024"/>
              <a:gd name="connsiteY26" fmla="*/ 2128484 h 4197025"/>
              <a:gd name="connsiteX27" fmla="*/ 3322400 w 4197024"/>
              <a:gd name="connsiteY27" fmla="*/ 1764898 h 4197025"/>
              <a:gd name="connsiteX28" fmla="*/ 3322400 w 4197024"/>
              <a:gd name="connsiteY28" fmla="*/ 1764897 h 4197025"/>
              <a:gd name="connsiteX29" fmla="*/ 2465401 w 4197024"/>
              <a:gd name="connsiteY29" fmla="*/ 874623 h 4197025"/>
              <a:gd name="connsiteX30" fmla="*/ 2465399 w 4197024"/>
              <a:gd name="connsiteY30" fmla="*/ 874623 h 4197025"/>
              <a:gd name="connsiteX31" fmla="*/ 2128485 w 4197024"/>
              <a:gd name="connsiteY31" fmla="*/ 524628 h 4197025"/>
              <a:gd name="connsiteX32" fmla="*/ 1764901 w 4197024"/>
              <a:gd name="connsiteY32" fmla="*/ 874623 h 4197025"/>
              <a:gd name="connsiteX33" fmla="*/ 1229893 w 4197024"/>
              <a:gd name="connsiteY33" fmla="*/ 874623 h 419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97024" h="4197025">
                <a:moveTo>
                  <a:pt x="874623" y="1216617"/>
                </a:moveTo>
                <a:lnTo>
                  <a:pt x="874623" y="1731628"/>
                </a:lnTo>
                <a:lnTo>
                  <a:pt x="524628" y="2068541"/>
                </a:lnTo>
                <a:lnTo>
                  <a:pt x="874622" y="2432125"/>
                </a:lnTo>
                <a:lnTo>
                  <a:pt x="1731624" y="3322401"/>
                </a:lnTo>
                <a:lnTo>
                  <a:pt x="1731625" y="3322401"/>
                </a:lnTo>
                <a:lnTo>
                  <a:pt x="2068540" y="3672398"/>
                </a:lnTo>
                <a:lnTo>
                  <a:pt x="2432126" y="3322401"/>
                </a:lnTo>
                <a:lnTo>
                  <a:pt x="2967132" y="3322401"/>
                </a:lnTo>
                <a:lnTo>
                  <a:pt x="2058549" y="4197025"/>
                </a:lnTo>
                <a:lnTo>
                  <a:pt x="1216615" y="3322401"/>
                </a:lnTo>
                <a:lnTo>
                  <a:pt x="1216614" y="3322401"/>
                </a:lnTo>
                <a:lnTo>
                  <a:pt x="874622" y="2967131"/>
                </a:lnTo>
                <a:lnTo>
                  <a:pt x="0" y="2058550"/>
                </a:lnTo>
                <a:close/>
                <a:moveTo>
                  <a:pt x="2138475" y="0"/>
                </a:moveTo>
                <a:lnTo>
                  <a:pt x="2980408" y="874622"/>
                </a:lnTo>
                <a:lnTo>
                  <a:pt x="2980410" y="874622"/>
                </a:lnTo>
                <a:lnTo>
                  <a:pt x="3322401" y="1229892"/>
                </a:lnTo>
                <a:lnTo>
                  <a:pt x="3322401" y="1229893"/>
                </a:lnTo>
                <a:lnTo>
                  <a:pt x="4197024" y="2138475"/>
                </a:lnTo>
                <a:lnTo>
                  <a:pt x="3322401" y="2980409"/>
                </a:lnTo>
                <a:lnTo>
                  <a:pt x="3322401" y="2980410"/>
                </a:lnTo>
                <a:lnTo>
                  <a:pt x="2967132" y="3322400"/>
                </a:lnTo>
                <a:lnTo>
                  <a:pt x="2432126" y="3322400"/>
                </a:lnTo>
                <a:lnTo>
                  <a:pt x="3322400" y="2465401"/>
                </a:lnTo>
                <a:lnTo>
                  <a:pt x="3322400" y="2465400"/>
                </a:lnTo>
                <a:lnTo>
                  <a:pt x="3672397" y="2128484"/>
                </a:lnTo>
                <a:lnTo>
                  <a:pt x="3322400" y="1764898"/>
                </a:lnTo>
                <a:lnTo>
                  <a:pt x="3322400" y="1764897"/>
                </a:lnTo>
                <a:lnTo>
                  <a:pt x="2465401" y="874623"/>
                </a:lnTo>
                <a:lnTo>
                  <a:pt x="2465399" y="874623"/>
                </a:lnTo>
                <a:lnTo>
                  <a:pt x="2128485" y="524628"/>
                </a:lnTo>
                <a:lnTo>
                  <a:pt x="1764901" y="874623"/>
                </a:lnTo>
                <a:lnTo>
                  <a:pt x="1229893" y="87462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414" y="344294"/>
            <a:ext cx="3206774" cy="1335140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6934200" y="4091152"/>
            <a:ext cx="4640974" cy="253491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তারিখঃ০3/০২/২০২২খ্রিঃ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78" y="588318"/>
            <a:ext cx="2476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30" y="1883390"/>
            <a:ext cx="5534168" cy="4531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2770" y="504967"/>
            <a:ext cx="664646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SG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080" y="1883390"/>
            <a:ext cx="5617666" cy="45310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1" y="1966583"/>
            <a:ext cx="5510925" cy="43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619" y="244415"/>
            <a:ext cx="11765083" cy="63585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1112" y="889138"/>
            <a:ext cx="61446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2025" y="2969810"/>
            <a:ext cx="10142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8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ভাষা আন্দোলনের কারণ ও ফলাফল।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b="1" dirty="0">
                <a:solidFill>
                  <a:srgbClr val="C00000"/>
                </a:solidFill>
              </a:rPr>
              <a:t> 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ach images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8357"/>
            <a:ext cx="1979351" cy="16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351" y="2269614"/>
            <a:ext cx="98536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ঐতিহাসিক পটভূমি 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ফলাফল 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1821" y="668740"/>
            <a:ext cx="238835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6" y="239119"/>
            <a:ext cx="11736081" cy="6386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0806" y="4967784"/>
            <a:ext cx="394420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8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035" y="1193854"/>
            <a:ext cx="11360314" cy="4579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8" y="1371274"/>
            <a:ext cx="10986809" cy="440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Ribbon 3"/>
          <p:cNvSpPr/>
          <p:nvPr/>
        </p:nvSpPr>
        <p:spPr>
          <a:xfrm>
            <a:off x="2438400" y="450618"/>
            <a:ext cx="6934200" cy="647700"/>
          </a:xfrm>
          <a:prstGeom prst="ribbon">
            <a:avLst>
              <a:gd name="adj1" fmla="val 0"/>
              <a:gd name="adj2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7700" y="397258"/>
            <a:ext cx="289560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    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83221" y="5022376"/>
            <a:ext cx="2717376" cy="655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685593" y="1570330"/>
            <a:ext cx="10860413" cy="47076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7" y="1640682"/>
            <a:ext cx="10599193" cy="428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Ribbon 5"/>
          <p:cNvSpPr/>
          <p:nvPr/>
        </p:nvSpPr>
        <p:spPr>
          <a:xfrm>
            <a:off x="2452048" y="567787"/>
            <a:ext cx="6934200" cy="647700"/>
          </a:xfrm>
          <a:prstGeom prst="ribbon">
            <a:avLst>
              <a:gd name="adj1" fmla="val 0"/>
              <a:gd name="adj2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8260" y="543677"/>
            <a:ext cx="3621775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7570" y="5508821"/>
            <a:ext cx="1758310" cy="484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325</TotalTime>
  <Words>163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NikoshBAN</vt:lpstr>
      <vt:lpstr>Times New Roman</vt:lpstr>
      <vt:lpstr>Trebuchet MS</vt:lpstr>
      <vt:lpstr>Vrinda</vt:lpstr>
      <vt:lpstr>Wingdings</vt:lpstr>
      <vt:lpstr>Wingdings 3</vt:lpstr>
      <vt:lpstr>Ion</vt:lpstr>
      <vt:lpstr>Berlin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225</cp:revision>
  <dcterms:created xsi:type="dcterms:W3CDTF">2022-01-30T16:16:18Z</dcterms:created>
  <dcterms:modified xsi:type="dcterms:W3CDTF">2022-02-04T04:17:51Z</dcterms:modified>
</cp:coreProperties>
</file>