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5" r:id="rId2"/>
  </p:sldMasterIdLst>
  <p:notesMasterIdLst>
    <p:notesMasterId r:id="rId31"/>
  </p:notesMasterIdLst>
  <p:handoutMasterIdLst>
    <p:handoutMasterId r:id="rId32"/>
  </p:handoutMasterIdLst>
  <p:sldIdLst>
    <p:sldId id="490" r:id="rId3"/>
    <p:sldId id="450" r:id="rId4"/>
    <p:sldId id="451" r:id="rId5"/>
    <p:sldId id="453" r:id="rId6"/>
    <p:sldId id="454" r:id="rId7"/>
    <p:sldId id="455" r:id="rId8"/>
    <p:sldId id="459" r:id="rId9"/>
    <p:sldId id="477" r:id="rId10"/>
    <p:sldId id="472" r:id="rId11"/>
    <p:sldId id="486" r:id="rId12"/>
    <p:sldId id="474" r:id="rId13"/>
    <p:sldId id="478" r:id="rId14"/>
    <p:sldId id="475" r:id="rId15"/>
    <p:sldId id="479" r:id="rId16"/>
    <p:sldId id="476" r:id="rId17"/>
    <p:sldId id="480" r:id="rId18"/>
    <p:sldId id="481" r:id="rId19"/>
    <p:sldId id="483" r:id="rId20"/>
    <p:sldId id="484" r:id="rId21"/>
    <p:sldId id="497" r:id="rId22"/>
    <p:sldId id="485" r:id="rId23"/>
    <p:sldId id="491" r:id="rId24"/>
    <p:sldId id="492" r:id="rId25"/>
    <p:sldId id="493" r:id="rId26"/>
    <p:sldId id="496" r:id="rId27"/>
    <p:sldId id="494" r:id="rId28"/>
    <p:sldId id="468" r:id="rId29"/>
    <p:sldId id="47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90"/>
            <p14:sldId id="450"/>
            <p14:sldId id="451"/>
            <p14:sldId id="453"/>
            <p14:sldId id="454"/>
            <p14:sldId id="455"/>
            <p14:sldId id="459"/>
            <p14:sldId id="477"/>
            <p14:sldId id="472"/>
            <p14:sldId id="486"/>
            <p14:sldId id="474"/>
            <p14:sldId id="478"/>
            <p14:sldId id="475"/>
            <p14:sldId id="479"/>
            <p14:sldId id="476"/>
            <p14:sldId id="480"/>
            <p14:sldId id="481"/>
            <p14:sldId id="483"/>
            <p14:sldId id="484"/>
            <p14:sldId id="497"/>
            <p14:sldId id="485"/>
            <p14:sldId id="491"/>
            <p14:sldId id="492"/>
            <p14:sldId id="493"/>
            <p14:sldId id="496"/>
            <p14:sldId id="494"/>
            <p14:sldId id="468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FF00FF"/>
    <a:srgbClr val="000099"/>
    <a:srgbClr val="66FF33"/>
    <a:srgbClr val="00CC00"/>
    <a:srgbClr val="66FFCC"/>
    <a:srgbClr val="993366"/>
    <a:srgbClr val="811D59"/>
    <a:srgbClr val="3EFCD3"/>
    <a:srgbClr val="89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708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D059-E0D3-46C9-9208-9CD25A50B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4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1105-6A20-4526-B40F-37EC2CFFA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5F0-AE4A-4D06-800D-32E6736583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3C83-8E68-4980-927C-5F6D51B50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4A4D-FB6D-45B3-BFD0-F4CC22773F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5BDC-E77A-47EC-BCE5-708FED813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7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7596-5B76-4291-ABDC-C0E80B8B4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EF70-147D-4189-BAEB-53C3FF853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12C-AC60-4486-903A-E9DD3C16A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1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BEDD-89FE-4F69-A59A-BE466B399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8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2B94-4A91-429E-95AA-77A34029CC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83152A-8E0A-444C-BFC5-17E0846984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594" y="396843"/>
            <a:ext cx="1972003" cy="1741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73504" y="4432656"/>
            <a:ext cx="2280819" cy="2014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9" y="1417982"/>
            <a:ext cx="8331462" cy="46169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45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aning বল">
            <a:extLst>
              <a:ext uri="{FF2B5EF4-FFF2-40B4-BE49-F238E27FC236}">
                <a16:creationId xmlns:a16="http://schemas.microsoft.com/office/drawing/2014/main" id="{E68A30D5-3676-454E-8EEE-6EC58E35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saturation sat="28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26" y="1721445"/>
            <a:ext cx="4238827" cy="4108688"/>
          </a:xfrm>
          <a:prstGeom prst="rect">
            <a:avLst/>
          </a:prstGeom>
          <a:noFill/>
          <a:effectLst>
            <a:glow>
              <a:schemeClr val="accent1">
                <a:alpha val="78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37587" y="674026"/>
            <a:ext cx="30500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Bb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2994" y="4067499"/>
            <a:ext cx="44487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B</a:t>
            </a:r>
            <a:r>
              <a:rPr lang="en-US" sz="16600" b="1" dirty="0">
                <a:latin typeface="Century Gothic" pitchFamily="34" charset="0"/>
              </a:rPr>
              <a:t>all</a:t>
            </a:r>
            <a:endParaRPr lang="en-US" sz="13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2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01104" y="414679"/>
            <a:ext cx="39588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Cc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6216" y="3531476"/>
            <a:ext cx="50134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16600" b="1" dirty="0">
                <a:latin typeface="Century Gothic" pitchFamily="34" charset="0"/>
              </a:rPr>
              <a:t>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96" y="1875341"/>
            <a:ext cx="4565809" cy="456580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960162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23915" y="320083"/>
            <a:ext cx="34957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Cc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3962" y="4368932"/>
            <a:ext cx="44269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16600" b="1" dirty="0">
                <a:latin typeface="Century Gothic" pitchFamily="34" charset="0"/>
              </a:rPr>
              <a:t>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561"/>
            <a:ext cx="9348952" cy="43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30510" y="674026"/>
            <a:ext cx="34602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Century Gothic" pitchFamily="34" charset="0"/>
              </a:rPr>
              <a:t>Dd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3794272"/>
            <a:ext cx="43819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US" sz="16600" b="1" dirty="0">
                <a:latin typeface="Century Gothic" pitchFamily="34" charset="0"/>
              </a:rPr>
              <a:t>oll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269" y="1285825"/>
            <a:ext cx="2770127" cy="5155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g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7349" y="1709652"/>
            <a:ext cx="1554201" cy="42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35464" y="743477"/>
            <a:ext cx="37203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Century Gothic" pitchFamily="34" charset="0"/>
              </a:rPr>
              <a:t>Dd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4178" y="3994169"/>
            <a:ext cx="471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US" sz="16600" b="1" dirty="0">
                <a:latin typeface="Century Gothic" pitchFamily="34" charset="0"/>
              </a:rPr>
              <a:t>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1256569"/>
            <a:ext cx="5722883" cy="49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945823" y="1048510"/>
            <a:ext cx="34675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Century Gothic" pitchFamily="34" charset="0"/>
              </a:rPr>
              <a:t>Ee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3486" y="3831021"/>
            <a:ext cx="43912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sz="16600" b="1" dirty="0">
                <a:latin typeface="Century Gothic" pitchFamily="34" charset="0"/>
              </a:rPr>
              <a:t>gg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" y="2133220"/>
            <a:ext cx="6573993" cy="41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9734" y="1344845"/>
            <a:ext cx="33118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Century Gothic" pitchFamily="34" charset="0"/>
              </a:rPr>
              <a:t>Ee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503" y="4225159"/>
            <a:ext cx="9483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sz="16600" b="1" dirty="0">
                <a:latin typeface="Century Gothic" pitchFamily="34" charset="0"/>
              </a:rPr>
              <a:t>lephant</a:t>
            </a:r>
          </a:p>
        </p:txBody>
      </p:sp>
      <p:pic>
        <p:nvPicPr>
          <p:cNvPr id="9" name="Picture 8" descr="w e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100" y="509740"/>
            <a:ext cx="59218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61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9911" y="320083"/>
            <a:ext cx="65134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itchFamily="2" charset="0"/>
                <a:cs typeface="Nikosh" pitchFamily="2" charset="0"/>
              </a:rPr>
              <a:t>Read and say. Trace and write-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8359" y="191070"/>
            <a:ext cx="506073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Pair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16988" y="1448145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9734" y="1947972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9734" y="2922058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734" y="3437651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91655" y="1137044"/>
            <a:ext cx="33118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itchFamily="34" charset="0"/>
              </a:rPr>
              <a:t>bat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6197" y="1124120"/>
            <a:ext cx="36299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itchFamily="34" charset="0"/>
              </a:rPr>
              <a:t>cup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500" y="1124121"/>
            <a:ext cx="33118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itchFamily="34" charset="0"/>
              </a:rPr>
              <a:t>ant</a:t>
            </a:r>
            <a:endParaRPr lang="en-US" sz="16600" b="1" dirty="0">
              <a:latin typeface="Century Gothic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2798" y="4254407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544" y="4754234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5544" y="5728320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5544" y="6243913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524" y="3965599"/>
            <a:ext cx="38830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itchFamily="34" charset="0"/>
              </a:rPr>
              <a:t>doll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09045" y="3965598"/>
            <a:ext cx="38830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itchFamily="34" charset="0"/>
              </a:rPr>
              <a:t>egg</a:t>
            </a:r>
            <a:endParaRPr lang="en-US" sz="16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8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555" y="191070"/>
            <a:ext cx="82928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Individual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5544" y="2412123"/>
            <a:ext cx="10945558" cy="3831789"/>
            <a:chOff x="555544" y="1448145"/>
            <a:chExt cx="10945558" cy="47957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560597" y="1137000"/>
            <a:ext cx="82928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Write word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4692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a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052" y="209236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b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4003" y="435343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b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084" y="209762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a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5333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555" y="191070"/>
            <a:ext cx="82928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Individual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084" y="209762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c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5544" y="2412123"/>
            <a:ext cx="10945558" cy="3831789"/>
            <a:chOff x="555544" y="1448145"/>
            <a:chExt cx="10945558" cy="47957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560597" y="1137000"/>
            <a:ext cx="82928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Write word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2798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d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052" y="209236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c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109" y="435343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e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524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Callout 12"/>
          <p:cNvSpPr/>
          <p:nvPr/>
        </p:nvSpPr>
        <p:spPr>
          <a:xfrm>
            <a:off x="3527772" y="156264"/>
            <a:ext cx="4024408" cy="1469076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Identity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2628DC-085C-4EFF-9121-6128E2AA7860}"/>
              </a:ext>
            </a:extLst>
          </p:cNvPr>
          <p:cNvSpPr txBox="1"/>
          <p:nvPr/>
        </p:nvSpPr>
        <p:spPr>
          <a:xfrm>
            <a:off x="241799" y="2989096"/>
            <a:ext cx="5115339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Abdur Rahaman</a:t>
            </a:r>
          </a:p>
          <a:p>
            <a:r>
              <a:rPr lang="en-US" sz="2400" dirty="0"/>
              <a:t>Head Teacher</a:t>
            </a:r>
          </a:p>
          <a:p>
            <a:r>
              <a:rPr lang="en-US" sz="2400" dirty="0" err="1"/>
              <a:t>Otarhat</a:t>
            </a:r>
            <a:r>
              <a:rPr lang="en-US" sz="2400" dirty="0"/>
              <a:t> Government Primary School</a:t>
            </a:r>
          </a:p>
          <a:p>
            <a:r>
              <a:rPr lang="en-US" sz="2400" dirty="0" err="1"/>
              <a:t>Kabirhat</a:t>
            </a:r>
            <a:r>
              <a:rPr lang="en-US" sz="2400" dirty="0"/>
              <a:t>, Noakhali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B10B1-FBDA-42FE-92A4-8014ABC76834}"/>
              </a:ext>
            </a:extLst>
          </p:cNvPr>
          <p:cNvSpPr txBox="1"/>
          <p:nvPr/>
        </p:nvSpPr>
        <p:spPr>
          <a:xfrm flipH="1">
            <a:off x="1363805" y="2181341"/>
            <a:ext cx="2501392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Teacher’s Identity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622D7-B305-44C3-972A-05B8FF69383B}"/>
              </a:ext>
            </a:extLst>
          </p:cNvPr>
          <p:cNvSpPr txBox="1"/>
          <p:nvPr/>
        </p:nvSpPr>
        <p:spPr>
          <a:xfrm flipH="1">
            <a:off x="7776509" y="3136612"/>
            <a:ext cx="319320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Lesson Identity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1E47A2-DD47-4650-9491-67EB1AD5601C}"/>
              </a:ext>
            </a:extLst>
          </p:cNvPr>
          <p:cNvSpPr txBox="1"/>
          <p:nvPr/>
        </p:nvSpPr>
        <p:spPr>
          <a:xfrm>
            <a:off x="7712302" y="4172853"/>
            <a:ext cx="416709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Class  : Two</a:t>
            </a:r>
          </a:p>
          <a:p>
            <a:r>
              <a:rPr lang="en-US" sz="2800" dirty="0"/>
              <a:t>Sub     : English</a:t>
            </a:r>
          </a:p>
          <a:p>
            <a:r>
              <a:rPr lang="en-US" sz="2800" dirty="0"/>
              <a:t>Unit     : 1</a:t>
            </a:r>
          </a:p>
          <a:p>
            <a:r>
              <a:rPr lang="en-US" sz="2800" dirty="0"/>
              <a:t>Lesson: 4-6</a:t>
            </a:r>
          </a:p>
          <a:p>
            <a:r>
              <a:rPr lang="en-US" sz="2800" dirty="0"/>
              <a:t>Page No</a:t>
            </a:r>
            <a:r>
              <a:rPr lang="en-US" sz="2800"/>
              <a:t>: 3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43154-7489-4B23-951F-70EE9397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03" y="1166085"/>
            <a:ext cx="1901571" cy="51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0" y="1001475"/>
            <a:ext cx="6261245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itchFamily="34" charset="0"/>
                <a:cs typeface="Nikosh" pitchFamily="2" charset="0"/>
              </a:rPr>
              <a:t>Open your English book Page 3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8" y="385891"/>
            <a:ext cx="49720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4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1075" y="143767"/>
            <a:ext cx="671631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Group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 r="2114" b="6944"/>
          <a:stretch/>
        </p:blipFill>
        <p:spPr>
          <a:xfrm>
            <a:off x="889191" y="1947716"/>
            <a:ext cx="10413617" cy="43197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6633" y="1007421"/>
            <a:ext cx="38569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Fill in the box.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513" y="4065929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592" y="3216086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Egg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7247" y="3681209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8750" y="2470254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Doll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0419" y="3437651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971957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8" grpId="0"/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987" y="250755"/>
            <a:ext cx="300210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1682" y="4533126"/>
            <a:ext cx="1639614" cy="1862048"/>
            <a:chOff x="1718441" y="4769608"/>
            <a:chExt cx="1639614" cy="1862048"/>
          </a:xfrm>
        </p:grpSpPr>
        <p:sp>
          <p:nvSpPr>
            <p:cNvPr id="7" name="Rectangle 6"/>
            <p:cNvSpPr/>
            <p:nvPr/>
          </p:nvSpPr>
          <p:spPr>
            <a:xfrm>
              <a:off x="1916555" y="4769608"/>
              <a:ext cx="1332416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7" name="Rectangle 16"/>
            <p:cNvSpPr/>
            <p:nvPr/>
          </p:nvSpPr>
          <p:spPr>
            <a:xfrm>
              <a:off x="1916555" y="4769608"/>
              <a:ext cx="119295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B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07266" y="4501594"/>
            <a:ext cx="1855685" cy="1862048"/>
            <a:chOff x="1718441" y="4769608"/>
            <a:chExt cx="1639614" cy="1862048"/>
          </a:xfrm>
        </p:grpSpPr>
        <p:sp>
          <p:nvSpPr>
            <p:cNvPr id="20" name="Rectangle 19"/>
            <p:cNvSpPr/>
            <p:nvPr/>
          </p:nvSpPr>
          <p:spPr>
            <a:xfrm>
              <a:off x="1916555" y="4769608"/>
              <a:ext cx="1177273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C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86021" y="4501594"/>
            <a:ext cx="1889966" cy="1862048"/>
            <a:chOff x="1304682" y="4769608"/>
            <a:chExt cx="2053373" cy="1862048"/>
          </a:xfrm>
        </p:grpSpPr>
        <p:sp>
          <p:nvSpPr>
            <p:cNvPr id="23" name="Rectangle 22"/>
            <p:cNvSpPr/>
            <p:nvPr/>
          </p:nvSpPr>
          <p:spPr>
            <a:xfrm>
              <a:off x="1304682" y="4769608"/>
              <a:ext cx="198228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D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5731" y="4495109"/>
            <a:ext cx="1639614" cy="1862048"/>
            <a:chOff x="1718441" y="4769608"/>
            <a:chExt cx="1639614" cy="1862048"/>
          </a:xfrm>
        </p:grpSpPr>
        <p:sp>
          <p:nvSpPr>
            <p:cNvPr id="26" name="Rectangle 25"/>
            <p:cNvSpPr/>
            <p:nvPr/>
          </p:nvSpPr>
          <p:spPr>
            <a:xfrm>
              <a:off x="1916555" y="4769608"/>
              <a:ext cx="124906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4112" y="219202"/>
            <a:ext cx="3002105" cy="175432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3845" y="1661324"/>
            <a:ext cx="1714265" cy="101566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63834" y="3272894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90613" y="3272894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4014" y="3389072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015" y="3389072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6" y="1175195"/>
            <a:ext cx="6968359" cy="29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7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PTI Magura\Desktop\Lipa Bqalmari\61F+PTK6iiL._SX522_.jpg">
            <a:extLst>
              <a:ext uri="{FF2B5EF4-FFF2-40B4-BE49-F238E27FC236}">
                <a16:creationId xmlns:a16="http://schemas.microsoft.com/office/drawing/2014/main" id="{28E3C40C-C48E-4EB7-BDE4-A1EECDFE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350" y="1250196"/>
            <a:ext cx="4047845" cy="2633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4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lt1"/>
            </a:solidFill>
          </a:ln>
          <a:effectLst>
            <a:glow rad="1143000">
              <a:srgbClr val="92D050">
                <a:alpha val="48000"/>
              </a:srgbClr>
            </a:glow>
            <a:outerShdw blurRad="1206500" dir="18600000" sx="42000" sy="42000" algn="ctr" rotWithShape="0">
              <a:schemeClr val="accent3">
                <a:lumMod val="40000"/>
                <a:lumOff val="60000"/>
                <a:alpha val="19000"/>
              </a:schemeClr>
            </a:outerShdw>
            <a:reflection endPos="0" dir="5400000" sy="-100000" algn="bl" rotWithShape="0"/>
            <a:softEdge rad="469900"/>
          </a:effectLst>
          <a:scene3d>
            <a:camera prst="perspectiveFront"/>
            <a:lightRig rig="threePt" dir="t"/>
          </a:scene3d>
          <a:sp3d extrusionH="1803400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</p:pic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987" y="250755"/>
            <a:ext cx="300210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2111" y="4533126"/>
            <a:ext cx="1855987" cy="1862048"/>
            <a:chOff x="1718441" y="4769608"/>
            <a:chExt cx="1639614" cy="1862048"/>
          </a:xfrm>
        </p:grpSpPr>
        <p:sp>
          <p:nvSpPr>
            <p:cNvPr id="7" name="Rectangle 6"/>
            <p:cNvSpPr/>
            <p:nvPr/>
          </p:nvSpPr>
          <p:spPr>
            <a:xfrm>
              <a:off x="1916555" y="4769608"/>
              <a:ext cx="1177081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B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59810" y="4542407"/>
            <a:ext cx="1831287" cy="1862048"/>
            <a:chOff x="1718441" y="4769608"/>
            <a:chExt cx="1639614" cy="1862048"/>
          </a:xfrm>
        </p:grpSpPr>
        <p:sp>
          <p:nvSpPr>
            <p:cNvPr id="17" name="Rectangle 16"/>
            <p:cNvSpPr/>
            <p:nvPr/>
          </p:nvSpPr>
          <p:spPr>
            <a:xfrm>
              <a:off x="1916555" y="4769608"/>
              <a:ext cx="119295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C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0692" y="4501594"/>
            <a:ext cx="1855685" cy="1862048"/>
            <a:chOff x="1718441" y="4769608"/>
            <a:chExt cx="1639614" cy="1862048"/>
          </a:xfrm>
        </p:grpSpPr>
        <p:sp>
          <p:nvSpPr>
            <p:cNvPr id="20" name="Rectangle 19"/>
            <p:cNvSpPr/>
            <p:nvPr/>
          </p:nvSpPr>
          <p:spPr>
            <a:xfrm>
              <a:off x="1916555" y="4769608"/>
              <a:ext cx="1177273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D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56967" y="4501594"/>
            <a:ext cx="1808213" cy="1862048"/>
            <a:chOff x="1393504" y="4769608"/>
            <a:chExt cx="1964551" cy="1862048"/>
          </a:xfrm>
        </p:grpSpPr>
        <p:sp>
          <p:nvSpPr>
            <p:cNvPr id="23" name="Rectangle 22"/>
            <p:cNvSpPr/>
            <p:nvPr/>
          </p:nvSpPr>
          <p:spPr>
            <a:xfrm>
              <a:off x="1393504" y="4769608"/>
              <a:ext cx="180464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F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5731" y="4495109"/>
            <a:ext cx="1639614" cy="1862048"/>
            <a:chOff x="1718441" y="4769608"/>
            <a:chExt cx="1639614" cy="1862048"/>
          </a:xfrm>
        </p:grpSpPr>
        <p:sp>
          <p:nvSpPr>
            <p:cNvPr id="26" name="Rectangle 25"/>
            <p:cNvSpPr/>
            <p:nvPr/>
          </p:nvSpPr>
          <p:spPr>
            <a:xfrm>
              <a:off x="1916555" y="4769608"/>
              <a:ext cx="124906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030329" y="1697319"/>
            <a:ext cx="2145060" cy="92333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</a:t>
            </a:r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at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4622" y="3272894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9513" y="3272894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7620" y="3389072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7620" y="3422069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112" y="219202"/>
            <a:ext cx="3002105" cy="175432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</a:p>
        </p:txBody>
      </p:sp>
    </p:spTree>
    <p:extLst>
      <p:ext uri="{BB962C8B-B14F-4D97-AF65-F5344CB8AC3E}">
        <p14:creationId xmlns:p14="http://schemas.microsoft.com/office/powerpoint/2010/main" val="222798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3" grpId="0" animBg="1"/>
      <p:bldP spid="3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987" y="250755"/>
            <a:ext cx="300210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93816" y="4501594"/>
            <a:ext cx="1855987" cy="1862048"/>
            <a:chOff x="1718441" y="4769608"/>
            <a:chExt cx="1639614" cy="1862048"/>
          </a:xfrm>
        </p:grpSpPr>
        <p:sp>
          <p:nvSpPr>
            <p:cNvPr id="7" name="Rectangle 6"/>
            <p:cNvSpPr/>
            <p:nvPr/>
          </p:nvSpPr>
          <p:spPr>
            <a:xfrm>
              <a:off x="1916555" y="4769608"/>
              <a:ext cx="1177081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C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7" name="Rectangle 16"/>
            <p:cNvSpPr/>
            <p:nvPr/>
          </p:nvSpPr>
          <p:spPr>
            <a:xfrm>
              <a:off x="1916555" y="4769608"/>
              <a:ext cx="119295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B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28436" y="4501594"/>
            <a:ext cx="1855685" cy="1862048"/>
            <a:chOff x="1718441" y="4769608"/>
            <a:chExt cx="1639614" cy="1862048"/>
          </a:xfrm>
        </p:grpSpPr>
        <p:sp>
          <p:nvSpPr>
            <p:cNvPr id="20" name="Rectangle 19"/>
            <p:cNvSpPr/>
            <p:nvPr/>
          </p:nvSpPr>
          <p:spPr>
            <a:xfrm>
              <a:off x="1916555" y="4769608"/>
              <a:ext cx="1103623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86021" y="4501594"/>
            <a:ext cx="1889966" cy="1862048"/>
            <a:chOff x="1304682" y="4769608"/>
            <a:chExt cx="2053373" cy="1862048"/>
          </a:xfrm>
        </p:grpSpPr>
        <p:sp>
          <p:nvSpPr>
            <p:cNvPr id="23" name="Rectangle 22"/>
            <p:cNvSpPr/>
            <p:nvPr/>
          </p:nvSpPr>
          <p:spPr>
            <a:xfrm>
              <a:off x="1304682" y="4769608"/>
              <a:ext cx="198228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D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05035" y="4542407"/>
            <a:ext cx="1639614" cy="1862048"/>
            <a:chOff x="1718441" y="4769608"/>
            <a:chExt cx="1639614" cy="1862048"/>
          </a:xfrm>
        </p:grpSpPr>
        <p:sp>
          <p:nvSpPr>
            <p:cNvPr id="26" name="Rectangle 25"/>
            <p:cNvSpPr/>
            <p:nvPr/>
          </p:nvSpPr>
          <p:spPr>
            <a:xfrm>
              <a:off x="1916555" y="4769608"/>
              <a:ext cx="1332416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518074" y="1490832"/>
            <a:ext cx="1927692" cy="92333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up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30660" y="3329622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9759" y="3331243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1689" y="3420603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4112" y="3389072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112" y="219202"/>
            <a:ext cx="3002105" cy="175432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9408513-9B6D-4895-A9DB-9AB95F78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45" y="453545"/>
            <a:ext cx="4565809" cy="456580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8978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987" y="250755"/>
            <a:ext cx="300210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3417" y="4479343"/>
            <a:ext cx="1855987" cy="1862048"/>
            <a:chOff x="1718441" y="4769608"/>
            <a:chExt cx="1639614" cy="1862048"/>
          </a:xfrm>
        </p:grpSpPr>
        <p:sp>
          <p:nvSpPr>
            <p:cNvPr id="7" name="Rectangle 6"/>
            <p:cNvSpPr/>
            <p:nvPr/>
          </p:nvSpPr>
          <p:spPr>
            <a:xfrm>
              <a:off x="1916555" y="4769608"/>
              <a:ext cx="1177081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D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7" name="Rectangle 16"/>
            <p:cNvSpPr/>
            <p:nvPr/>
          </p:nvSpPr>
          <p:spPr>
            <a:xfrm>
              <a:off x="1916555" y="4769608"/>
              <a:ext cx="119295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B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38798" y="4501594"/>
            <a:ext cx="1855685" cy="1862048"/>
            <a:chOff x="1718441" y="4769608"/>
            <a:chExt cx="1639614" cy="1862048"/>
          </a:xfrm>
        </p:grpSpPr>
        <p:sp>
          <p:nvSpPr>
            <p:cNvPr id="20" name="Rectangle 19"/>
            <p:cNvSpPr/>
            <p:nvPr/>
          </p:nvSpPr>
          <p:spPr>
            <a:xfrm>
              <a:off x="1916555" y="4769608"/>
              <a:ext cx="1103623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650396" y="4470062"/>
            <a:ext cx="1889966" cy="1862048"/>
            <a:chOff x="1304682" y="4769608"/>
            <a:chExt cx="2053373" cy="1862048"/>
          </a:xfrm>
        </p:grpSpPr>
        <p:sp>
          <p:nvSpPr>
            <p:cNvPr id="23" name="Rectangle 22"/>
            <p:cNvSpPr/>
            <p:nvPr/>
          </p:nvSpPr>
          <p:spPr>
            <a:xfrm>
              <a:off x="1304682" y="4769608"/>
              <a:ext cx="198228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C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94227" y="4542407"/>
            <a:ext cx="1639614" cy="1862048"/>
            <a:chOff x="1718441" y="4769608"/>
            <a:chExt cx="1639614" cy="1862048"/>
          </a:xfrm>
        </p:grpSpPr>
        <p:sp>
          <p:nvSpPr>
            <p:cNvPr id="26" name="Rectangle 25"/>
            <p:cNvSpPr/>
            <p:nvPr/>
          </p:nvSpPr>
          <p:spPr>
            <a:xfrm>
              <a:off x="1916555" y="4769608"/>
              <a:ext cx="1332416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570628" y="1534932"/>
            <a:ext cx="2145060" cy="92333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Doll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39390" y="3257897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38474" y="3257897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9236" y="3389072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9478" y="3381132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112" y="219202"/>
            <a:ext cx="3002105" cy="175432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6474" y="241164"/>
            <a:ext cx="2117126" cy="3940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g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2191" y="427171"/>
            <a:ext cx="1375519" cy="37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7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3" grpId="0" animBg="1"/>
      <p:bldP spid="3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987" y="250755"/>
            <a:ext cx="300210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12267" y="4472859"/>
            <a:ext cx="1773181" cy="1862048"/>
            <a:chOff x="1718441" y="4769608"/>
            <a:chExt cx="1639614" cy="1862048"/>
          </a:xfrm>
        </p:grpSpPr>
        <p:sp>
          <p:nvSpPr>
            <p:cNvPr id="7" name="Rectangle 6"/>
            <p:cNvSpPr/>
            <p:nvPr/>
          </p:nvSpPr>
          <p:spPr>
            <a:xfrm>
              <a:off x="1891498" y="4769608"/>
              <a:ext cx="1154974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7" name="Rectangle 16"/>
            <p:cNvSpPr/>
            <p:nvPr/>
          </p:nvSpPr>
          <p:spPr>
            <a:xfrm>
              <a:off x="1916555" y="4769608"/>
              <a:ext cx="119295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B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28436" y="4501594"/>
            <a:ext cx="1855685" cy="1862048"/>
            <a:chOff x="1718441" y="4769608"/>
            <a:chExt cx="1639614" cy="1862048"/>
          </a:xfrm>
        </p:grpSpPr>
        <p:sp>
          <p:nvSpPr>
            <p:cNvPr id="20" name="Rectangle 19"/>
            <p:cNvSpPr/>
            <p:nvPr/>
          </p:nvSpPr>
          <p:spPr>
            <a:xfrm>
              <a:off x="1916555" y="4769608"/>
              <a:ext cx="1177273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C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57374" y="4470062"/>
            <a:ext cx="2025327" cy="1862048"/>
            <a:chOff x="1425217" y="4769608"/>
            <a:chExt cx="1932838" cy="1862048"/>
          </a:xfrm>
        </p:grpSpPr>
        <p:sp>
          <p:nvSpPr>
            <p:cNvPr id="23" name="Rectangle 22"/>
            <p:cNvSpPr/>
            <p:nvPr/>
          </p:nvSpPr>
          <p:spPr>
            <a:xfrm>
              <a:off x="1425217" y="4769608"/>
              <a:ext cx="174121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D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94227" y="4542407"/>
            <a:ext cx="1639614" cy="1862048"/>
            <a:chOff x="1718441" y="4769608"/>
            <a:chExt cx="1639614" cy="1862048"/>
          </a:xfrm>
        </p:grpSpPr>
        <p:sp>
          <p:nvSpPr>
            <p:cNvPr id="26" name="Rectangle 25"/>
            <p:cNvSpPr/>
            <p:nvPr/>
          </p:nvSpPr>
          <p:spPr>
            <a:xfrm>
              <a:off x="1916555" y="4769608"/>
              <a:ext cx="1332416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754230" y="2707972"/>
            <a:ext cx="2691535" cy="92333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188" y="3159935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027" y="3159935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195" y="3169637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015" y="3169637"/>
            <a:ext cx="2182297" cy="92333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wrong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644" y="282266"/>
            <a:ext cx="3002105" cy="175432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821AEF-0EDB-4850-9527-36D3759AA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27" y="933148"/>
            <a:ext cx="4660873" cy="29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3" grpId="0" animBg="1"/>
      <p:bldP spid="3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8435" y="779922"/>
            <a:ext cx="168691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353" y="4429676"/>
            <a:ext cx="17479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at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659" y="3191276"/>
            <a:ext cx="17303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gg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8435" y="1985071"/>
            <a:ext cx="168691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0ll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94538" y="1272093"/>
            <a:ext cx="5360276" cy="13532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56988" y="1529851"/>
            <a:ext cx="5544200" cy="31615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256988" y="3998530"/>
            <a:ext cx="5904658" cy="9506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3103362" y="2853560"/>
            <a:ext cx="5851452" cy="32264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594839" y="302206"/>
            <a:ext cx="2598682" cy="6338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/>
          <p:cNvSpPr/>
          <p:nvPr/>
        </p:nvSpPr>
        <p:spPr>
          <a:xfrm>
            <a:off x="-2744" y="6872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712" y="176078"/>
            <a:ext cx="39744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Say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read and match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39" y="4416206"/>
            <a:ext cx="2636707" cy="11118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DB5746-50D2-4D80-9252-62D0156C3D9A}"/>
              </a:ext>
            </a:extLst>
          </p:cNvPr>
          <p:cNvSpPr txBox="1"/>
          <p:nvPr/>
        </p:nvSpPr>
        <p:spPr>
          <a:xfrm>
            <a:off x="1655980" y="5664472"/>
            <a:ext cx="17479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cup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CFB012-4AEB-4209-8A04-ABC35C281B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6488" y="98648"/>
            <a:ext cx="1178663" cy="2193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01C8A0-8EBB-465C-AA62-2543E8D9B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14" y="5345267"/>
            <a:ext cx="2036018" cy="129578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3A606A-6126-483C-8C91-58BAA27C1508}"/>
              </a:ext>
            </a:extLst>
          </p:cNvPr>
          <p:cNvCxnSpPr>
            <a:cxnSpLocks/>
          </p:cNvCxnSpPr>
          <p:nvPr/>
        </p:nvCxnSpPr>
        <p:spPr>
          <a:xfrm>
            <a:off x="3054576" y="3959799"/>
            <a:ext cx="5732080" cy="226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PTI Magura\Desktop\Lipa Bqalmari\61F+PTK6iiL._SX522_.jpg">
            <a:extLst>
              <a:ext uri="{FF2B5EF4-FFF2-40B4-BE49-F238E27FC236}">
                <a16:creationId xmlns:a16="http://schemas.microsoft.com/office/drawing/2014/main" id="{554F3F6B-4A0D-4C24-8305-17308670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1646" y="3184562"/>
            <a:ext cx="1747993" cy="1137248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347752-B439-4D30-8A57-A6479E6E6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67" y="1803099"/>
            <a:ext cx="1668527" cy="16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2" grpId="0" animBg="1"/>
      <p:bldP spid="31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75330" y="2411493"/>
            <a:ext cx="5501638" cy="2614398"/>
            <a:chOff x="162126" y="1226042"/>
            <a:chExt cx="7835461" cy="40775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26" y="1226042"/>
              <a:ext cx="7835461" cy="3673264"/>
            </a:xfrm>
            <a:prstGeom prst="rect">
              <a:avLst/>
            </a:prstGeom>
          </p:spPr>
        </p:pic>
        <p:sp>
          <p:nvSpPr>
            <p:cNvPr id="18" name="Line Callout 2 17"/>
            <p:cNvSpPr/>
            <p:nvPr/>
          </p:nvSpPr>
          <p:spPr>
            <a:xfrm>
              <a:off x="3783724" y="4263028"/>
              <a:ext cx="3760081" cy="1040524"/>
            </a:xfrm>
            <a:prstGeom prst="borderCallout2">
              <a:avLst>
                <a:gd name="adj1" fmla="val 20084"/>
                <a:gd name="adj2" fmla="val 2903"/>
                <a:gd name="adj3" fmla="val 18750"/>
                <a:gd name="adj4" fmla="val -16667"/>
                <a:gd name="adj5" fmla="val -53336"/>
                <a:gd name="adj6" fmla="val -51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ysClr val="windowText" lastClr="000000"/>
                  </a:solidFill>
                  <a:latin typeface="Century Gothic" pitchFamily="34" charset="0"/>
                </a:rPr>
                <a:t>Bye </a:t>
              </a:r>
              <a:r>
                <a:rPr lang="en-US" sz="4800" b="1" dirty="0" err="1">
                  <a:solidFill>
                    <a:sysClr val="windowText" lastClr="000000"/>
                  </a:solidFill>
                  <a:latin typeface="Century Gothic" pitchFamily="34" charset="0"/>
                </a:rPr>
                <a:t>bye</a:t>
              </a:r>
              <a:endParaRPr lang="en-US" sz="4800" b="1" dirty="0">
                <a:solidFill>
                  <a:sysClr val="windowText" lastClr="00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600" y="448496"/>
            <a:ext cx="2857500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2403" y="3796319"/>
            <a:ext cx="2857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1.07279 -0.9127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33" y="-4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1125" y="1530810"/>
            <a:ext cx="775421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707" y="2853557"/>
            <a:ext cx="976100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We shall overcome </a:t>
            </a:r>
          </a:p>
          <a:p>
            <a:r>
              <a:rPr lang="en-US" sz="4400" dirty="0"/>
              <a:t>       We shall overcome</a:t>
            </a:r>
          </a:p>
          <a:p>
            <a:r>
              <a:rPr lang="en-US" sz="4400" dirty="0"/>
              <a:t>We shall overcome someday</a:t>
            </a:r>
          </a:p>
          <a:p>
            <a:r>
              <a:rPr lang="en-US" sz="4400" dirty="0"/>
              <a:t>       Oh deep in my heart, I do believe,</a:t>
            </a:r>
          </a:p>
          <a:p>
            <a:r>
              <a:rPr lang="en-US" sz="4400" dirty="0"/>
              <a:t>………………………………..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855" y="403242"/>
            <a:ext cx="2081704" cy="1838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116" y="4782756"/>
            <a:ext cx="1973406" cy="17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961" y="352712"/>
            <a:ext cx="1099180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latin typeface="Century Gothic" pitchFamily="34" charset="0"/>
                <a:cs typeface="Times New Roman" pitchFamily="18" charset="0"/>
              </a:rPr>
              <a:t>What can you see in this pictures?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4244">
            <a:off x="5195457" y="629287"/>
            <a:ext cx="2616209" cy="261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59" y="768210"/>
            <a:ext cx="2925805" cy="2652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32" y="3835241"/>
            <a:ext cx="3575421" cy="227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7" y="1375844"/>
            <a:ext cx="4379927" cy="18468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2C1B98-35E6-4582-AF3C-A4DA6235BB98}"/>
              </a:ext>
            </a:extLst>
          </p:cNvPr>
          <p:cNvSpPr txBox="1"/>
          <p:nvPr/>
        </p:nvSpPr>
        <p:spPr>
          <a:xfrm>
            <a:off x="1663815" y="3095198"/>
            <a:ext cx="1271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Times New Roman" pitchFamily="18" charset="0"/>
              </a:rPr>
              <a:t>Ant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A4B4C-3764-4485-9C08-A163C1BC643C}"/>
              </a:ext>
            </a:extLst>
          </p:cNvPr>
          <p:cNvSpPr txBox="1"/>
          <p:nvPr/>
        </p:nvSpPr>
        <p:spPr>
          <a:xfrm>
            <a:off x="5912979" y="2593463"/>
            <a:ext cx="1271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Times New Roman" pitchFamily="18" charset="0"/>
              </a:rPr>
              <a:t>Bat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45E2C-DE21-434E-85C4-62D07B11531B}"/>
              </a:ext>
            </a:extLst>
          </p:cNvPr>
          <p:cNvSpPr txBox="1"/>
          <p:nvPr/>
        </p:nvSpPr>
        <p:spPr>
          <a:xfrm>
            <a:off x="9680028" y="3102495"/>
            <a:ext cx="1271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Times New Roman" pitchFamily="18" charset="0"/>
              </a:rPr>
              <a:t>Cup</a:t>
            </a:r>
            <a:endParaRPr lang="en-US" sz="4000" dirty="0"/>
          </a:p>
        </p:txBody>
      </p:sp>
      <p:pic>
        <p:nvPicPr>
          <p:cNvPr id="1032" name="Picture 8" descr="Nurture Me Soft Body Baby Doll | Target Australia">
            <a:extLst>
              <a:ext uri="{FF2B5EF4-FFF2-40B4-BE49-F238E27FC236}">
                <a16:creationId xmlns:a16="http://schemas.microsoft.com/office/drawing/2014/main" id="{5DFEB803-ED0F-4959-854C-7B9DF0BD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" y="3829991"/>
            <a:ext cx="2000250" cy="2286000"/>
          </a:xfrm>
          <a:prstGeom prst="rect">
            <a:avLst/>
          </a:prstGeom>
          <a:solidFill>
            <a:schemeClr val="accent3">
              <a:lumMod val="75000"/>
              <a:alpha val="0"/>
            </a:schemeClr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6A0C18-4FB1-4C0C-B5E6-F90E7461ADF5}"/>
              </a:ext>
            </a:extLst>
          </p:cNvPr>
          <p:cNvSpPr txBox="1"/>
          <p:nvPr/>
        </p:nvSpPr>
        <p:spPr>
          <a:xfrm>
            <a:off x="8904739" y="5717937"/>
            <a:ext cx="1271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latin typeface="Century Gothic" pitchFamily="34" charset="0"/>
              </a:rPr>
              <a:t>Egg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B1ED6-2ADF-4447-99CF-5969F79D1D3E}"/>
              </a:ext>
            </a:extLst>
          </p:cNvPr>
          <p:cNvSpPr txBox="1"/>
          <p:nvPr/>
        </p:nvSpPr>
        <p:spPr>
          <a:xfrm>
            <a:off x="2102625" y="6015382"/>
            <a:ext cx="1271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latin typeface="Century Gothic" pitchFamily="34" charset="0"/>
              </a:rPr>
              <a:t>Doll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90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4765" y="643098"/>
            <a:ext cx="5562600" cy="1066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2642" y="3415581"/>
            <a:ext cx="510684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Alphabat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Aa-Ee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710333" y="2640426"/>
            <a:ext cx="9470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483" y="4023856"/>
            <a:ext cx="11729545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1.1.1 repeat after the teacher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1.1.2 say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1.2.1recognize and read the alphabet both small and capital (non-cursive).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1.3.1 recognize and read the name of objects having the same initial and final sounds.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106692" y="1381050"/>
            <a:ext cx="557877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11" name="Frame 10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9569669" y="725213"/>
            <a:ext cx="1639614" cy="1678144"/>
          </a:xfrm>
          <a:prstGeom prst="star24">
            <a:avLst>
              <a:gd name="adj" fmla="val 153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24-Point Star 8"/>
          <p:cNvSpPr/>
          <p:nvPr/>
        </p:nvSpPr>
        <p:spPr>
          <a:xfrm>
            <a:off x="520038" y="725213"/>
            <a:ext cx="1781728" cy="1678143"/>
          </a:xfrm>
          <a:prstGeom prst="star24">
            <a:avLst>
              <a:gd name="adj" fmla="val 153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86245" y="674026"/>
            <a:ext cx="38068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Century Gothic" pitchFamily="34" charset="0"/>
              </a:rPr>
              <a:t>Aa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4404" y="4225159"/>
            <a:ext cx="3977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>
                <a:latin typeface="Century Gothic" pitchFamily="34" charset="0"/>
              </a:rPr>
              <a:t>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" y="3118603"/>
            <a:ext cx="6968359" cy="29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Apple-লাল আপেল - i Bajar">
            <a:extLst>
              <a:ext uri="{FF2B5EF4-FFF2-40B4-BE49-F238E27FC236}">
                <a16:creationId xmlns:a16="http://schemas.microsoft.com/office/drawing/2014/main" id="{F1CDA0FD-6F90-4BF6-B7B1-FBDFA567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27" y="223838"/>
            <a:ext cx="5884964" cy="5390899"/>
          </a:xfrm>
          <a:prstGeom prst="rect">
            <a:avLst/>
          </a:prstGeom>
          <a:noFill/>
          <a:effectLst>
            <a:glow rad="1460500">
              <a:schemeClr val="accent1">
                <a:alpha val="300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71491" y="777283"/>
            <a:ext cx="37519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Century Gothic" pitchFamily="34" charset="0"/>
              </a:rPr>
              <a:t>Aa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3220" y="3977606"/>
            <a:ext cx="7171095" cy="2646878"/>
          </a:xfrm>
          <a:prstGeom prst="rect">
            <a:avLst/>
          </a:prstGeom>
          <a:noFill/>
          <a:effectLst>
            <a:softEdge rad="482600"/>
          </a:effectLst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>
                <a:latin typeface="Century Gothic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353726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51774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37587" y="674026"/>
            <a:ext cx="30500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Bb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44404" y="4067499"/>
            <a:ext cx="3977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b</a:t>
            </a:r>
            <a:r>
              <a:rPr lang="en-US" sz="16600" b="1" dirty="0">
                <a:latin typeface="Century Gothic" pitchFamily="34" charset="0"/>
              </a:rPr>
              <a:t>at</a:t>
            </a:r>
            <a:endParaRPr lang="en-US" sz="13800" b="1" dirty="0">
              <a:latin typeface="Century Gothic" pitchFamily="34" charset="0"/>
            </a:endParaRPr>
          </a:p>
        </p:txBody>
      </p:sp>
      <p:pic>
        <p:nvPicPr>
          <p:cNvPr id="8" name="Picture 2" descr="C:\Users\PTI Magura\Desktop\Lipa Bqalmari\61F+PTK6iiL._SX522_.jpg">
            <a:extLst>
              <a:ext uri="{FF2B5EF4-FFF2-40B4-BE49-F238E27FC236}">
                <a16:creationId xmlns:a16="http://schemas.microsoft.com/office/drawing/2014/main" id="{91D779C2-610A-4052-B75F-6AF14171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195" y="1588197"/>
            <a:ext cx="6324600" cy="4114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4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lt1"/>
            </a:solidFill>
          </a:ln>
          <a:effectLst>
            <a:glow>
              <a:srgbClr val="92D050"/>
            </a:glow>
            <a:outerShdw blurRad="1206500" dir="18600000" sx="42000" sy="42000" algn="ctr" rotWithShape="0">
              <a:schemeClr val="accent3">
                <a:lumMod val="40000"/>
                <a:lumOff val="60000"/>
                <a:alpha val="19000"/>
              </a:schemeClr>
            </a:outerShdw>
            <a:reflection endPos="0" dir="5400000" sy="-100000" algn="bl" rotWithShape="0"/>
            <a:softEdge rad="0"/>
          </a:effectLst>
          <a:scene3d>
            <a:camera prst="perspectiveFront"/>
            <a:lightRig rig="threePt" dir="t"/>
          </a:scene3d>
          <a:sp3d extrusionH="1803400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504671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Century Gothic</vt:lpstr>
      <vt:lpstr>Nikosh</vt:lpstr>
      <vt:lpstr>NikoshBAN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2022-02-06T01:07:38Z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