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75" r:id="rId7"/>
    <p:sldId id="265" r:id="rId8"/>
    <p:sldId id="279" r:id="rId9"/>
    <p:sldId id="274" r:id="rId10"/>
    <p:sldId id="273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4E860-E56C-4BBE-AF76-A8D41503A7E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6FE007-3F8B-4944-B5F1-4A4AD34BC5E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D0E5460-BB7C-41F6-95E3-B476DB9561E6}" type="parTrans" cxnId="{244D2818-FC83-49E4-9B92-B18A75C3F9C4}">
      <dgm:prSet/>
      <dgm:spPr/>
      <dgm:t>
        <a:bodyPr/>
        <a:lstStyle/>
        <a:p>
          <a:endParaRPr lang="en-US"/>
        </a:p>
      </dgm:t>
    </dgm:pt>
    <dgm:pt modelId="{ACD6FFD8-F4DC-474C-A5CD-27FF4E6BB960}" type="sibTrans" cxnId="{244D2818-FC83-49E4-9B92-B18A75C3F9C4}">
      <dgm:prSet/>
      <dgm:spPr/>
      <dgm:t>
        <a:bodyPr/>
        <a:lstStyle/>
        <a:p>
          <a:endParaRPr lang="en-US"/>
        </a:p>
      </dgm:t>
    </dgm:pt>
    <dgm:pt modelId="{B178259C-AB9F-4C4E-8E0D-6D4E773FE64C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কোভিড ১৯</a:t>
          </a:r>
        </a:p>
      </dgm:t>
    </dgm:pt>
    <dgm:pt modelId="{75AE58D5-5B1C-4161-9FD2-4453F20AA259}" type="parTrans" cxnId="{D9D202A2-6121-42F8-8132-47B9487CC80F}">
      <dgm:prSet/>
      <dgm:spPr/>
      <dgm:t>
        <a:bodyPr/>
        <a:lstStyle/>
        <a:p>
          <a:endParaRPr lang="en-US"/>
        </a:p>
      </dgm:t>
    </dgm:pt>
    <dgm:pt modelId="{5763BFB7-D769-4C0C-BCFE-FEB745558422}" type="sibTrans" cxnId="{D9D202A2-6121-42F8-8132-47B9487CC80F}">
      <dgm:prSet/>
      <dgm:spPr/>
      <dgm:t>
        <a:bodyPr/>
        <a:lstStyle/>
        <a:p>
          <a:endParaRPr lang="en-US"/>
        </a:p>
      </dgm:t>
    </dgm:pt>
    <dgm:pt modelId="{0B775EA7-DAE2-4A0A-BD26-D7BCE0CF964C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যক্ষ্মা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F108068-D2FA-4288-A834-FF0964175A80}" type="parTrans" cxnId="{3D88E5DC-61A3-4195-8ABC-1DE6DD326435}">
      <dgm:prSet/>
      <dgm:spPr/>
      <dgm:t>
        <a:bodyPr/>
        <a:lstStyle/>
        <a:p>
          <a:endParaRPr lang="en-US"/>
        </a:p>
      </dgm:t>
    </dgm:pt>
    <dgm:pt modelId="{5B305C5A-41CB-4F31-AD8A-1D088859F27B}" type="sibTrans" cxnId="{3D88E5DC-61A3-4195-8ABC-1DE6DD326435}">
      <dgm:prSet/>
      <dgm:spPr/>
      <dgm:t>
        <a:bodyPr/>
        <a:lstStyle/>
        <a:p>
          <a:endParaRPr lang="en-US"/>
        </a:p>
      </dgm:t>
    </dgm:pt>
    <dgm:pt modelId="{FAEACD42-973A-4FCD-8D01-ED353DFFB1A3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হাম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25B3E90-99C8-4D8A-921C-1A140DF6958F}" type="parTrans" cxnId="{FBC652C0-CB8D-452F-8F80-345A60FA65DB}">
      <dgm:prSet/>
      <dgm:spPr/>
      <dgm:t>
        <a:bodyPr/>
        <a:lstStyle/>
        <a:p>
          <a:endParaRPr lang="en-US"/>
        </a:p>
      </dgm:t>
    </dgm:pt>
    <dgm:pt modelId="{52D130B3-8E31-4A77-B93E-3CD29FB110F8}" type="sibTrans" cxnId="{FBC652C0-CB8D-452F-8F80-345A60FA65DB}">
      <dgm:prSet/>
      <dgm:spPr/>
      <dgm:t>
        <a:bodyPr/>
        <a:lstStyle/>
        <a:p>
          <a:endParaRPr lang="en-US"/>
        </a:p>
      </dgm:t>
    </dgm:pt>
    <dgm:pt modelId="{F9CE3F00-792C-4702-B0BE-BF0EDA3962C1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গুটিবসন্ত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79D4E06-6E49-4AA6-AA93-A8C2935FEE0B}" type="parTrans" cxnId="{7F8A4D00-CDFF-434C-9490-A88A7E64291D}">
      <dgm:prSet/>
      <dgm:spPr/>
      <dgm:t>
        <a:bodyPr/>
        <a:lstStyle/>
        <a:p>
          <a:endParaRPr lang="en-US"/>
        </a:p>
      </dgm:t>
    </dgm:pt>
    <dgm:pt modelId="{D0670206-F15F-4E6A-8C25-1C1DA40FCA22}" type="sibTrans" cxnId="{7F8A4D00-CDFF-434C-9490-A88A7E64291D}">
      <dgm:prSet/>
      <dgm:spPr/>
      <dgm:t>
        <a:bodyPr/>
        <a:lstStyle/>
        <a:p>
          <a:endParaRPr lang="en-US"/>
        </a:p>
      </dgm:t>
    </dgm:pt>
    <dgm:pt modelId="{0CFAE10A-1409-40B3-B591-0BFCC5C75532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ইনফ্লুয়েঞ্জা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D6B61F7-31F1-47A6-9878-64D04053DE6B}" type="parTrans" cxnId="{44AA7CD6-EBF5-4DC1-8C7A-5369900E3071}">
      <dgm:prSet/>
      <dgm:spPr/>
      <dgm:t>
        <a:bodyPr/>
        <a:lstStyle/>
        <a:p>
          <a:endParaRPr lang="en-US"/>
        </a:p>
      </dgm:t>
    </dgm:pt>
    <dgm:pt modelId="{8EE573EE-60FB-44C4-AAA7-4EDDA77F9C96}" type="sibTrans" cxnId="{44AA7CD6-EBF5-4DC1-8C7A-5369900E3071}">
      <dgm:prSet/>
      <dgm:spPr/>
      <dgm:t>
        <a:bodyPr/>
        <a:lstStyle/>
        <a:p>
          <a:endParaRPr lang="en-US"/>
        </a:p>
      </dgm:t>
    </dgm:pt>
    <dgm:pt modelId="{4F4585D3-AC8A-4203-A9AE-6C4BACA2BF15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সোয়াইন ফ্লু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43766EC-A41B-43C7-8ECB-9DB53FD08A16}" type="parTrans" cxnId="{91915B88-E354-48EB-BAC1-0E4BAB2AFE02}">
      <dgm:prSet/>
      <dgm:spPr/>
      <dgm:t>
        <a:bodyPr/>
        <a:lstStyle/>
        <a:p>
          <a:endParaRPr lang="en-US"/>
        </a:p>
      </dgm:t>
    </dgm:pt>
    <dgm:pt modelId="{186A4CDF-9CB0-40B9-B499-B9F3150EBC61}" type="sibTrans" cxnId="{91915B88-E354-48EB-BAC1-0E4BAB2AFE02}">
      <dgm:prSet/>
      <dgm:spPr/>
      <dgm:t>
        <a:bodyPr/>
        <a:lstStyle/>
        <a:p>
          <a:endParaRPr lang="en-US"/>
        </a:p>
      </dgm:t>
    </dgm:pt>
    <dgm:pt modelId="{43C5FFC1-D41C-4ECD-8CFF-8FBBBCD97CE7}" type="pres">
      <dgm:prSet presAssocID="{CFD4E860-E56C-4BBE-AF76-A8D41503A7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EAFDC-CA13-4A47-BA62-489B56A813F5}" type="pres">
      <dgm:prSet presAssocID="{CE6FE007-3F8B-4944-B5F1-4A4AD34BC5E4}" presName="centerShape" presStyleLbl="node0" presStyleIdx="0" presStyleCnt="1" custLinFactNeighborX="-11" custLinFactNeighborY="-943"/>
      <dgm:spPr/>
      <dgm:t>
        <a:bodyPr/>
        <a:lstStyle/>
        <a:p>
          <a:endParaRPr lang="en-US"/>
        </a:p>
      </dgm:t>
    </dgm:pt>
    <dgm:pt modelId="{9461A705-7E7E-49EF-AD0C-F94F2A14E969}" type="pres">
      <dgm:prSet presAssocID="{75AE58D5-5B1C-4161-9FD2-4453F20AA25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6406C0A-3931-426B-B7F7-B89776C9003C}" type="pres">
      <dgm:prSet presAssocID="{75AE58D5-5B1C-4161-9FD2-4453F20AA25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AD0ACD4-AC9E-4466-8BD7-E27D3761AB60}" type="pres">
      <dgm:prSet presAssocID="{B178259C-AB9F-4C4E-8E0D-6D4E773FE64C}" presName="node" presStyleLbl="node1" presStyleIdx="0" presStyleCnt="6" custScaleX="126645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804C5-D6E9-4C1C-8BD8-34726B70782E}" type="pres">
      <dgm:prSet presAssocID="{6F108068-D2FA-4288-A834-FF0964175A8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32FB41D-7602-41DB-B254-161C90BAC644}" type="pres">
      <dgm:prSet presAssocID="{6F108068-D2FA-4288-A834-FF0964175A8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FB34D72-1F34-4B13-88AD-2C49BD231CF7}" type="pres">
      <dgm:prSet presAssocID="{0B775EA7-DAE2-4A0A-BD26-D7BCE0CF964C}" presName="node" presStyleLbl="node1" presStyleIdx="1" presStyleCnt="6" custScaleX="123105" custScaleY="113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98A62-7A77-4404-8770-F74620743FDF}" type="pres">
      <dgm:prSet presAssocID="{C25B3E90-99C8-4D8A-921C-1A140DF6958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0D80796-1BE5-4867-81A9-F420ABC45998}" type="pres">
      <dgm:prSet presAssocID="{C25B3E90-99C8-4D8A-921C-1A140DF6958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FFCD336-256B-45BB-8863-BB0419C24FB0}" type="pres">
      <dgm:prSet presAssocID="{FAEACD42-973A-4FCD-8D01-ED353DFFB1A3}" presName="node" presStyleLbl="node1" presStyleIdx="2" presStyleCnt="6" custScaleX="125758" custScaleY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77F26-7DD2-40AA-9056-24D123C5FB4F}" type="pres">
      <dgm:prSet presAssocID="{B79D4E06-6E49-4AA6-AA93-A8C2935FEE0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563B363-2366-4708-AD26-1E9613604528}" type="pres">
      <dgm:prSet presAssocID="{B79D4E06-6E49-4AA6-AA93-A8C2935FEE0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5A89F7E-158F-4B08-AA67-8C1FDBC91EE1}" type="pres">
      <dgm:prSet presAssocID="{F9CE3F00-792C-4702-B0BE-BF0EDA3962C1}" presName="node" presStyleLbl="node1" presStyleIdx="3" presStyleCnt="6" custScaleX="123051" custScaleY="120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B2602-2210-48D3-94C4-F3FAC41511BD}" type="pres">
      <dgm:prSet presAssocID="{9D6B61F7-31F1-47A6-9878-64D04053DE6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8492B58-B0EB-4F09-850D-8E14554025C8}" type="pres">
      <dgm:prSet presAssocID="{9D6B61F7-31F1-47A6-9878-64D04053DE6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9A76D2-E3B4-437A-996B-9D9D8D6B6537}" type="pres">
      <dgm:prSet presAssocID="{0CFAE10A-1409-40B3-B591-0BFCC5C75532}" presName="node" presStyleLbl="node1" presStyleIdx="4" presStyleCnt="6" custScaleX="129737" custScaleY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84D6-B2D9-4156-8AD2-92344EEF47AF}" type="pres">
      <dgm:prSet presAssocID="{043766EC-A41B-43C7-8ECB-9DB53FD08A16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3F64F2A-D986-4A3C-B48A-4FAE9E0D01F3}" type="pres">
      <dgm:prSet presAssocID="{043766EC-A41B-43C7-8ECB-9DB53FD08A1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AADD280-FB29-4BF8-A30A-7F77E2737E49}" type="pres">
      <dgm:prSet presAssocID="{4F4585D3-AC8A-4203-A9AE-6C4BACA2BF15}" presName="node" presStyleLbl="node1" presStyleIdx="5" presStyleCnt="6" custScaleX="128411" custScaleY="125687" custRadScaleRad="97948" custRadScaleInc="5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B3FC7-DFC6-4B14-A597-88849425A8E7}" type="presOf" srcId="{C25B3E90-99C8-4D8A-921C-1A140DF6958F}" destId="{60D80796-1BE5-4867-81A9-F420ABC45998}" srcOrd="1" destOrd="0" presId="urn:microsoft.com/office/officeart/2005/8/layout/radial5"/>
    <dgm:cxn modelId="{7F8A4D00-CDFF-434C-9490-A88A7E64291D}" srcId="{CE6FE007-3F8B-4944-B5F1-4A4AD34BC5E4}" destId="{F9CE3F00-792C-4702-B0BE-BF0EDA3962C1}" srcOrd="3" destOrd="0" parTransId="{B79D4E06-6E49-4AA6-AA93-A8C2935FEE0B}" sibTransId="{D0670206-F15F-4E6A-8C25-1C1DA40FCA22}"/>
    <dgm:cxn modelId="{7988D9DD-E6EA-4C22-BD51-D7C89E2C4D06}" type="presOf" srcId="{043766EC-A41B-43C7-8ECB-9DB53FD08A16}" destId="{5C3F84D6-B2D9-4156-8AD2-92344EEF47AF}" srcOrd="0" destOrd="0" presId="urn:microsoft.com/office/officeart/2005/8/layout/radial5"/>
    <dgm:cxn modelId="{7FB16C80-3363-47CB-9708-83FE6A29FE1B}" type="presOf" srcId="{9D6B61F7-31F1-47A6-9878-64D04053DE6B}" destId="{B18B2602-2210-48D3-94C4-F3FAC41511BD}" srcOrd="0" destOrd="0" presId="urn:microsoft.com/office/officeart/2005/8/layout/radial5"/>
    <dgm:cxn modelId="{6A3B20CA-5301-45E7-9877-C472E2C871F4}" type="presOf" srcId="{043766EC-A41B-43C7-8ECB-9DB53FD08A16}" destId="{73F64F2A-D986-4A3C-B48A-4FAE9E0D01F3}" srcOrd="1" destOrd="0" presId="urn:microsoft.com/office/officeart/2005/8/layout/radial5"/>
    <dgm:cxn modelId="{C7AECF13-D9D2-479C-BDEA-185F48049390}" type="presOf" srcId="{75AE58D5-5B1C-4161-9FD2-4453F20AA259}" destId="{36406C0A-3931-426B-B7F7-B89776C9003C}" srcOrd="1" destOrd="0" presId="urn:microsoft.com/office/officeart/2005/8/layout/radial5"/>
    <dgm:cxn modelId="{91915B88-E354-48EB-BAC1-0E4BAB2AFE02}" srcId="{CE6FE007-3F8B-4944-B5F1-4A4AD34BC5E4}" destId="{4F4585D3-AC8A-4203-A9AE-6C4BACA2BF15}" srcOrd="5" destOrd="0" parTransId="{043766EC-A41B-43C7-8ECB-9DB53FD08A16}" sibTransId="{186A4CDF-9CB0-40B9-B499-B9F3150EBC61}"/>
    <dgm:cxn modelId="{FBC652C0-CB8D-452F-8F80-345A60FA65DB}" srcId="{CE6FE007-3F8B-4944-B5F1-4A4AD34BC5E4}" destId="{FAEACD42-973A-4FCD-8D01-ED353DFFB1A3}" srcOrd="2" destOrd="0" parTransId="{C25B3E90-99C8-4D8A-921C-1A140DF6958F}" sibTransId="{52D130B3-8E31-4A77-B93E-3CD29FB110F8}"/>
    <dgm:cxn modelId="{244D2818-FC83-49E4-9B92-B18A75C3F9C4}" srcId="{CFD4E860-E56C-4BBE-AF76-A8D41503A7E6}" destId="{CE6FE007-3F8B-4944-B5F1-4A4AD34BC5E4}" srcOrd="0" destOrd="0" parTransId="{CD0E5460-BB7C-41F6-95E3-B476DB9561E6}" sibTransId="{ACD6FFD8-F4DC-474C-A5CD-27FF4E6BB960}"/>
    <dgm:cxn modelId="{605B1F01-FC48-40B4-B1A9-4033E50F3DBF}" type="presOf" srcId="{B79D4E06-6E49-4AA6-AA93-A8C2935FEE0B}" destId="{A8A77F26-7DD2-40AA-9056-24D123C5FB4F}" srcOrd="0" destOrd="0" presId="urn:microsoft.com/office/officeart/2005/8/layout/radial5"/>
    <dgm:cxn modelId="{34435F09-5326-428D-AD6B-BF86A2AF8544}" type="presOf" srcId="{4F4585D3-AC8A-4203-A9AE-6C4BACA2BF15}" destId="{FAADD280-FB29-4BF8-A30A-7F77E2737E49}" srcOrd="0" destOrd="0" presId="urn:microsoft.com/office/officeart/2005/8/layout/radial5"/>
    <dgm:cxn modelId="{F4B339A7-A335-4D7E-A12B-9CC3935E1592}" type="presOf" srcId="{B79D4E06-6E49-4AA6-AA93-A8C2935FEE0B}" destId="{1563B363-2366-4708-AD26-1E9613604528}" srcOrd="1" destOrd="0" presId="urn:microsoft.com/office/officeart/2005/8/layout/radial5"/>
    <dgm:cxn modelId="{41498B36-C705-4BB5-BADB-111A259A1A3C}" type="presOf" srcId="{B178259C-AB9F-4C4E-8E0D-6D4E773FE64C}" destId="{4AD0ACD4-AC9E-4466-8BD7-E27D3761AB60}" srcOrd="0" destOrd="0" presId="urn:microsoft.com/office/officeart/2005/8/layout/radial5"/>
    <dgm:cxn modelId="{CC0EA43B-6FCE-489B-84AE-31CF67A072FE}" type="presOf" srcId="{9D6B61F7-31F1-47A6-9878-64D04053DE6B}" destId="{68492B58-B0EB-4F09-850D-8E14554025C8}" srcOrd="1" destOrd="0" presId="urn:microsoft.com/office/officeart/2005/8/layout/radial5"/>
    <dgm:cxn modelId="{611ED4A1-AE04-4AF6-BCB6-DC3DEA31B6A8}" type="presOf" srcId="{FAEACD42-973A-4FCD-8D01-ED353DFFB1A3}" destId="{CFFCD336-256B-45BB-8863-BB0419C24FB0}" srcOrd="0" destOrd="0" presId="urn:microsoft.com/office/officeart/2005/8/layout/radial5"/>
    <dgm:cxn modelId="{44AA7CD6-EBF5-4DC1-8C7A-5369900E3071}" srcId="{CE6FE007-3F8B-4944-B5F1-4A4AD34BC5E4}" destId="{0CFAE10A-1409-40B3-B591-0BFCC5C75532}" srcOrd="4" destOrd="0" parTransId="{9D6B61F7-31F1-47A6-9878-64D04053DE6B}" sibTransId="{8EE573EE-60FB-44C4-AAA7-4EDDA77F9C96}"/>
    <dgm:cxn modelId="{B4B3C7DD-F1A3-4184-877E-914D3119E002}" type="presOf" srcId="{C25B3E90-99C8-4D8A-921C-1A140DF6958F}" destId="{68498A62-7A77-4404-8770-F74620743FDF}" srcOrd="0" destOrd="0" presId="urn:microsoft.com/office/officeart/2005/8/layout/radial5"/>
    <dgm:cxn modelId="{3D88E5DC-61A3-4195-8ABC-1DE6DD326435}" srcId="{CE6FE007-3F8B-4944-B5F1-4A4AD34BC5E4}" destId="{0B775EA7-DAE2-4A0A-BD26-D7BCE0CF964C}" srcOrd="1" destOrd="0" parTransId="{6F108068-D2FA-4288-A834-FF0964175A80}" sibTransId="{5B305C5A-41CB-4F31-AD8A-1D088859F27B}"/>
    <dgm:cxn modelId="{0C1270CE-0D3D-4DE4-B842-6DF5A81F4264}" type="presOf" srcId="{0B775EA7-DAE2-4A0A-BD26-D7BCE0CF964C}" destId="{5FB34D72-1F34-4B13-88AD-2C49BD231CF7}" srcOrd="0" destOrd="0" presId="urn:microsoft.com/office/officeart/2005/8/layout/radial5"/>
    <dgm:cxn modelId="{28FD10FD-5D82-44F4-A808-E42ABAF4BDB2}" type="presOf" srcId="{75AE58D5-5B1C-4161-9FD2-4453F20AA259}" destId="{9461A705-7E7E-49EF-AD0C-F94F2A14E969}" srcOrd="0" destOrd="0" presId="urn:microsoft.com/office/officeart/2005/8/layout/radial5"/>
    <dgm:cxn modelId="{C13A8874-79E6-476B-B218-68B3A4FEA1C0}" type="presOf" srcId="{CE6FE007-3F8B-4944-B5F1-4A4AD34BC5E4}" destId="{40FEAFDC-CA13-4A47-BA62-489B56A813F5}" srcOrd="0" destOrd="0" presId="urn:microsoft.com/office/officeart/2005/8/layout/radial5"/>
    <dgm:cxn modelId="{5DB95087-A28C-42FC-9265-FEC540749731}" type="presOf" srcId="{F9CE3F00-792C-4702-B0BE-BF0EDA3962C1}" destId="{E5A89F7E-158F-4B08-AA67-8C1FDBC91EE1}" srcOrd="0" destOrd="0" presId="urn:microsoft.com/office/officeart/2005/8/layout/radial5"/>
    <dgm:cxn modelId="{A31E1139-E994-4FAA-B9B5-1D3EC0AE5621}" type="presOf" srcId="{CFD4E860-E56C-4BBE-AF76-A8D41503A7E6}" destId="{43C5FFC1-D41C-4ECD-8CFF-8FBBBCD97CE7}" srcOrd="0" destOrd="0" presId="urn:microsoft.com/office/officeart/2005/8/layout/radial5"/>
    <dgm:cxn modelId="{8121E923-9F3B-4162-B46D-DD9AC2965540}" type="presOf" srcId="{6F108068-D2FA-4288-A834-FF0964175A80}" destId="{B32FB41D-7602-41DB-B254-161C90BAC644}" srcOrd="1" destOrd="0" presId="urn:microsoft.com/office/officeart/2005/8/layout/radial5"/>
    <dgm:cxn modelId="{13AFE4A8-CDF8-4386-B983-618B4FE2AE41}" type="presOf" srcId="{0CFAE10A-1409-40B3-B591-0BFCC5C75532}" destId="{419A76D2-E3B4-437A-996B-9D9D8D6B6537}" srcOrd="0" destOrd="0" presId="urn:microsoft.com/office/officeart/2005/8/layout/radial5"/>
    <dgm:cxn modelId="{D9D202A2-6121-42F8-8132-47B9487CC80F}" srcId="{CE6FE007-3F8B-4944-B5F1-4A4AD34BC5E4}" destId="{B178259C-AB9F-4C4E-8E0D-6D4E773FE64C}" srcOrd="0" destOrd="0" parTransId="{75AE58D5-5B1C-4161-9FD2-4453F20AA259}" sibTransId="{5763BFB7-D769-4C0C-BCFE-FEB745558422}"/>
    <dgm:cxn modelId="{0B1228E4-D4EA-4B7B-98DE-709240151E24}" type="presOf" srcId="{6F108068-D2FA-4288-A834-FF0964175A80}" destId="{3E9804C5-D6E9-4C1C-8BD8-34726B70782E}" srcOrd="0" destOrd="0" presId="urn:microsoft.com/office/officeart/2005/8/layout/radial5"/>
    <dgm:cxn modelId="{26A2BD0A-C7D6-43A5-BCA5-B8EB1FD593A1}" type="presParOf" srcId="{43C5FFC1-D41C-4ECD-8CFF-8FBBBCD97CE7}" destId="{40FEAFDC-CA13-4A47-BA62-489B56A813F5}" srcOrd="0" destOrd="0" presId="urn:microsoft.com/office/officeart/2005/8/layout/radial5"/>
    <dgm:cxn modelId="{6CAD8013-CD37-41BC-9358-E0A26D7EE656}" type="presParOf" srcId="{43C5FFC1-D41C-4ECD-8CFF-8FBBBCD97CE7}" destId="{9461A705-7E7E-49EF-AD0C-F94F2A14E969}" srcOrd="1" destOrd="0" presId="urn:microsoft.com/office/officeart/2005/8/layout/radial5"/>
    <dgm:cxn modelId="{EF625B57-22A1-4BD8-81D2-A7234184839F}" type="presParOf" srcId="{9461A705-7E7E-49EF-AD0C-F94F2A14E969}" destId="{36406C0A-3931-426B-B7F7-B89776C9003C}" srcOrd="0" destOrd="0" presId="urn:microsoft.com/office/officeart/2005/8/layout/radial5"/>
    <dgm:cxn modelId="{5C5B8F0E-E062-4545-ABEE-5CA8C46B683E}" type="presParOf" srcId="{43C5FFC1-D41C-4ECD-8CFF-8FBBBCD97CE7}" destId="{4AD0ACD4-AC9E-4466-8BD7-E27D3761AB60}" srcOrd="2" destOrd="0" presId="urn:microsoft.com/office/officeart/2005/8/layout/radial5"/>
    <dgm:cxn modelId="{01D597DD-1C67-4D53-91DC-945B06949483}" type="presParOf" srcId="{43C5FFC1-D41C-4ECD-8CFF-8FBBBCD97CE7}" destId="{3E9804C5-D6E9-4C1C-8BD8-34726B70782E}" srcOrd="3" destOrd="0" presId="urn:microsoft.com/office/officeart/2005/8/layout/radial5"/>
    <dgm:cxn modelId="{7AD1F28E-A0C3-4981-B665-FEF4E9B1E8F7}" type="presParOf" srcId="{3E9804C5-D6E9-4C1C-8BD8-34726B70782E}" destId="{B32FB41D-7602-41DB-B254-161C90BAC644}" srcOrd="0" destOrd="0" presId="urn:microsoft.com/office/officeart/2005/8/layout/radial5"/>
    <dgm:cxn modelId="{0ADE16A1-72DB-455C-A8B1-D1EF410D97FD}" type="presParOf" srcId="{43C5FFC1-D41C-4ECD-8CFF-8FBBBCD97CE7}" destId="{5FB34D72-1F34-4B13-88AD-2C49BD231CF7}" srcOrd="4" destOrd="0" presId="urn:microsoft.com/office/officeart/2005/8/layout/radial5"/>
    <dgm:cxn modelId="{04E24285-2551-4C38-AD7F-435CF41EAFDA}" type="presParOf" srcId="{43C5FFC1-D41C-4ECD-8CFF-8FBBBCD97CE7}" destId="{68498A62-7A77-4404-8770-F74620743FDF}" srcOrd="5" destOrd="0" presId="urn:microsoft.com/office/officeart/2005/8/layout/radial5"/>
    <dgm:cxn modelId="{171904FC-C905-4401-A9A2-06D9782040AC}" type="presParOf" srcId="{68498A62-7A77-4404-8770-F74620743FDF}" destId="{60D80796-1BE5-4867-81A9-F420ABC45998}" srcOrd="0" destOrd="0" presId="urn:microsoft.com/office/officeart/2005/8/layout/radial5"/>
    <dgm:cxn modelId="{6E4F2D62-4D42-427E-B90D-70237277CFB9}" type="presParOf" srcId="{43C5FFC1-D41C-4ECD-8CFF-8FBBBCD97CE7}" destId="{CFFCD336-256B-45BB-8863-BB0419C24FB0}" srcOrd="6" destOrd="0" presId="urn:microsoft.com/office/officeart/2005/8/layout/radial5"/>
    <dgm:cxn modelId="{831997CD-2166-4EC1-8921-1A79947800A8}" type="presParOf" srcId="{43C5FFC1-D41C-4ECD-8CFF-8FBBBCD97CE7}" destId="{A8A77F26-7DD2-40AA-9056-24D123C5FB4F}" srcOrd="7" destOrd="0" presId="urn:microsoft.com/office/officeart/2005/8/layout/radial5"/>
    <dgm:cxn modelId="{6054257B-D547-4881-8AEA-9DE8AD722E84}" type="presParOf" srcId="{A8A77F26-7DD2-40AA-9056-24D123C5FB4F}" destId="{1563B363-2366-4708-AD26-1E9613604528}" srcOrd="0" destOrd="0" presId="urn:microsoft.com/office/officeart/2005/8/layout/radial5"/>
    <dgm:cxn modelId="{6E8FC6DE-AA9F-4DAE-AE19-654CCDA16017}" type="presParOf" srcId="{43C5FFC1-D41C-4ECD-8CFF-8FBBBCD97CE7}" destId="{E5A89F7E-158F-4B08-AA67-8C1FDBC91EE1}" srcOrd="8" destOrd="0" presId="urn:microsoft.com/office/officeart/2005/8/layout/radial5"/>
    <dgm:cxn modelId="{98CEFC72-FAB0-4569-95AA-B40E007EAEDB}" type="presParOf" srcId="{43C5FFC1-D41C-4ECD-8CFF-8FBBBCD97CE7}" destId="{B18B2602-2210-48D3-94C4-F3FAC41511BD}" srcOrd="9" destOrd="0" presId="urn:microsoft.com/office/officeart/2005/8/layout/radial5"/>
    <dgm:cxn modelId="{7C4AD713-EA81-4311-9489-1565E049B0DA}" type="presParOf" srcId="{B18B2602-2210-48D3-94C4-F3FAC41511BD}" destId="{68492B58-B0EB-4F09-850D-8E14554025C8}" srcOrd="0" destOrd="0" presId="urn:microsoft.com/office/officeart/2005/8/layout/radial5"/>
    <dgm:cxn modelId="{28F7B805-BFFA-4FFC-8B85-475860BBE123}" type="presParOf" srcId="{43C5FFC1-D41C-4ECD-8CFF-8FBBBCD97CE7}" destId="{419A76D2-E3B4-437A-996B-9D9D8D6B6537}" srcOrd="10" destOrd="0" presId="urn:microsoft.com/office/officeart/2005/8/layout/radial5"/>
    <dgm:cxn modelId="{41AC3EDF-1C2C-4064-A5DC-3643D3A2CADC}" type="presParOf" srcId="{43C5FFC1-D41C-4ECD-8CFF-8FBBBCD97CE7}" destId="{5C3F84D6-B2D9-4156-8AD2-92344EEF47AF}" srcOrd="11" destOrd="0" presId="urn:microsoft.com/office/officeart/2005/8/layout/radial5"/>
    <dgm:cxn modelId="{0765D77D-0828-4954-95A9-43D053C38C71}" type="presParOf" srcId="{5C3F84D6-B2D9-4156-8AD2-92344EEF47AF}" destId="{73F64F2A-D986-4A3C-B48A-4FAE9E0D01F3}" srcOrd="0" destOrd="0" presId="urn:microsoft.com/office/officeart/2005/8/layout/radial5"/>
    <dgm:cxn modelId="{30E0DD62-9C0E-4D77-BCF5-A22FE5321234}" type="presParOf" srcId="{43C5FFC1-D41C-4ECD-8CFF-8FBBBCD97CE7}" destId="{FAADD280-FB29-4BF8-A30A-7F77E2737E49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BC1F9-8698-41D8-9E31-FC944273996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896EF-B6C4-4402-BE16-66C5FF3887BA}">
      <dgm:prSet phldrT="[Text]"/>
      <dgm:spPr>
        <a:blipFill rotWithShape="0">
          <a:blip xmlns:r="http://schemas.openxmlformats.org/officeDocument/2006/relationships" r:embed="rId1">
            <a:lum bright="-10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8157997-5773-4EEE-A0E3-50FCAF680E64}" type="parTrans" cxnId="{30C2790E-A8F7-4EEE-B675-0694827CC40B}">
      <dgm:prSet/>
      <dgm:spPr/>
      <dgm:t>
        <a:bodyPr/>
        <a:lstStyle/>
        <a:p>
          <a:endParaRPr lang="en-US"/>
        </a:p>
      </dgm:t>
    </dgm:pt>
    <dgm:pt modelId="{34D54F99-FB42-4FC8-B3F9-D40FCF718D0C}" type="sibTrans" cxnId="{30C2790E-A8F7-4EEE-B675-0694827CC40B}">
      <dgm:prSet/>
      <dgm:spPr/>
      <dgm:t>
        <a:bodyPr/>
        <a:lstStyle/>
        <a:p>
          <a:endParaRPr lang="en-US"/>
        </a:p>
      </dgm:t>
    </dgm:pt>
    <dgm:pt modelId="{00300FC5-9216-4D1A-A21C-066316614385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ফ্লু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433D2F7-2633-4842-AB63-DAF51FE4B72B}" type="parTrans" cxnId="{B321DB3C-5B18-4008-81DC-442AB3A23F42}">
      <dgm:prSet/>
      <dgm:spPr/>
      <dgm:t>
        <a:bodyPr/>
        <a:lstStyle/>
        <a:p>
          <a:endParaRPr lang="en-US"/>
        </a:p>
      </dgm:t>
    </dgm:pt>
    <dgm:pt modelId="{BEE27487-33E4-4157-A977-A06AD567E737}" type="sibTrans" cxnId="{B321DB3C-5B18-4008-81DC-442AB3A23F42}">
      <dgm:prSet/>
      <dgm:spPr/>
      <dgm:t>
        <a:bodyPr/>
        <a:lstStyle/>
        <a:p>
          <a:endParaRPr lang="en-US"/>
        </a:p>
      </dgm:t>
    </dgm:pt>
    <dgm:pt modelId="{E1E00669-1B13-4AD1-B3C0-FCDD64C37629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ইবোলা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A3CD782-F711-4E82-B6D1-F0ECB1A3E783}" type="parTrans" cxnId="{150EE095-76E9-4E28-9B4F-E3CC397C4CF4}">
      <dgm:prSet/>
      <dgm:spPr/>
      <dgm:t>
        <a:bodyPr/>
        <a:lstStyle/>
        <a:p>
          <a:endParaRPr lang="en-US"/>
        </a:p>
      </dgm:t>
    </dgm:pt>
    <dgm:pt modelId="{49F9603F-B060-4C67-970E-C2D4248022C5}" type="sibTrans" cxnId="{150EE095-76E9-4E28-9B4F-E3CC397C4CF4}">
      <dgm:prSet/>
      <dgm:spPr/>
      <dgm:t>
        <a:bodyPr/>
        <a:lstStyle/>
        <a:p>
          <a:endParaRPr lang="en-US"/>
        </a:p>
      </dgm:t>
    </dgm:pt>
    <dgm:pt modelId="{D1ED0B0F-D677-46EC-9864-F308F8CD2EF6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হাম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37B5E54-679F-44C0-ACFB-654F01CFD176}" type="parTrans" cxnId="{3B0C6FC5-EF74-440F-8773-8BEFEBE56717}">
      <dgm:prSet/>
      <dgm:spPr/>
      <dgm:t>
        <a:bodyPr/>
        <a:lstStyle/>
        <a:p>
          <a:endParaRPr lang="en-US"/>
        </a:p>
      </dgm:t>
    </dgm:pt>
    <dgm:pt modelId="{3BC60676-3618-43A8-92BE-5E45F7312361}" type="sibTrans" cxnId="{3B0C6FC5-EF74-440F-8773-8BEFEBE56717}">
      <dgm:prSet/>
      <dgm:spPr/>
      <dgm:t>
        <a:bodyPr/>
        <a:lstStyle/>
        <a:p>
          <a:endParaRPr lang="en-US"/>
        </a:p>
      </dgm:t>
    </dgm:pt>
    <dgm:pt modelId="{B4949E6F-1E5B-4FB2-9AF6-432C2F42E8B0}" type="pres">
      <dgm:prSet presAssocID="{CF2BC1F9-8698-41D8-9E31-FC94427399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60AD4-1046-46E7-96F5-E01D090F7A9C}" type="pres">
      <dgm:prSet presAssocID="{640896EF-B6C4-4402-BE16-66C5FF3887BA}" presName="centerShape" presStyleLbl="node0" presStyleIdx="0" presStyleCnt="1"/>
      <dgm:spPr/>
      <dgm:t>
        <a:bodyPr/>
        <a:lstStyle/>
        <a:p>
          <a:endParaRPr lang="en-US"/>
        </a:p>
      </dgm:t>
    </dgm:pt>
    <dgm:pt modelId="{0DEF428C-B3CE-48EB-ABC3-4D050A2756F1}" type="pres">
      <dgm:prSet presAssocID="{3433D2F7-2633-4842-AB63-DAF51FE4B72B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512E913-F45B-4C34-813A-08BD3F312D3C}" type="pres">
      <dgm:prSet presAssocID="{3433D2F7-2633-4842-AB63-DAF51FE4B72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5414F9D-A6A0-4F94-A878-169846E666DB}" type="pres">
      <dgm:prSet presAssocID="{00300FC5-9216-4D1A-A21C-0663166143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98CD5-911A-47FE-A7BA-3244E72797C2}" type="pres">
      <dgm:prSet presAssocID="{BA3CD782-F711-4E82-B6D1-F0ECB1A3E783}" presName="parTrans" presStyleLbl="sibTrans2D1" presStyleIdx="1" presStyleCnt="3"/>
      <dgm:spPr/>
      <dgm:t>
        <a:bodyPr/>
        <a:lstStyle/>
        <a:p>
          <a:endParaRPr lang="en-US"/>
        </a:p>
      </dgm:t>
    </dgm:pt>
    <dgm:pt modelId="{7D18C20F-DB73-4849-8762-9D1ACDA1E7A6}" type="pres">
      <dgm:prSet presAssocID="{BA3CD782-F711-4E82-B6D1-F0ECB1A3E78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6B78E19-BFBE-4CC8-9A7A-C321DF211A7F}" type="pres">
      <dgm:prSet presAssocID="{E1E00669-1B13-4AD1-B3C0-FCDD64C37629}" presName="node" presStyleLbl="node1" presStyleIdx="1" presStyleCnt="3" custRadScaleRad="98915" custRadScaleInc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6AB46-B97B-40AF-89C1-AC52C8D1855D}" type="pres">
      <dgm:prSet presAssocID="{937B5E54-679F-44C0-ACFB-654F01CFD176}" presName="parTrans" presStyleLbl="sibTrans2D1" presStyleIdx="2" presStyleCnt="3"/>
      <dgm:spPr/>
      <dgm:t>
        <a:bodyPr/>
        <a:lstStyle/>
        <a:p>
          <a:endParaRPr lang="en-US"/>
        </a:p>
      </dgm:t>
    </dgm:pt>
    <dgm:pt modelId="{462CEED3-8E3A-4AE7-A210-450DA711B3B3}" type="pres">
      <dgm:prSet presAssocID="{937B5E54-679F-44C0-ACFB-654F01CFD17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EE8B2D0-9758-4F93-8F83-6C85CB20856D}" type="pres">
      <dgm:prSet presAssocID="{D1ED0B0F-D677-46EC-9864-F308F8CD2E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600D4-2064-41CA-9797-2D0626395A45}" type="presOf" srcId="{E1E00669-1B13-4AD1-B3C0-FCDD64C37629}" destId="{D6B78E19-BFBE-4CC8-9A7A-C321DF211A7F}" srcOrd="0" destOrd="0" presId="urn:microsoft.com/office/officeart/2005/8/layout/radial5"/>
    <dgm:cxn modelId="{AF87729A-60D3-4CE7-B2DE-E5823FF9ADAA}" type="presOf" srcId="{BA3CD782-F711-4E82-B6D1-F0ECB1A3E783}" destId="{5FF98CD5-911A-47FE-A7BA-3244E72797C2}" srcOrd="0" destOrd="0" presId="urn:microsoft.com/office/officeart/2005/8/layout/radial5"/>
    <dgm:cxn modelId="{3B0C6FC5-EF74-440F-8773-8BEFEBE56717}" srcId="{640896EF-B6C4-4402-BE16-66C5FF3887BA}" destId="{D1ED0B0F-D677-46EC-9864-F308F8CD2EF6}" srcOrd="2" destOrd="0" parTransId="{937B5E54-679F-44C0-ACFB-654F01CFD176}" sibTransId="{3BC60676-3618-43A8-92BE-5E45F7312361}"/>
    <dgm:cxn modelId="{99D9620C-C780-49A0-9660-1C75C95C0275}" type="presOf" srcId="{00300FC5-9216-4D1A-A21C-066316614385}" destId="{05414F9D-A6A0-4F94-A878-169846E666DB}" srcOrd="0" destOrd="0" presId="urn:microsoft.com/office/officeart/2005/8/layout/radial5"/>
    <dgm:cxn modelId="{B13D10B5-5970-4584-ABF2-47A2A859D527}" type="presOf" srcId="{CF2BC1F9-8698-41D8-9E31-FC9442739968}" destId="{B4949E6F-1E5B-4FB2-9AF6-432C2F42E8B0}" srcOrd="0" destOrd="0" presId="urn:microsoft.com/office/officeart/2005/8/layout/radial5"/>
    <dgm:cxn modelId="{36562E2E-022A-4A25-92B3-8C4F661A49C5}" type="presOf" srcId="{3433D2F7-2633-4842-AB63-DAF51FE4B72B}" destId="{0DEF428C-B3CE-48EB-ABC3-4D050A2756F1}" srcOrd="0" destOrd="0" presId="urn:microsoft.com/office/officeart/2005/8/layout/radial5"/>
    <dgm:cxn modelId="{B321DB3C-5B18-4008-81DC-442AB3A23F42}" srcId="{640896EF-B6C4-4402-BE16-66C5FF3887BA}" destId="{00300FC5-9216-4D1A-A21C-066316614385}" srcOrd="0" destOrd="0" parTransId="{3433D2F7-2633-4842-AB63-DAF51FE4B72B}" sibTransId="{BEE27487-33E4-4157-A977-A06AD567E737}"/>
    <dgm:cxn modelId="{1D692149-7480-4F60-8E7D-9DD50E201986}" type="presOf" srcId="{BA3CD782-F711-4E82-B6D1-F0ECB1A3E783}" destId="{7D18C20F-DB73-4849-8762-9D1ACDA1E7A6}" srcOrd="1" destOrd="0" presId="urn:microsoft.com/office/officeart/2005/8/layout/radial5"/>
    <dgm:cxn modelId="{AFC2DC0B-090C-415D-9197-622407D4286D}" type="presOf" srcId="{937B5E54-679F-44C0-ACFB-654F01CFD176}" destId="{462CEED3-8E3A-4AE7-A210-450DA711B3B3}" srcOrd="1" destOrd="0" presId="urn:microsoft.com/office/officeart/2005/8/layout/radial5"/>
    <dgm:cxn modelId="{150EE095-76E9-4E28-9B4F-E3CC397C4CF4}" srcId="{640896EF-B6C4-4402-BE16-66C5FF3887BA}" destId="{E1E00669-1B13-4AD1-B3C0-FCDD64C37629}" srcOrd="1" destOrd="0" parTransId="{BA3CD782-F711-4E82-B6D1-F0ECB1A3E783}" sibTransId="{49F9603F-B060-4C67-970E-C2D4248022C5}"/>
    <dgm:cxn modelId="{D340C4E0-9C67-4C1C-994F-6C909AC44DE9}" type="presOf" srcId="{3433D2F7-2633-4842-AB63-DAF51FE4B72B}" destId="{A512E913-F45B-4C34-813A-08BD3F312D3C}" srcOrd="1" destOrd="0" presId="urn:microsoft.com/office/officeart/2005/8/layout/radial5"/>
    <dgm:cxn modelId="{4A0FF099-5ADA-4BDD-B87B-206F1D1732A4}" type="presOf" srcId="{640896EF-B6C4-4402-BE16-66C5FF3887BA}" destId="{03260AD4-1046-46E7-96F5-E01D090F7A9C}" srcOrd="0" destOrd="0" presId="urn:microsoft.com/office/officeart/2005/8/layout/radial5"/>
    <dgm:cxn modelId="{9B4A8B9E-49AD-423D-AD0B-C5AC6C1CF37B}" type="presOf" srcId="{D1ED0B0F-D677-46EC-9864-F308F8CD2EF6}" destId="{3EE8B2D0-9758-4F93-8F83-6C85CB20856D}" srcOrd="0" destOrd="0" presId="urn:microsoft.com/office/officeart/2005/8/layout/radial5"/>
    <dgm:cxn modelId="{30C2790E-A8F7-4EEE-B675-0694827CC40B}" srcId="{CF2BC1F9-8698-41D8-9E31-FC9442739968}" destId="{640896EF-B6C4-4402-BE16-66C5FF3887BA}" srcOrd="0" destOrd="0" parTransId="{B8157997-5773-4EEE-A0E3-50FCAF680E64}" sibTransId="{34D54F99-FB42-4FC8-B3F9-D40FCF718D0C}"/>
    <dgm:cxn modelId="{33FD9352-2AB2-453D-9B5A-01013F0F3EB6}" type="presOf" srcId="{937B5E54-679F-44C0-ACFB-654F01CFD176}" destId="{44C6AB46-B97B-40AF-89C1-AC52C8D1855D}" srcOrd="0" destOrd="0" presId="urn:microsoft.com/office/officeart/2005/8/layout/radial5"/>
    <dgm:cxn modelId="{7D33B82D-9A6B-43CC-B5C1-7ABA8904C8A7}" type="presParOf" srcId="{B4949E6F-1E5B-4FB2-9AF6-432C2F42E8B0}" destId="{03260AD4-1046-46E7-96F5-E01D090F7A9C}" srcOrd="0" destOrd="0" presId="urn:microsoft.com/office/officeart/2005/8/layout/radial5"/>
    <dgm:cxn modelId="{C2672D92-7D6B-4B7C-B71F-9B6DD826E163}" type="presParOf" srcId="{B4949E6F-1E5B-4FB2-9AF6-432C2F42E8B0}" destId="{0DEF428C-B3CE-48EB-ABC3-4D050A2756F1}" srcOrd="1" destOrd="0" presId="urn:microsoft.com/office/officeart/2005/8/layout/radial5"/>
    <dgm:cxn modelId="{656D0FCA-819E-4527-B1AA-866DFB981411}" type="presParOf" srcId="{0DEF428C-B3CE-48EB-ABC3-4D050A2756F1}" destId="{A512E913-F45B-4C34-813A-08BD3F312D3C}" srcOrd="0" destOrd="0" presId="urn:microsoft.com/office/officeart/2005/8/layout/radial5"/>
    <dgm:cxn modelId="{9E0B9ED9-90AA-44DE-88BE-5D6B4BDE12B5}" type="presParOf" srcId="{B4949E6F-1E5B-4FB2-9AF6-432C2F42E8B0}" destId="{05414F9D-A6A0-4F94-A878-169846E666DB}" srcOrd="2" destOrd="0" presId="urn:microsoft.com/office/officeart/2005/8/layout/radial5"/>
    <dgm:cxn modelId="{6B6B0B4D-598E-40C9-B2CE-C677187641F1}" type="presParOf" srcId="{B4949E6F-1E5B-4FB2-9AF6-432C2F42E8B0}" destId="{5FF98CD5-911A-47FE-A7BA-3244E72797C2}" srcOrd="3" destOrd="0" presId="urn:microsoft.com/office/officeart/2005/8/layout/radial5"/>
    <dgm:cxn modelId="{36097F0F-CEA8-4963-8C19-B803734F4BDA}" type="presParOf" srcId="{5FF98CD5-911A-47FE-A7BA-3244E72797C2}" destId="{7D18C20F-DB73-4849-8762-9D1ACDA1E7A6}" srcOrd="0" destOrd="0" presId="urn:microsoft.com/office/officeart/2005/8/layout/radial5"/>
    <dgm:cxn modelId="{09EC1107-1B4F-4D15-9C13-8E6BD3D4C123}" type="presParOf" srcId="{B4949E6F-1E5B-4FB2-9AF6-432C2F42E8B0}" destId="{D6B78E19-BFBE-4CC8-9A7A-C321DF211A7F}" srcOrd="4" destOrd="0" presId="urn:microsoft.com/office/officeart/2005/8/layout/radial5"/>
    <dgm:cxn modelId="{27644188-1A4C-4BA8-896A-92F764D21DFB}" type="presParOf" srcId="{B4949E6F-1E5B-4FB2-9AF6-432C2F42E8B0}" destId="{44C6AB46-B97B-40AF-89C1-AC52C8D1855D}" srcOrd="5" destOrd="0" presId="urn:microsoft.com/office/officeart/2005/8/layout/radial5"/>
    <dgm:cxn modelId="{8F8DD3F7-9FE9-433C-B4F8-D799899F1594}" type="presParOf" srcId="{44C6AB46-B97B-40AF-89C1-AC52C8D1855D}" destId="{462CEED3-8E3A-4AE7-A210-450DA711B3B3}" srcOrd="0" destOrd="0" presId="urn:microsoft.com/office/officeart/2005/8/layout/radial5"/>
    <dgm:cxn modelId="{77AEB913-88AC-4A25-AF11-A99F0C9A393F}" type="presParOf" srcId="{B4949E6F-1E5B-4FB2-9AF6-432C2F42E8B0}" destId="{3EE8B2D0-9758-4F93-8F83-6C85CB20856D}" srcOrd="6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F4E5B2-1A09-4868-BBAE-1384783EDA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22B58F-72E8-44BA-B533-38932B1131C7}">
      <dgm:prSet phldrT="[Text]"/>
      <dgm:spPr>
        <a:blipFill rotWithShape="0">
          <a:blip xmlns:r="http://schemas.openxmlformats.org/officeDocument/2006/relationships" r:embed="rId1">
            <a:lum bright="-10000"/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1B15C58-FA41-4193-987B-03E9AD02C1F8}" type="parTrans" cxnId="{8D84756D-419B-48D5-AC8F-1B1BB4D2DFA6}">
      <dgm:prSet/>
      <dgm:spPr/>
      <dgm:t>
        <a:bodyPr/>
        <a:lstStyle/>
        <a:p>
          <a:endParaRPr lang="en-US"/>
        </a:p>
      </dgm:t>
    </dgm:pt>
    <dgm:pt modelId="{949A0D32-4494-4A47-B029-2AF324F15EF3}" type="sibTrans" cxnId="{8D84756D-419B-48D5-AC8F-1B1BB4D2DFA6}">
      <dgm:prSet/>
      <dgm:spPr/>
      <dgm:t>
        <a:bodyPr/>
        <a:lstStyle/>
        <a:p>
          <a:endParaRPr lang="en-US"/>
        </a:p>
      </dgm:t>
    </dgm:pt>
    <dgm:pt modelId="{D5799B2A-A042-46DB-AA04-16CA5D3BE6D4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ম্যালেরিয়া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DB13751-0195-4860-8518-5DB706F79CB9}" type="parTrans" cxnId="{CAA2C568-1DFB-4A24-945A-3243830015D8}">
      <dgm:prSet/>
      <dgm:spPr/>
      <dgm:t>
        <a:bodyPr/>
        <a:lstStyle/>
        <a:p>
          <a:endParaRPr lang="en-US"/>
        </a:p>
      </dgm:t>
    </dgm:pt>
    <dgm:pt modelId="{1BB8EAF3-199F-45CE-93D4-5D4FBEDC768C}" type="sibTrans" cxnId="{CAA2C568-1DFB-4A24-945A-3243830015D8}">
      <dgm:prSet/>
      <dgm:spPr/>
      <dgm:t>
        <a:bodyPr/>
        <a:lstStyle/>
        <a:p>
          <a:endParaRPr lang="en-US"/>
        </a:p>
      </dgm:t>
    </dgm:pt>
    <dgm:pt modelId="{D6308B89-B1D5-46DC-925E-D13ACEEA9216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ডেঙ্গু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90B5681-C529-479E-9BD3-3EE84C9F6492}" type="parTrans" cxnId="{FB455AE7-89E1-486C-ADB4-6F035D65CC11}">
      <dgm:prSet/>
      <dgm:spPr/>
      <dgm:t>
        <a:bodyPr/>
        <a:lstStyle/>
        <a:p>
          <a:endParaRPr lang="en-US"/>
        </a:p>
      </dgm:t>
    </dgm:pt>
    <dgm:pt modelId="{1536EC28-F48E-47F0-9B0D-936408D0EEFC}" type="sibTrans" cxnId="{FB455AE7-89E1-486C-ADB4-6F035D65CC11}">
      <dgm:prSet/>
      <dgm:spPr/>
      <dgm:t>
        <a:bodyPr/>
        <a:lstStyle/>
        <a:p>
          <a:endParaRPr lang="en-US"/>
        </a:p>
      </dgm:t>
    </dgm:pt>
    <dgm:pt modelId="{799FC4E9-EE72-4DB8-A32E-6AE9A2D6F401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জলাতঙ্ক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75C4539-6AD5-441B-968E-126C784449F8}" type="parTrans" cxnId="{8A228EEF-5A5F-4891-B5AC-3366870E2B7D}">
      <dgm:prSet/>
      <dgm:spPr/>
      <dgm:t>
        <a:bodyPr/>
        <a:lstStyle/>
        <a:p>
          <a:endParaRPr lang="en-US"/>
        </a:p>
      </dgm:t>
    </dgm:pt>
    <dgm:pt modelId="{5EFA8852-AF20-409F-8786-EA47787BED6E}" type="sibTrans" cxnId="{8A228EEF-5A5F-4891-B5AC-3366870E2B7D}">
      <dgm:prSet/>
      <dgm:spPr/>
      <dgm:t>
        <a:bodyPr/>
        <a:lstStyle/>
        <a:p>
          <a:endParaRPr lang="en-US"/>
        </a:p>
      </dgm:t>
    </dgm:pt>
    <dgm:pt modelId="{48B00B7F-AB89-410A-9229-5382FCDB1B4A}" type="pres">
      <dgm:prSet presAssocID="{69F4E5B2-1A09-4868-BBAE-1384783EDA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61140-4C08-473D-A7B1-236C60B4A317}" type="pres">
      <dgm:prSet presAssocID="{0D22B58F-72E8-44BA-B533-38932B1131C7}" presName="centerShape" presStyleLbl="node0" presStyleIdx="0" presStyleCnt="1"/>
      <dgm:spPr/>
      <dgm:t>
        <a:bodyPr/>
        <a:lstStyle/>
        <a:p>
          <a:endParaRPr lang="en-US"/>
        </a:p>
      </dgm:t>
    </dgm:pt>
    <dgm:pt modelId="{661AC22E-4DA8-4C48-9855-FEFBF5AEE162}" type="pres">
      <dgm:prSet presAssocID="{2DB13751-0195-4860-8518-5DB706F79CB9}" presName="parTrans" presStyleLbl="sibTrans2D1" presStyleIdx="0" presStyleCnt="3"/>
      <dgm:spPr/>
      <dgm:t>
        <a:bodyPr/>
        <a:lstStyle/>
        <a:p>
          <a:endParaRPr lang="en-US"/>
        </a:p>
      </dgm:t>
    </dgm:pt>
    <dgm:pt modelId="{6C4E6589-F56B-4DC7-8055-77CF8F77CB1D}" type="pres">
      <dgm:prSet presAssocID="{2DB13751-0195-4860-8518-5DB706F79CB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FE52A16-508C-4D4C-8C12-38F727A2EA5B}" type="pres">
      <dgm:prSet presAssocID="{D5799B2A-A042-46DB-AA04-16CA5D3BE6D4}" presName="node" presStyleLbl="node1" presStyleIdx="0" presStyleCnt="3" custScaleX="116364" custScaleY="97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452F-5B40-4C8F-8598-E51D28D3EF95}" type="pres">
      <dgm:prSet presAssocID="{690B5681-C529-479E-9BD3-3EE84C9F6492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5CB0B17-89B5-4E04-8E3E-D3FD64169DEE}" type="pres">
      <dgm:prSet presAssocID="{690B5681-C529-479E-9BD3-3EE84C9F649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6EEEBF1-7720-4DFC-84CE-E51D53DC417E}" type="pres">
      <dgm:prSet presAssocID="{D6308B89-B1D5-46DC-925E-D13ACEEA92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BFA83-A1E9-43AA-99F9-2B20C2ADC6AB}" type="pres">
      <dgm:prSet presAssocID="{C75C4539-6AD5-441B-968E-126C784449F8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9E3F2FB-647A-4181-B15F-44E8F91EED0B}" type="pres">
      <dgm:prSet presAssocID="{C75C4539-6AD5-441B-968E-126C784449F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E2DBF9A-33F9-4A8A-B956-2A9C960448CA}" type="pres">
      <dgm:prSet presAssocID="{799FC4E9-EE72-4DB8-A32E-6AE9A2D6F4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78719-581C-4EA2-B878-9919515B8A38}" type="presOf" srcId="{D6308B89-B1D5-46DC-925E-D13ACEEA9216}" destId="{26EEEBF1-7720-4DFC-84CE-E51D53DC417E}" srcOrd="0" destOrd="0" presId="urn:microsoft.com/office/officeart/2005/8/layout/radial5"/>
    <dgm:cxn modelId="{D7E6D891-6B45-444D-AFA6-C0586091126F}" type="presOf" srcId="{799FC4E9-EE72-4DB8-A32E-6AE9A2D6F401}" destId="{EE2DBF9A-33F9-4A8A-B956-2A9C960448CA}" srcOrd="0" destOrd="0" presId="urn:microsoft.com/office/officeart/2005/8/layout/radial5"/>
    <dgm:cxn modelId="{8D84756D-419B-48D5-AC8F-1B1BB4D2DFA6}" srcId="{69F4E5B2-1A09-4868-BBAE-1384783EDAF8}" destId="{0D22B58F-72E8-44BA-B533-38932B1131C7}" srcOrd="0" destOrd="0" parTransId="{01B15C58-FA41-4193-987B-03E9AD02C1F8}" sibTransId="{949A0D32-4494-4A47-B029-2AF324F15EF3}"/>
    <dgm:cxn modelId="{548C4582-43B5-46B3-97DA-D1A242F14EA2}" type="presOf" srcId="{690B5681-C529-479E-9BD3-3EE84C9F6492}" destId="{65CB0B17-89B5-4E04-8E3E-D3FD64169DEE}" srcOrd="1" destOrd="0" presId="urn:microsoft.com/office/officeart/2005/8/layout/radial5"/>
    <dgm:cxn modelId="{8A228EEF-5A5F-4891-B5AC-3366870E2B7D}" srcId="{0D22B58F-72E8-44BA-B533-38932B1131C7}" destId="{799FC4E9-EE72-4DB8-A32E-6AE9A2D6F401}" srcOrd="2" destOrd="0" parTransId="{C75C4539-6AD5-441B-968E-126C784449F8}" sibTransId="{5EFA8852-AF20-409F-8786-EA47787BED6E}"/>
    <dgm:cxn modelId="{7334979B-3BCA-4CA6-AAFB-A75CB45CD9F9}" type="presOf" srcId="{C75C4539-6AD5-441B-968E-126C784449F8}" destId="{8D5BFA83-A1E9-43AA-99F9-2B20C2ADC6AB}" srcOrd="0" destOrd="0" presId="urn:microsoft.com/office/officeart/2005/8/layout/radial5"/>
    <dgm:cxn modelId="{B6EC8843-F1D8-4B21-A990-724B7F1E0AC5}" type="presOf" srcId="{2DB13751-0195-4860-8518-5DB706F79CB9}" destId="{661AC22E-4DA8-4C48-9855-FEFBF5AEE162}" srcOrd="0" destOrd="0" presId="urn:microsoft.com/office/officeart/2005/8/layout/radial5"/>
    <dgm:cxn modelId="{8BE68B37-B5DD-444F-9B4B-210B8D66431C}" type="presOf" srcId="{C75C4539-6AD5-441B-968E-126C784449F8}" destId="{C9E3F2FB-647A-4181-B15F-44E8F91EED0B}" srcOrd="1" destOrd="0" presId="urn:microsoft.com/office/officeart/2005/8/layout/radial5"/>
    <dgm:cxn modelId="{9865009C-42FA-4F26-B67B-36F664B61441}" type="presOf" srcId="{69F4E5B2-1A09-4868-BBAE-1384783EDAF8}" destId="{48B00B7F-AB89-410A-9229-5382FCDB1B4A}" srcOrd="0" destOrd="0" presId="urn:microsoft.com/office/officeart/2005/8/layout/radial5"/>
    <dgm:cxn modelId="{CAA2C568-1DFB-4A24-945A-3243830015D8}" srcId="{0D22B58F-72E8-44BA-B533-38932B1131C7}" destId="{D5799B2A-A042-46DB-AA04-16CA5D3BE6D4}" srcOrd="0" destOrd="0" parTransId="{2DB13751-0195-4860-8518-5DB706F79CB9}" sibTransId="{1BB8EAF3-199F-45CE-93D4-5D4FBEDC768C}"/>
    <dgm:cxn modelId="{43D95C75-6598-4A7F-9064-51F3EA22982F}" type="presOf" srcId="{2DB13751-0195-4860-8518-5DB706F79CB9}" destId="{6C4E6589-F56B-4DC7-8055-77CF8F77CB1D}" srcOrd="1" destOrd="0" presId="urn:microsoft.com/office/officeart/2005/8/layout/radial5"/>
    <dgm:cxn modelId="{BF98C7F2-EA61-4CC1-8ECF-9CBC272AAC56}" type="presOf" srcId="{0D22B58F-72E8-44BA-B533-38932B1131C7}" destId="{18A61140-4C08-473D-A7B1-236C60B4A317}" srcOrd="0" destOrd="0" presId="urn:microsoft.com/office/officeart/2005/8/layout/radial5"/>
    <dgm:cxn modelId="{99A165ED-3E8A-48CB-A96C-E4FF535631FB}" type="presOf" srcId="{D5799B2A-A042-46DB-AA04-16CA5D3BE6D4}" destId="{AFE52A16-508C-4D4C-8C12-38F727A2EA5B}" srcOrd="0" destOrd="0" presId="urn:microsoft.com/office/officeart/2005/8/layout/radial5"/>
    <dgm:cxn modelId="{058E7DCE-D7BB-48D4-95EC-FE047A3479B3}" type="presOf" srcId="{690B5681-C529-479E-9BD3-3EE84C9F6492}" destId="{116D452F-5B40-4C8F-8598-E51D28D3EF95}" srcOrd="0" destOrd="0" presId="urn:microsoft.com/office/officeart/2005/8/layout/radial5"/>
    <dgm:cxn modelId="{FB455AE7-89E1-486C-ADB4-6F035D65CC11}" srcId="{0D22B58F-72E8-44BA-B533-38932B1131C7}" destId="{D6308B89-B1D5-46DC-925E-D13ACEEA9216}" srcOrd="1" destOrd="0" parTransId="{690B5681-C529-479E-9BD3-3EE84C9F6492}" sibTransId="{1536EC28-F48E-47F0-9B0D-936408D0EEFC}"/>
    <dgm:cxn modelId="{16DFC449-5706-40E2-817F-62822A4C7195}" type="presParOf" srcId="{48B00B7F-AB89-410A-9229-5382FCDB1B4A}" destId="{18A61140-4C08-473D-A7B1-236C60B4A317}" srcOrd="0" destOrd="0" presId="urn:microsoft.com/office/officeart/2005/8/layout/radial5"/>
    <dgm:cxn modelId="{74A50C1A-1ED4-4182-B3F2-7DE25A9D7669}" type="presParOf" srcId="{48B00B7F-AB89-410A-9229-5382FCDB1B4A}" destId="{661AC22E-4DA8-4C48-9855-FEFBF5AEE162}" srcOrd="1" destOrd="0" presId="urn:microsoft.com/office/officeart/2005/8/layout/radial5"/>
    <dgm:cxn modelId="{8CF4A969-7828-4F02-B07E-57CCF06C049C}" type="presParOf" srcId="{661AC22E-4DA8-4C48-9855-FEFBF5AEE162}" destId="{6C4E6589-F56B-4DC7-8055-77CF8F77CB1D}" srcOrd="0" destOrd="0" presId="urn:microsoft.com/office/officeart/2005/8/layout/radial5"/>
    <dgm:cxn modelId="{3CF938B6-D2B8-4D8B-B976-C49FAF946273}" type="presParOf" srcId="{48B00B7F-AB89-410A-9229-5382FCDB1B4A}" destId="{AFE52A16-508C-4D4C-8C12-38F727A2EA5B}" srcOrd="2" destOrd="0" presId="urn:microsoft.com/office/officeart/2005/8/layout/radial5"/>
    <dgm:cxn modelId="{D2919170-C55F-4557-88E5-B2EC574503F0}" type="presParOf" srcId="{48B00B7F-AB89-410A-9229-5382FCDB1B4A}" destId="{116D452F-5B40-4C8F-8598-E51D28D3EF95}" srcOrd="3" destOrd="0" presId="urn:microsoft.com/office/officeart/2005/8/layout/radial5"/>
    <dgm:cxn modelId="{2C2D4DF5-2DC0-4897-9F0E-5C9111148FBC}" type="presParOf" srcId="{116D452F-5B40-4C8F-8598-E51D28D3EF95}" destId="{65CB0B17-89B5-4E04-8E3E-D3FD64169DEE}" srcOrd="0" destOrd="0" presId="urn:microsoft.com/office/officeart/2005/8/layout/radial5"/>
    <dgm:cxn modelId="{40EA0153-2F88-4F96-B903-52AF52DFFEC3}" type="presParOf" srcId="{48B00B7F-AB89-410A-9229-5382FCDB1B4A}" destId="{26EEEBF1-7720-4DFC-84CE-E51D53DC417E}" srcOrd="4" destOrd="0" presId="urn:microsoft.com/office/officeart/2005/8/layout/radial5"/>
    <dgm:cxn modelId="{5ED11587-8E3D-4A41-816D-D7E0EF2FFA44}" type="presParOf" srcId="{48B00B7F-AB89-410A-9229-5382FCDB1B4A}" destId="{8D5BFA83-A1E9-43AA-99F9-2B20C2ADC6AB}" srcOrd="5" destOrd="0" presId="urn:microsoft.com/office/officeart/2005/8/layout/radial5"/>
    <dgm:cxn modelId="{9FDACDBA-C76F-4577-836C-4C0AC2D7DB99}" type="presParOf" srcId="{8D5BFA83-A1E9-43AA-99F9-2B20C2ADC6AB}" destId="{C9E3F2FB-647A-4181-B15F-44E8F91EED0B}" srcOrd="0" destOrd="0" presId="urn:microsoft.com/office/officeart/2005/8/layout/radial5"/>
    <dgm:cxn modelId="{D007122C-DF14-4DAF-9D13-10E7AB77543B}" type="presParOf" srcId="{48B00B7F-AB89-410A-9229-5382FCDB1B4A}" destId="{EE2DBF9A-33F9-4A8A-B956-2A9C960448CA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339343" cy="1447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3581400"/>
            <a:ext cx="7239000" cy="15227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1500Kalerkantho-09-08-2020-2.jpg"/>
          <p:cNvPicPr>
            <a:picLocks noChangeAspect="1"/>
          </p:cNvPicPr>
          <p:nvPr/>
        </p:nvPicPr>
        <p:blipFill>
          <a:blip r:embed="rId2"/>
          <a:srcRect l="20000" r="18000"/>
          <a:stretch>
            <a:fillRect/>
          </a:stretch>
        </p:blipFill>
        <p:spPr>
          <a:xfrm>
            <a:off x="2286000" y="609600"/>
            <a:ext cx="4724400" cy="4600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410200"/>
            <a:ext cx="2701381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পানিবাহিত রোগ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5029200"/>
            <a:ext cx="2590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বায়ুবাহিত রোগ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EAFDC-CA13-4A47-BA62-489B56A8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0FEAFDC-CA13-4A47-BA62-489B56A8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61A705-7E7E-49EF-AD0C-F94F2A14E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461A705-7E7E-49EF-AD0C-F94F2A14E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0ACD4-AC9E-4466-8BD7-E27D3761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AD0ACD4-AC9E-4466-8BD7-E27D3761A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804C5-D6E9-4C1C-8BD8-34726B70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E9804C5-D6E9-4C1C-8BD8-34726B707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34D72-1F34-4B13-88AD-2C49BD231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FB34D72-1F34-4B13-88AD-2C49BD231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498A62-7A77-4404-8770-F7462074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8498A62-7A77-4404-8770-F7462074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FCD336-256B-45BB-8863-BB0419C24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FFCD336-256B-45BB-8863-BB0419C24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77F26-7DD2-40AA-9056-24D123C5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8A77F26-7DD2-40AA-9056-24D123C5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89F7E-158F-4B08-AA67-8C1FDBC91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5A89F7E-158F-4B08-AA67-8C1FDBC91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8B2602-2210-48D3-94C4-F3FAC4151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18B2602-2210-48D3-94C4-F3FAC4151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9A76D2-E3B4-437A-996B-9D9D8D6B6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19A76D2-E3B4-437A-996B-9D9D8D6B6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3F84D6-B2D9-4156-8AD2-92344EEF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C3F84D6-B2D9-4156-8AD2-92344EEF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ADD280-FB29-4BF8-A30A-7F77E2737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AADD280-FB29-4BF8-A30A-7F77E2737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600200" y="68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5105400"/>
            <a:ext cx="2743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ছোঁয়াচে রোগ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260AD4-1046-46E7-96F5-E01D090F7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3260AD4-1046-46E7-96F5-E01D090F7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F428C-B3CE-48EB-ABC3-4D050A27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DEF428C-B3CE-48EB-ABC3-4D050A275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14F9D-A6A0-4F94-A878-169846E66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5414F9D-A6A0-4F94-A878-169846E66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F98CD5-911A-47FE-A7BA-3244E7279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FF98CD5-911A-47FE-A7BA-3244E7279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B78E19-BFBE-4CC8-9A7A-C321DF211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6B78E19-BFBE-4CC8-9A7A-C321DF211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6AB46-B97B-40AF-89C1-AC52C8D18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44C6AB46-B97B-40AF-89C1-AC52C8D18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E8B2D0-9758-4F93-8F83-6C85CB208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EE8B2D0-9758-4F93-8F83-6C85CB208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457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4648200"/>
            <a:ext cx="5638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 ও পোকামাকড়বাহিত রোগ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61140-4C08-473D-A7B1-236C60B4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8A61140-4C08-473D-A7B1-236C60B4A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1AC22E-4DA8-4C48-9855-FEFBF5AEE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61AC22E-4DA8-4C48-9855-FEFBF5AEE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52A16-508C-4D4C-8C12-38F727A2E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FE52A16-508C-4D4C-8C12-38F727A2E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6D452F-5B40-4C8F-8598-E51D28D3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16D452F-5B40-4C8F-8598-E51D28D3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EEBF1-7720-4DFC-84CE-E51D53DC4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6EEEBF1-7720-4DFC-84CE-E51D53DC4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5BFA83-A1E9-43AA-99F9-2B20C2ADC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D5BFA83-A1E9-43AA-99F9-2B20C2ADC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DBF9A-33F9-4A8A-B956-2A9C96044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E2DBF9A-33F9-4A8A-B956-2A9C96044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নম্বর-১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সংক্রামক রোগ কী? তা খাতায় লিখ ও দলীয় কাজ উপস্থাপন কর।</a:t>
            </a:r>
          </a:p>
          <a:p>
            <a:pPr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নম্বর-২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সংক্রামক রোগের একটি তালিকা কর এবং দলীয় কাজ উপস্থাপন কর।</a:t>
            </a:r>
          </a:p>
          <a:p>
            <a:pPr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নম্বর-৩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সংক্রামক রোগ কীভাবে বিস্তার ঘটে তা খাতায় লিখ ও দলীয় কাজ উপস্থাপন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পাঠ্যবই খুলে পাঠ্যাংশটুকু একবার পড়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63313" y="1600200"/>
            <a:ext cx="36133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572000" y="1600200"/>
            <a:ext cx="360300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সংক্রামক রোগ কি? তা লিখ।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সংক্রামক রোগের একটি তালিকা কর।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সংক্রামক রোগ কিভাবে ছড়ায় তা পাঁচটি বাক্যে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ছকটি পূরণ কর।</a:t>
            </a: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1"/>
          <a:ext cx="7848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1038688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সংক্রামক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রোগের প্রকারভেদ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সংক্রামক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ছড়ানোর মাধ্যম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কি কি রোগ হয়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0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6651fdb1ec6d4f5e5bd23f17ce4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400800" cy="640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জিহাদ আহমদ সরদার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বড়বেড় সরকারি প্রাথমিক বিদ্যালয়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কাপাসিয়া, গাজীপুর।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00901_153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76400"/>
            <a:ext cx="2184107" cy="190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692559" y="1524000"/>
            <a:ext cx="3088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1600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পঞ্চম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09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76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স্বাস্থবিধি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86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সংক্রামক রোগ কী? এরোগের বিস্তার।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743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(০৭)সাত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সংক্রামক রোগ কী তা ব্যাখ্যা করতে পারবে।</a:t>
            </a:r>
          </a:p>
          <a:p>
            <a:pPr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.2.3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সংক্রামক রোগ কীভাবে ছড়ায় তা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37134"/>
            <a:ext cx="8763000" cy="6420531"/>
            <a:chOff x="228600" y="137134"/>
            <a:chExt cx="8763000" cy="6420531"/>
          </a:xfrm>
        </p:grpSpPr>
        <p:pic>
          <p:nvPicPr>
            <p:cNvPr id="4" name="Picture 3" descr="Poster_03_How Water is Contaminated_Africa_2011-02_en.pdf-250.png"/>
            <p:cNvPicPr>
              <a:picLocks noChangeAspect="1"/>
            </p:cNvPicPr>
            <p:nvPr/>
          </p:nvPicPr>
          <p:blipFill>
            <a:blip r:embed="rId2"/>
            <a:srcRect b="14854"/>
            <a:stretch>
              <a:fillRect/>
            </a:stretch>
          </p:blipFill>
          <p:spPr>
            <a:xfrm>
              <a:off x="228600" y="152400"/>
              <a:ext cx="3769562" cy="3886200"/>
            </a:xfrm>
            <a:prstGeom prst="rect">
              <a:avLst/>
            </a:prstGeom>
          </p:spPr>
        </p:pic>
        <p:pic>
          <p:nvPicPr>
            <p:cNvPr id="5" name="Picture 4" descr="when-you-wash-your-hands.jpg"/>
            <p:cNvPicPr>
              <a:picLocks noChangeAspect="1"/>
            </p:cNvPicPr>
            <p:nvPr/>
          </p:nvPicPr>
          <p:blipFill>
            <a:blip r:embed="rId3"/>
            <a:srcRect l="53125" t="37500" r="6250" b="35000"/>
            <a:stretch>
              <a:fillRect/>
            </a:stretch>
          </p:blipFill>
          <p:spPr>
            <a:xfrm>
              <a:off x="381000" y="4098418"/>
              <a:ext cx="3124200" cy="1897935"/>
            </a:xfrm>
            <a:prstGeom prst="rect">
              <a:avLst/>
            </a:prstGeom>
          </p:spPr>
        </p:pic>
        <p:pic>
          <p:nvPicPr>
            <p:cNvPr id="7" name="Picture 6" descr="unnamed 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8503" y="4191000"/>
              <a:ext cx="2606097" cy="1752600"/>
            </a:xfrm>
            <a:prstGeom prst="rect">
              <a:avLst/>
            </a:prstGeom>
          </p:spPr>
        </p:pic>
        <p:pic>
          <p:nvPicPr>
            <p:cNvPr id="8" name="Picture 7" descr="Poster_05_Microbes Come from Poop_South West Asia_2012-09_en.pdf-250.png"/>
            <p:cNvPicPr>
              <a:picLocks noChangeAspect="1"/>
            </p:cNvPicPr>
            <p:nvPr/>
          </p:nvPicPr>
          <p:blipFill>
            <a:blip r:embed="rId5"/>
            <a:srcRect b="18724"/>
            <a:stretch>
              <a:fillRect/>
            </a:stretch>
          </p:blipFill>
          <p:spPr>
            <a:xfrm>
              <a:off x="4038600" y="137134"/>
              <a:ext cx="4648200" cy="384079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Picture 8" descr="housefl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200" y="4114800"/>
              <a:ext cx="2133600" cy="180289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28600" y="6096000"/>
              <a:ext cx="8763000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ছবিতে তোমরা কী দেখতে পারছ? একাকী চিন্তা করে ও জোড়ায় আলোচনা করে বল।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069975"/>
          </a:xfrm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696200" cy="1066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 রোগ ও এর বিস্তার।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04800"/>
            <a:ext cx="8001000" cy="5715000"/>
            <a:chOff x="457200" y="304800"/>
            <a:chExt cx="8001000" cy="5715000"/>
          </a:xfrm>
        </p:grpSpPr>
        <p:pic>
          <p:nvPicPr>
            <p:cNvPr id="2" name="Picture 1" descr="cell-microscopic-macro-cell-bacteria-virus-set-micro-organisms-disease-causing-objects-different-types-bacteria-viruses-fungi-136129619.jpg"/>
            <p:cNvPicPr>
              <a:picLocks noChangeAspect="1"/>
            </p:cNvPicPr>
            <p:nvPr/>
          </p:nvPicPr>
          <p:blipFill>
            <a:blip r:embed="rId2"/>
            <a:srcRect b="9123"/>
            <a:stretch>
              <a:fillRect/>
            </a:stretch>
          </p:blipFill>
          <p:spPr>
            <a:xfrm>
              <a:off x="457200" y="304800"/>
              <a:ext cx="4924712" cy="4724400"/>
            </a:xfrm>
            <a:prstGeom prst="rect">
              <a:avLst/>
            </a:prstGeom>
          </p:spPr>
        </p:pic>
        <p:pic>
          <p:nvPicPr>
            <p:cNvPr id="3" name="Picture 2" descr="images (20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609600"/>
              <a:ext cx="2466975" cy="1847850"/>
            </a:xfrm>
            <a:prstGeom prst="rect">
              <a:avLst/>
            </a:prstGeom>
          </p:spPr>
        </p:pic>
        <p:pic>
          <p:nvPicPr>
            <p:cNvPr id="4" name="Picture 3" descr="images (17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2590800"/>
              <a:ext cx="2504867" cy="16668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5486400"/>
              <a:ext cx="7391400" cy="5334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বিভিন্ন প্রকারের ছত্রাক, ব্যাক্টেরিয়া ও ভাইরাসের আকৃতি।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 রোগ কি?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জীবাণু যেমন-ব্যাক্টেরিয়া, ভাইরাস, ছত্রাক ইত্যাদি শরীরে প্রবেশের ফলে সৃষ্ট রোগই হলো সংক্রামক রোগ।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ell-microscopic-macro-cell-bacteria-virus-set-micro-organisms-disease-causing-objects-different-types-bacteria-viruses-fungi-136129619.jpg"/>
          <p:cNvPicPr>
            <a:picLocks noChangeAspect="1"/>
          </p:cNvPicPr>
          <p:nvPr/>
        </p:nvPicPr>
        <p:blipFill>
          <a:blip r:embed="rId2">
            <a:lum bright="-10000"/>
          </a:blip>
          <a:srcRect b="5613"/>
          <a:stretch>
            <a:fillRect/>
          </a:stretch>
        </p:blipFill>
        <p:spPr>
          <a:xfrm>
            <a:off x="2667000" y="2819400"/>
            <a:ext cx="3857912" cy="38439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7696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828800"/>
          <a:ext cx="7696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624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সংক্রামক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রোগের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সংক্রামক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 বিস্তারের মাধ্যম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১।পানিবাহিত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জীবাণুযুক্ত দূষিত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পানির মাধ্যমে বিস্তার।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২।বায়ুবাহিত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রোগ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হাঁচি-কাশির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মাধ্যমে বায়ুতে জীবাণুর বিস্তার।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৩।ছোঁয়াচে রোগ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রোগাক্রান্ত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ব্যক্তির 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সংস্পর্শের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মাধ্যমে 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বিস্তার।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৪।প্রাণী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পোকামাকড়বাহিত রোগ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বিভিন্ন প্রাণী ও মশা-মাছির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মাধ্যমে বিস্তার।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293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শিক্ষক পরিচিতিঃ</vt:lpstr>
      <vt:lpstr>পাঠ পরিচিতিঃ</vt:lpstr>
      <vt:lpstr>শিখনফলঃ</vt:lpstr>
      <vt:lpstr>Slide 5</vt:lpstr>
      <vt:lpstr>আজকের পাঠঃ</vt:lpstr>
      <vt:lpstr>Slide 7</vt:lpstr>
      <vt:lpstr>সংক্রামক রোগ কি?</vt:lpstr>
      <vt:lpstr>Slide 9</vt:lpstr>
      <vt:lpstr>Slide 10</vt:lpstr>
      <vt:lpstr>Slide 11</vt:lpstr>
      <vt:lpstr>Slide 12</vt:lpstr>
      <vt:lpstr>Slide 13</vt:lpstr>
      <vt:lpstr>দলীয় কাজ</vt:lpstr>
      <vt:lpstr>পাঠ্যবই খুলে পাঠ্যাংশটুকু একবার পড়</vt:lpstr>
      <vt:lpstr>মূল্যায়ন</vt:lpstr>
      <vt:lpstr>বাড়ির কাজ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BGPS</dc:creator>
  <cp:lastModifiedBy>BGPS</cp:lastModifiedBy>
  <cp:revision>144</cp:revision>
  <dcterms:created xsi:type="dcterms:W3CDTF">2006-08-16T00:00:00Z</dcterms:created>
  <dcterms:modified xsi:type="dcterms:W3CDTF">2020-11-30T09:13:24Z</dcterms:modified>
</cp:coreProperties>
</file>