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</a:rPr>
              <a:t>WELCOME TO ALL</a:t>
            </a:r>
          </a:p>
          <a:p>
            <a:pPr algn="ctr"/>
            <a:endParaRPr lang="en-US" sz="13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THANK YOU SO MUCH</a:t>
            </a:r>
            <a:endParaRPr 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300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Unit-7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Lesson-3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Flashback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ফিরে দেখা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Word Analysis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Ancestral  (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পিতৃ পুরুষের/পুরুষাণুক্রমিক)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of previous generations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Appreciated (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প্রশংসা করা)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be grateful for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Artiste(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পেশাদার গায়ক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অভিনেতা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নৃত্যশিল্পী  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professional entertainer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Forefather (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পূর্ব পুরুষ/পিতৃ পুরুষ)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male ancestor/ precursor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Locality (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জনপদ 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a particular area or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neighbourhood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Spellbound (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মন্ত্রমুগ্ধ)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completely captivated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Partha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protim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was born in 1954 in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Pabna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to a family of artistes. He spent most of his early years in his big ancestral home, situated in a small locality known as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Kalachandpara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At that time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Kalachandpara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was well known for its cultural activities.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There were festivals and various types of cultural shows round the year.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Majumder’s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father, photographer by profession was an art lover.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He taught and inspired his son to appreciate different forms of art.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went to live with his aunt in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Chandernagar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30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kilometres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away from Kolkata in 1966.It was there that he first came across a mime artiste named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Jogesh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Dutta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 The way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Dutta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narrated stories without uttering a single word, left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spellbound. He took lessons on mime from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Dutta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in his mime academy in Kolkata from 1966 to 1972.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Let’s Read the text with Bengali translation.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Partha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protim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was born in 1954 in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Pabna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to a family of artistes.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পার্থ প্রতীম মজুমদার ১৯৫৪ সালে পাবনার একটি শিল্পী পরিবারে জন্মগ্রহণ করেন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He spent most of his early years in his big ancestral home, situated in a small locality known as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Kalachandpara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শুরুর দিকে তিনি তার বেশীর ভাগ সময় কাটিয়েছেন তার পূর্ব-পুরুষদের বাড়িতে যা ছিল কালাচাঁদপাড়া নামক এক ছোট্র জনপদে অবস্থিত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At that time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Kalachandpara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was well known for its cultural activities.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 সময় কালাচাঁদপাড়া সু-পরিচিত ছিল তার সাংস্কৃতিক  কর্মকাণ্ডের জন্য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There were festivals and various types of cultural shows round the year.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সারা বছর ধরে উৎসব ও বিভিন্ন ধরনের সাংস্কৃতিক প্রদর্শণী হত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Majumder’s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father, photographer by profession was an art lover.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মজুমদারের বাবা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একজন পেশাদার ফটোগ্রাফার ছিলেন শিল্পের অনুরাগী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bn-I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0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0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0"/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0"/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0"/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0"/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He taught and inspired his son to appreciate different forms of art.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 তার ছেলেকে বিভিন্ন ধরনের শিল্পের সমাদর করতে শেখান ও উৎসাহ প্রদান করেন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went to live with his aunt in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Chandernagar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30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kilometres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away from Kolkata in 1966.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১৯৬৬ সালে মজুমদার তার চাচীর সাথে বসবাস করার জন্য কলকাতা থেকে ৩০ কিলোমিটার দূরবর্তী চন্দননগরে যান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It was there that he first came across a mime artiste named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Jogesh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Dutta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এখানে প্রথমবারের মতো তিনি যোগেশ দত্ত নামের এক মূকাভিনয় শিল্পীর সাক্ষাৎ পান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The way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Dutta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narrated stories without uttering a single word, left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spellbound.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দত্ত যেভাবে একটি শব্দ উচ্চারণ না করেও ঘটনা বর্ণনা করছিলেন তা দেখে মজুমদার মন্ত্রমুগ্ধ হলেন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He took lessons on mime from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Dutta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in his mime academy in Kolkata from 1966 to 1972.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১৯৬৬ থেকে ১৯৭২ পর্যন্ত তিনি কলকাতায় যোগেশ দত্তের কাছে তার মূকাভিনয় একাডেমিতে মূকাভিনয়ের ওপর শিক্ষা গ্রহণ করেন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hi-I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SINGLE TASK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Choose the best answer from the alternatives.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The birth place of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Partha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Patim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is ……..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Jashore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ii.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Pabna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iii. Khulna iv.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Chattogram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Answer- ii.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Pabna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b)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was born in…………….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1951 ii. 1952 iii.1953 iv. 1954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Answer- iv. 1954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c) He spent most of his early years in his ………. Home.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 ancestral ii. Private iii. Own iv. Father-in-laws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Answer-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 ancestral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d)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Majumder’s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native village is……..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Kalachandpara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ii.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Sonapur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iii.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Masterpara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iv.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Ukilpara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Answer-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Kalachandpara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e)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Kalachandpara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was well known for its …… activities.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. Political ii. Cultural iii. Religious iv. Historical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Answer- ii. Cultural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22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22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22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22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122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f)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Majumder’s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father was a …………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 Photographer ii.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Pilitisian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iii. Journalist iv. Historian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Answer-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 Photographer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g)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Majumder’s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father was an art…………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 Destroyer ii. Preserver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iii.lover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iv. Technician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Answer- 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iii.lover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2. Answer the following questions in your own words.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Where was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Partha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protim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was born?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When was he born?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Where did he spend most of his early years?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What was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Kalachandpara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famous for?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What was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Majumder’s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father?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Please match your answers.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Where was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Partha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protim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was born?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Answer-In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Pabna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When was he born?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Answer- in 1954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Where did he spend most of his early years?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Answer-in his ancestral home of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kalachandpara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.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What was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Kalachandpara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famous for?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Answer- for its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cultura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activities.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What was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Majumder’s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father?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Answer- a photographer.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EVALUATION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2. Answer the following questions in your own words.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Where was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Partha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protim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was born?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When was he born?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Where did he spend most of his early years?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What was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Kalachandpara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famous for?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What was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Majumder’s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father?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HOME TASK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Write a summary of the passage in no more than 70/80 words. </a:t>
            </a:r>
            <a:endParaRPr kumimoji="0" lang="en-US" sz="1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860</Words>
  <Application>Microsoft Office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 Ayub Ali</dc:creator>
  <cp:lastModifiedBy>Mohammad Ayub Ali</cp:lastModifiedBy>
  <cp:revision>15</cp:revision>
  <dcterms:created xsi:type="dcterms:W3CDTF">2006-08-16T00:00:00Z</dcterms:created>
  <dcterms:modified xsi:type="dcterms:W3CDTF">2021-11-14T15:00:54Z</dcterms:modified>
</cp:coreProperties>
</file>