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5" r:id="rId3"/>
    <p:sldId id="276" r:id="rId4"/>
    <p:sldId id="268" r:id="rId5"/>
    <p:sldId id="263" r:id="rId6"/>
    <p:sldId id="280" r:id="rId7"/>
    <p:sldId id="264" r:id="rId8"/>
    <p:sldId id="265" r:id="rId9"/>
    <p:sldId id="259" r:id="rId10"/>
    <p:sldId id="260" r:id="rId11"/>
    <p:sldId id="261" r:id="rId12"/>
    <p:sldId id="262" r:id="rId13"/>
    <p:sldId id="272" r:id="rId14"/>
    <p:sldId id="267" r:id="rId15"/>
    <p:sldId id="277" r:id="rId16"/>
    <p:sldId id="278" r:id="rId17"/>
    <p:sldId id="279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D60093"/>
    <a:srgbClr val="0033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7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3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2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FEBC-164C-43A2-B89B-EDCACAE92AE6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D454-5DA8-49DA-8E7B-606FFEFB0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4AACEA4-3D0B-4056-8C23-08DE6F7C9C73}"/>
              </a:ext>
            </a:extLst>
          </p:cNvPr>
          <p:cNvSpPr>
            <a:spLocks noGrp="1"/>
          </p:cNvSpPr>
          <p:nvPr/>
        </p:nvSpPr>
        <p:spPr>
          <a:xfrm>
            <a:off x="495300" y="258763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000" dirty="0" smtClean="0">
              <a:solidFill>
                <a:srgbClr val="00B0F0"/>
              </a:solidFill>
              <a:latin typeface="TangonMotaMJ" pitchFamily="2" charset="0"/>
            </a:endParaRPr>
          </a:p>
          <a:p>
            <a:pPr algn="ctr"/>
            <a:endParaRPr lang="en-US" sz="6000" dirty="0">
              <a:solidFill>
                <a:srgbClr val="00B0F0"/>
              </a:solidFill>
              <a:latin typeface="TangonMotaMJ" pitchFamily="2" charset="0"/>
            </a:endParaRPr>
          </a:p>
          <a:p>
            <a:pPr algn="ctr"/>
            <a:endParaRPr lang="en-US" sz="6000" dirty="0" smtClean="0">
              <a:solidFill>
                <a:srgbClr val="00B0F0"/>
              </a:solidFill>
              <a:latin typeface="TangonMota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TangonMotaMJ" pitchFamily="2" charset="0"/>
              </a:rPr>
              <a:t>mevB</a:t>
            </a:r>
            <a:r>
              <a:rPr lang="en-US" sz="6000" dirty="0" smtClean="0">
                <a:solidFill>
                  <a:srgbClr val="00B0F0"/>
                </a:solidFill>
                <a:latin typeface="TangonMotaMJ" pitchFamily="2" charset="0"/>
              </a:rPr>
              <a:t> </a:t>
            </a:r>
            <a:r>
              <a:rPr lang="en-US" sz="6000" dirty="0">
                <a:solidFill>
                  <a:srgbClr val="00B0F0"/>
                </a:solidFill>
                <a:latin typeface="TangonMotaMJ" pitchFamily="2" charset="0"/>
              </a:rPr>
              <a:t>†K </a:t>
            </a:r>
            <a:r>
              <a:rPr lang="en-US" sz="6000" dirty="0" err="1">
                <a:solidFill>
                  <a:srgbClr val="00B0F0"/>
                </a:solidFill>
                <a:latin typeface="TangonMotaMJ" pitchFamily="2" charset="0"/>
              </a:rPr>
              <a:t>AvR‡Ki</a:t>
            </a:r>
            <a:r>
              <a:rPr lang="en-US" sz="6000" dirty="0">
                <a:solidFill>
                  <a:srgbClr val="00B0F0"/>
                </a:solidFill>
                <a:latin typeface="TangonMotaMJ" pitchFamily="2" charset="0"/>
              </a:rPr>
              <a:t> </a:t>
            </a:r>
            <a:r>
              <a:rPr lang="en-US" sz="6000" dirty="0" smtClean="0">
                <a:solidFill>
                  <a:srgbClr val="00B0F0"/>
                </a:solidFill>
                <a:latin typeface="TangonMotaMJ" pitchFamily="2" charset="0"/>
              </a:rPr>
              <a:t>f</a:t>
            </a:r>
            <a:r>
              <a:rPr lang="en-US" sz="6000" dirty="0">
                <a:solidFill>
                  <a:srgbClr val="00B0F0"/>
                </a:solidFill>
                <a:latin typeface="TangonMotaMJ" pitchFamily="2" charset="0"/>
              </a:rPr>
              <a:t>‚‡</a:t>
            </a:r>
            <a:r>
              <a:rPr lang="en-US" sz="6000" dirty="0" err="1">
                <a:solidFill>
                  <a:srgbClr val="00B0F0"/>
                </a:solidFill>
                <a:latin typeface="TangonMotaMJ" pitchFamily="2" charset="0"/>
              </a:rPr>
              <a:t>Mvj</a:t>
            </a:r>
            <a:r>
              <a:rPr lang="en-US" sz="6000" dirty="0">
                <a:solidFill>
                  <a:srgbClr val="00B0F0"/>
                </a:solidFill>
                <a:latin typeface="TangonMotaMJ" pitchFamily="2" charset="0"/>
              </a:rPr>
              <a:t> (</a:t>
            </a:r>
            <a:r>
              <a:rPr lang="en-US" sz="6000" dirty="0" err="1">
                <a:solidFill>
                  <a:srgbClr val="FF33CC"/>
                </a:solidFill>
                <a:latin typeface="TangonMotaMJ" pitchFamily="2" charset="0"/>
              </a:rPr>
              <a:t>AbjvBb</a:t>
            </a:r>
            <a:r>
              <a:rPr lang="en-US" sz="6000" dirty="0">
                <a:solidFill>
                  <a:srgbClr val="00B0F0"/>
                </a:solidFill>
                <a:latin typeface="TangonMotaMJ" pitchFamily="2" charset="0"/>
              </a:rPr>
              <a:t> ) </a:t>
            </a:r>
            <a:r>
              <a:rPr lang="en-US" sz="6000" dirty="0" err="1" smtClean="0">
                <a:solidFill>
                  <a:srgbClr val="00B0F0"/>
                </a:solidFill>
                <a:latin typeface="TangonMotaMJ" pitchFamily="2" charset="0"/>
              </a:rPr>
              <a:t>K¬v‡m</a:t>
            </a:r>
            <a:r>
              <a:rPr lang="en-US" sz="6000" dirty="0" smtClean="0">
                <a:solidFill>
                  <a:srgbClr val="00B0F0"/>
                </a:solidFill>
                <a:latin typeface="TangonMotaMJ" pitchFamily="2" charset="0"/>
              </a:rPr>
              <a:t>  </a:t>
            </a:r>
            <a:endParaRPr lang="en-US" sz="6000" dirty="0">
              <a:solidFill>
                <a:srgbClr val="00B050"/>
              </a:solidFill>
              <a:latin typeface="TangonMotaMJ" pitchFamily="2" charset="0"/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  <a:latin typeface="TangonMotaMJ" pitchFamily="2" charset="0"/>
              </a:rPr>
              <a:t>¯^</a:t>
            </a:r>
            <a:r>
              <a:rPr lang="en-US" sz="7200" dirty="0" err="1" smtClean="0">
                <a:solidFill>
                  <a:srgbClr val="FF0000"/>
                </a:solidFill>
                <a:latin typeface="TangonMotaMJ" pitchFamily="2" charset="0"/>
              </a:rPr>
              <a:t>vMZg</a:t>
            </a:r>
            <a:endParaRPr lang="en-US" sz="7200" dirty="0" smtClean="0">
              <a:solidFill>
                <a:srgbClr val="FF0000"/>
              </a:solidFill>
              <a:latin typeface="TangonMotaMJ" pitchFamily="2" charset="0"/>
            </a:endParaRPr>
          </a:p>
          <a:p>
            <a:pPr algn="ctr"/>
            <a:r>
              <a:rPr lang="en-US" sz="6000" dirty="0" smtClean="0">
                <a:solidFill>
                  <a:srgbClr val="FF33CC"/>
                </a:solidFill>
                <a:latin typeface="TangonMotaMJ" pitchFamily="2" charset="0"/>
              </a:rPr>
              <a:t>07-07-2020</a:t>
            </a:r>
            <a:endParaRPr lang="en-US" sz="7200" dirty="0">
              <a:solidFill>
                <a:srgbClr val="FF33CC"/>
              </a:solidFill>
              <a:latin typeface="TangonMotaMJ" pitchFamily="2" charset="0"/>
            </a:endParaRPr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xmlns="" id="{7000D656-1376-4E69-8DD4-A56C5C41DD41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49" y="1838528"/>
            <a:ext cx="2687781" cy="3430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Audio 11">
            <a:hlinkClick r:id="" action="ppaction://media"/>
            <a:extLst>
              <a:ext uri="{FF2B5EF4-FFF2-40B4-BE49-F238E27FC236}">
                <a16:creationId xmlns:a16="http://schemas.microsoft.com/office/drawing/2014/main" xmlns="" id="{37FE534C-E30C-444C-BDFB-D97B83F7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0" y="5989638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0D952B-626A-4771-8D57-87EAA551C188}"/>
              </a:ext>
            </a:extLst>
          </p:cNvPr>
          <p:cNvSpPr txBox="1"/>
          <p:nvPr/>
        </p:nvSpPr>
        <p:spPr>
          <a:xfrm>
            <a:off x="7547853" y="5257800"/>
            <a:ext cx="49828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7030A0"/>
                </a:solidFill>
                <a:latin typeface="SutonnyMJ" pitchFamily="2" charset="0"/>
              </a:rPr>
              <a:t>gvn&amp;gy`ybœex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</a:rPr>
              <a:t>Lvb</a:t>
            </a:r>
            <a:endParaRPr lang="en-US" dirty="0">
              <a:solidFill>
                <a:srgbClr val="7030A0"/>
              </a:solidFill>
              <a:latin typeface="SutonnyMJ" pitchFamily="2" charset="0"/>
            </a:endParaRPr>
          </a:p>
          <a:p>
            <a:pPr algn="ctr"/>
            <a:r>
              <a:rPr lang="en-US" dirty="0" err="1">
                <a:latin typeface="SutonnyMJ" pitchFamily="2" charset="0"/>
              </a:rPr>
              <a:t>wefvMxq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cÖavb,f</a:t>
            </a:r>
            <a:r>
              <a:rPr lang="en-US" dirty="0">
                <a:latin typeface="SutonnyMJ" pitchFamily="2" charset="0"/>
              </a:rPr>
              <a:t>~‡</a:t>
            </a:r>
            <a:r>
              <a:rPr lang="en-US" dirty="0" err="1">
                <a:latin typeface="SutonnyMJ" pitchFamily="2" charset="0"/>
              </a:rPr>
              <a:t>Mvj</a:t>
            </a:r>
            <a:r>
              <a:rPr lang="en-US" dirty="0">
                <a:latin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</a:rPr>
              <a:t>cw&amp;i‡ek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wefvM</a:t>
            </a:r>
            <a:endParaRPr lang="en-US" dirty="0">
              <a:latin typeface="SutonnyMJ" pitchFamily="2" charset="0"/>
            </a:endParaRPr>
          </a:p>
          <a:p>
            <a:pPr algn="ctr"/>
            <a:r>
              <a:rPr lang="en-US" dirty="0" err="1">
                <a:latin typeface="SutonnyMJ" pitchFamily="2" charset="0"/>
              </a:rPr>
              <a:t>bjZv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Avn&amp;Qvwbqv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wgkb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iwm‡WwÝqvj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K‡jR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7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2248B60F-8729-4472-9539-F9F382511EDC}"/>
              </a:ext>
            </a:extLst>
          </p:cNvPr>
          <p:cNvSpPr/>
          <p:nvPr/>
        </p:nvSpPr>
        <p:spPr>
          <a:xfrm>
            <a:off x="927654" y="2093843"/>
            <a:ext cx="3644347" cy="3922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ArhialkhanMJ" pitchFamily="2" charset="0"/>
              </a:rPr>
              <a:t>m~h</a:t>
            </a:r>
            <a:r>
              <a:rPr lang="en-US" sz="13800" dirty="0">
                <a:solidFill>
                  <a:schemeClr val="tx1"/>
                </a:solidFill>
                <a:latin typeface="ArhialkhanMJ" pitchFamily="2" charset="0"/>
              </a:rPr>
              <a:t>©</a:t>
            </a:r>
            <a:r>
              <a:rPr lang="en-US" dirty="0">
                <a:solidFill>
                  <a:schemeClr val="tx1"/>
                </a:solidFill>
                <a:latin typeface="ArhialkhanMJ" pitchFamily="2" charset="0"/>
              </a:rPr>
              <a:t>©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3F895AB-C203-48F3-B904-2AE04AFE8AB2}"/>
              </a:ext>
            </a:extLst>
          </p:cNvPr>
          <p:cNvSpPr/>
          <p:nvPr/>
        </p:nvSpPr>
        <p:spPr>
          <a:xfrm>
            <a:off x="7818781" y="3047997"/>
            <a:ext cx="2040834" cy="19745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rhialkhanMJ" pitchFamily="2" charset="0"/>
              </a:rPr>
              <a:t>c„w_ex</a:t>
            </a:r>
            <a:endParaRPr lang="en-US" dirty="0">
              <a:solidFill>
                <a:schemeClr val="accent1"/>
              </a:solidFill>
              <a:latin typeface="ArhialkhanMJ" pitchFamily="2" charset="0"/>
            </a:endParaRPr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xmlns="" id="{3802F982-E425-4133-B4F4-D148EE9A998B}"/>
              </a:ext>
            </a:extLst>
          </p:cNvPr>
          <p:cNvSpPr/>
          <p:nvPr/>
        </p:nvSpPr>
        <p:spPr>
          <a:xfrm rot="5031898">
            <a:off x="7603486" y="-692737"/>
            <a:ext cx="2752890" cy="6165241"/>
          </a:xfrm>
          <a:prstGeom prst="curvedRightArrow">
            <a:avLst>
              <a:gd name="adj1" fmla="val 25000"/>
              <a:gd name="adj2" fmla="val 487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xmlns="" id="{D7409917-30FD-4DB1-8F18-0BD34DD94E8F}"/>
              </a:ext>
            </a:extLst>
          </p:cNvPr>
          <p:cNvSpPr/>
          <p:nvPr/>
        </p:nvSpPr>
        <p:spPr>
          <a:xfrm>
            <a:off x="6467060" y="4412974"/>
            <a:ext cx="5844209" cy="22661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xmlns="" id="{DF7A517C-CB79-4DF6-8024-CF8325D3A1BA}"/>
              </a:ext>
            </a:extLst>
          </p:cNvPr>
          <p:cNvSpPr/>
          <p:nvPr/>
        </p:nvSpPr>
        <p:spPr>
          <a:xfrm rot="16200000">
            <a:off x="7449785" y="3410820"/>
            <a:ext cx="1702563" cy="1262270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3DA2760C-F9CE-4586-8B01-DBDEA8A2ED57}"/>
              </a:ext>
            </a:extLst>
          </p:cNvPr>
          <p:cNvSpPr/>
          <p:nvPr/>
        </p:nvSpPr>
        <p:spPr>
          <a:xfrm rot="5400000">
            <a:off x="8666000" y="3444647"/>
            <a:ext cx="1570812" cy="1187486"/>
          </a:xfrm>
          <a:prstGeom prst="blockArc">
            <a:avLst>
              <a:gd name="adj1" fmla="val 10525933"/>
              <a:gd name="adj2" fmla="val 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C45AC5D-4992-4750-BBD8-1587DB289E48}"/>
              </a:ext>
            </a:extLst>
          </p:cNvPr>
          <p:cNvSpPr/>
          <p:nvPr/>
        </p:nvSpPr>
        <p:spPr>
          <a:xfrm>
            <a:off x="11432850" y="3595203"/>
            <a:ext cx="742122" cy="7421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hialkhanMJ" pitchFamily="2" charset="0"/>
              </a:rPr>
              <a:t>P›`ª</a:t>
            </a:r>
            <a:endParaRPr lang="en-US" dirty="0">
              <a:solidFill>
                <a:schemeClr val="tx1"/>
              </a:solidFill>
              <a:latin typeface="ArhialkhanMJ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0DFBD515-6E41-4CDB-B4B8-3D1AC3BC4A47}"/>
              </a:ext>
            </a:extLst>
          </p:cNvPr>
          <p:cNvSpPr/>
          <p:nvPr/>
        </p:nvSpPr>
        <p:spPr>
          <a:xfrm>
            <a:off x="10230678" y="3790122"/>
            <a:ext cx="1185143" cy="3734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xmlns="" id="{8CCF5ED5-343D-4E8D-817C-D74BFE516358}"/>
              </a:ext>
            </a:extLst>
          </p:cNvPr>
          <p:cNvSpPr/>
          <p:nvPr/>
        </p:nvSpPr>
        <p:spPr>
          <a:xfrm>
            <a:off x="4757530" y="3988904"/>
            <a:ext cx="2712432" cy="348421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9706BC-F299-44AD-8AB6-1289633E3932}"/>
              </a:ext>
            </a:extLst>
          </p:cNvPr>
          <p:cNvSpPr txBox="1"/>
          <p:nvPr/>
        </p:nvSpPr>
        <p:spPr>
          <a:xfrm>
            <a:off x="1974574" y="552727"/>
            <a:ext cx="7391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ArhialkhanMJ" pitchFamily="2" charset="0"/>
              </a:rPr>
              <a:t>c~wY©gvq</a:t>
            </a:r>
            <a:r>
              <a:rPr lang="en-US" sz="66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ArhialkhanMJ" pitchFamily="2" charset="0"/>
              </a:rPr>
              <a:t>fivKUvj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4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877731C6-6925-4B5A-B982-9079FA15151B}"/>
              </a:ext>
            </a:extLst>
          </p:cNvPr>
          <p:cNvSpPr/>
          <p:nvPr/>
        </p:nvSpPr>
        <p:spPr>
          <a:xfrm>
            <a:off x="927654" y="2093843"/>
            <a:ext cx="3644347" cy="3922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ArhialkhanMJ" pitchFamily="2" charset="0"/>
              </a:rPr>
              <a:t>m~h</a:t>
            </a:r>
            <a:r>
              <a:rPr lang="en-US" sz="13800" dirty="0">
                <a:solidFill>
                  <a:schemeClr val="tx1"/>
                </a:solidFill>
                <a:latin typeface="ArhialkhanMJ" pitchFamily="2" charset="0"/>
              </a:rPr>
              <a:t>©</a:t>
            </a:r>
            <a:r>
              <a:rPr lang="en-US" dirty="0">
                <a:solidFill>
                  <a:schemeClr val="tx1"/>
                </a:solidFill>
                <a:latin typeface="ArhialkhanMJ" pitchFamily="2" charset="0"/>
              </a:rPr>
              <a:t>©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CBB3505-A12F-448A-9C31-00FCF0A88D34}"/>
              </a:ext>
            </a:extLst>
          </p:cNvPr>
          <p:cNvSpPr/>
          <p:nvPr/>
        </p:nvSpPr>
        <p:spPr>
          <a:xfrm>
            <a:off x="7818781" y="3047997"/>
            <a:ext cx="2040834" cy="19745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rhialkhanMJ" pitchFamily="2" charset="0"/>
              </a:rPr>
              <a:t>c„w_ex</a:t>
            </a:r>
            <a:endParaRPr lang="en-US" dirty="0">
              <a:solidFill>
                <a:schemeClr val="accent1"/>
              </a:solidFill>
              <a:latin typeface="ArhialkhanMJ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6336BB47-8881-4FAB-8F7D-E43F5CFF186E}"/>
              </a:ext>
            </a:extLst>
          </p:cNvPr>
          <p:cNvSpPr/>
          <p:nvPr/>
        </p:nvSpPr>
        <p:spPr>
          <a:xfrm>
            <a:off x="8477613" y="878509"/>
            <a:ext cx="742122" cy="7421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hialkhanMJ" pitchFamily="2" charset="0"/>
              </a:rPr>
              <a:t>P›`ª</a:t>
            </a:r>
            <a:endParaRPr lang="en-US" dirty="0">
              <a:solidFill>
                <a:schemeClr val="tx1"/>
              </a:solidFill>
              <a:latin typeface="ArhialkhanMJ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D9EAEC6-641F-45EB-9EB3-C3D05CEA6DE5}"/>
              </a:ext>
            </a:extLst>
          </p:cNvPr>
          <p:cNvCxnSpPr>
            <a:cxnSpLocks/>
          </p:cNvCxnSpPr>
          <p:nvPr/>
        </p:nvCxnSpPr>
        <p:spPr>
          <a:xfrm>
            <a:off x="8852453" y="1620631"/>
            <a:ext cx="0" cy="243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575E105-6716-4E53-83BD-F6FCE652A51C}"/>
              </a:ext>
            </a:extLst>
          </p:cNvPr>
          <p:cNvCxnSpPr>
            <a:endCxn id="2" idx="6"/>
          </p:cNvCxnSpPr>
          <p:nvPr/>
        </p:nvCxnSpPr>
        <p:spPr>
          <a:xfrm flipH="1">
            <a:off x="4572001" y="4055165"/>
            <a:ext cx="4280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4BE478E4-F46A-4E34-BFD2-0F95B8BEC63C}"/>
              </a:ext>
            </a:extLst>
          </p:cNvPr>
          <p:cNvSpPr/>
          <p:nvPr/>
        </p:nvSpPr>
        <p:spPr>
          <a:xfrm>
            <a:off x="7966621" y="2827719"/>
            <a:ext cx="1702563" cy="1262270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4977E9D3-D7B9-4682-8330-D54BB876E5B1}"/>
              </a:ext>
            </a:extLst>
          </p:cNvPr>
          <p:cNvSpPr/>
          <p:nvPr/>
        </p:nvSpPr>
        <p:spPr>
          <a:xfrm flipV="1">
            <a:off x="7997392" y="3939206"/>
            <a:ext cx="1702563" cy="1262269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98A959D-10B2-44A1-BBA7-1F5B1D105044}"/>
              </a:ext>
            </a:extLst>
          </p:cNvPr>
          <p:cNvSpPr txBox="1"/>
          <p:nvPr/>
        </p:nvSpPr>
        <p:spPr>
          <a:xfrm>
            <a:off x="8239077" y="5188778"/>
            <a:ext cx="150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D396222-8EE2-4020-9905-E3325129759A}"/>
              </a:ext>
            </a:extLst>
          </p:cNvPr>
          <p:cNvSpPr txBox="1"/>
          <p:nvPr/>
        </p:nvSpPr>
        <p:spPr>
          <a:xfrm>
            <a:off x="8166193" y="2054648"/>
            <a:ext cx="150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CFFA14B-B406-4DAC-926F-D6312A375A4B}"/>
              </a:ext>
            </a:extLst>
          </p:cNvPr>
          <p:cNvSpPr txBox="1"/>
          <p:nvPr/>
        </p:nvSpPr>
        <p:spPr>
          <a:xfrm>
            <a:off x="9872873" y="3753678"/>
            <a:ext cx="1391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hialkhanMJ" pitchFamily="2" charset="0"/>
              </a:rPr>
              <a:t>fvUv</a:t>
            </a:r>
            <a:endParaRPr lang="en-US" dirty="0">
              <a:latin typeface="ArhialkhanMJ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99A39D2-2CFB-469D-83B1-CAB8676DC32C}"/>
              </a:ext>
            </a:extLst>
          </p:cNvPr>
          <p:cNvSpPr/>
          <p:nvPr/>
        </p:nvSpPr>
        <p:spPr>
          <a:xfrm>
            <a:off x="7020350" y="3655152"/>
            <a:ext cx="91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hialkhanMJ" pitchFamily="2" charset="0"/>
              </a:rPr>
              <a:t>fvUv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1C2C5F-B5A8-48CF-9D80-8DFE7967CB91}"/>
              </a:ext>
            </a:extLst>
          </p:cNvPr>
          <p:cNvSpPr txBox="1"/>
          <p:nvPr/>
        </p:nvSpPr>
        <p:spPr>
          <a:xfrm>
            <a:off x="1643269" y="980661"/>
            <a:ext cx="495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ArhialkhanMJ" pitchFamily="2" charset="0"/>
              </a:rPr>
              <a:t>Aógx</a:t>
            </a:r>
            <a:r>
              <a:rPr lang="en-US" sz="4800" dirty="0">
                <a:latin typeface="ArhialkhanMJ" pitchFamily="2" charset="0"/>
              </a:rPr>
              <a:t> </a:t>
            </a:r>
            <a:r>
              <a:rPr lang="en-US" sz="4800" dirty="0" err="1">
                <a:latin typeface="ArhialkhanMJ" pitchFamily="2" charset="0"/>
              </a:rPr>
              <a:t>wZw</a:t>
            </a:r>
            <a:r>
              <a:rPr lang="en-US" sz="4800" dirty="0">
                <a:latin typeface="ArhialkhanMJ" pitchFamily="2" charset="0"/>
              </a:rPr>
              <a:t>_‡Z 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givKUvj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xmlns="" id="{4B21E7B5-988A-4672-9AEB-30D2F08D6DE3}"/>
              </a:ext>
            </a:extLst>
          </p:cNvPr>
          <p:cNvCxnSpPr>
            <a:stCxn id="4" idx="2"/>
          </p:cNvCxnSpPr>
          <p:nvPr/>
        </p:nvCxnSpPr>
        <p:spPr>
          <a:xfrm rot="10800000" flipV="1">
            <a:off x="6096001" y="1249570"/>
            <a:ext cx="2381613" cy="250410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CC64C413-7CF8-4C13-8789-77834B258D2A}"/>
              </a:ext>
            </a:extLst>
          </p:cNvPr>
          <p:cNvSpPr/>
          <p:nvPr/>
        </p:nvSpPr>
        <p:spPr>
          <a:xfrm>
            <a:off x="927655" y="1934820"/>
            <a:ext cx="3220276" cy="323352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ArhialkhanMJ" pitchFamily="2" charset="0"/>
              </a:rPr>
              <a:t>m~h</a:t>
            </a:r>
            <a:r>
              <a:rPr lang="en-US" sz="13800" dirty="0">
                <a:solidFill>
                  <a:schemeClr val="tx1"/>
                </a:solidFill>
                <a:latin typeface="ArhialkhanMJ" pitchFamily="2" charset="0"/>
              </a:rPr>
              <a:t>©</a:t>
            </a:r>
            <a:r>
              <a:rPr lang="en-US" dirty="0">
                <a:solidFill>
                  <a:schemeClr val="tx1"/>
                </a:solidFill>
                <a:latin typeface="ArhialkhanMJ" pitchFamily="2" charset="0"/>
              </a:rPr>
              <a:t>©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07612CE5-4948-45BA-87DA-E997F45252EB}"/>
              </a:ext>
            </a:extLst>
          </p:cNvPr>
          <p:cNvSpPr/>
          <p:nvPr/>
        </p:nvSpPr>
        <p:spPr>
          <a:xfrm>
            <a:off x="7818781" y="2544411"/>
            <a:ext cx="2040834" cy="19745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rhialkhanMJ" pitchFamily="2" charset="0"/>
              </a:rPr>
              <a:t>c„w_ex</a:t>
            </a:r>
            <a:endParaRPr lang="en-US" dirty="0">
              <a:solidFill>
                <a:schemeClr val="accent1"/>
              </a:solidFill>
              <a:latin typeface="ArhialkhanMJ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9D5530F6-A4B8-4460-B9A2-30E9AF12E65E}"/>
              </a:ext>
            </a:extLst>
          </p:cNvPr>
          <p:cNvSpPr/>
          <p:nvPr/>
        </p:nvSpPr>
        <p:spPr>
          <a:xfrm>
            <a:off x="8477613" y="5834827"/>
            <a:ext cx="742122" cy="7421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hialkhanMJ" pitchFamily="2" charset="0"/>
              </a:rPr>
              <a:t>P›`ª</a:t>
            </a:r>
            <a:endParaRPr lang="en-US" dirty="0">
              <a:solidFill>
                <a:schemeClr val="tx1"/>
              </a:solidFill>
              <a:latin typeface="ArhialkhanMJ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A40368A-F103-45E4-AF7B-D455C755645B}"/>
              </a:ext>
            </a:extLst>
          </p:cNvPr>
          <p:cNvCxnSpPr/>
          <p:nvPr/>
        </p:nvCxnSpPr>
        <p:spPr>
          <a:xfrm flipH="1">
            <a:off x="4121433" y="3525081"/>
            <a:ext cx="4280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BD4006A-8A02-4E4C-A5A0-7DD4FE27D99A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8848674" y="3581955"/>
            <a:ext cx="3780" cy="2252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7BD9C1C-4C34-4972-B8E3-86707E54B81F}"/>
              </a:ext>
            </a:extLst>
          </p:cNvPr>
          <p:cNvSpPr txBox="1"/>
          <p:nvPr/>
        </p:nvSpPr>
        <p:spPr>
          <a:xfrm>
            <a:off x="8166193" y="839001"/>
            <a:ext cx="150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648F295-CC8A-4983-8952-9EF683D426BC}"/>
              </a:ext>
            </a:extLst>
          </p:cNvPr>
          <p:cNvSpPr txBox="1"/>
          <p:nvPr/>
        </p:nvSpPr>
        <p:spPr>
          <a:xfrm>
            <a:off x="8166193" y="4738497"/>
            <a:ext cx="1501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64E3CC3-097C-4FD4-AB64-D76A3B06878B}"/>
              </a:ext>
            </a:extLst>
          </p:cNvPr>
          <p:cNvSpPr/>
          <p:nvPr/>
        </p:nvSpPr>
        <p:spPr>
          <a:xfrm>
            <a:off x="6808318" y="3125065"/>
            <a:ext cx="91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hialkhanMJ" pitchFamily="2" charset="0"/>
              </a:rPr>
              <a:t>fvUv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32696B2-8939-4E88-9ECB-25CD10A5BF4E}"/>
              </a:ext>
            </a:extLst>
          </p:cNvPr>
          <p:cNvSpPr/>
          <p:nvPr/>
        </p:nvSpPr>
        <p:spPr>
          <a:xfrm>
            <a:off x="9975585" y="3045551"/>
            <a:ext cx="9140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hialkhanMJ" pitchFamily="2" charset="0"/>
              </a:rPr>
              <a:t>fvUv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A0D99A-8F40-419A-A43E-231B2610ADA6}"/>
              </a:ext>
            </a:extLst>
          </p:cNvPr>
          <p:cNvSpPr txBox="1"/>
          <p:nvPr/>
        </p:nvSpPr>
        <p:spPr>
          <a:xfrm>
            <a:off x="1643269" y="980661"/>
            <a:ext cx="495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1"/>
                </a:solidFill>
                <a:latin typeface="ArhialkhanMJ" pitchFamily="2" charset="0"/>
              </a:rPr>
              <a:t>Aógx</a:t>
            </a:r>
            <a:r>
              <a:rPr lang="en-US" sz="4800" dirty="0">
                <a:solidFill>
                  <a:schemeClr val="accent1"/>
                </a:solidFill>
                <a:latin typeface="ArhialkhanMJ" pitchFamily="2" charset="0"/>
              </a:rPr>
              <a:t> </a:t>
            </a:r>
            <a:r>
              <a:rPr lang="en-US" sz="4800" dirty="0" err="1">
                <a:solidFill>
                  <a:schemeClr val="accent1"/>
                </a:solidFill>
                <a:latin typeface="ArhialkhanMJ" pitchFamily="2" charset="0"/>
              </a:rPr>
              <a:t>wZw</a:t>
            </a:r>
            <a:r>
              <a:rPr lang="en-US" sz="4800" dirty="0">
                <a:solidFill>
                  <a:schemeClr val="accent1"/>
                </a:solidFill>
                <a:latin typeface="ArhialkhanMJ" pitchFamily="2" charset="0"/>
              </a:rPr>
              <a:t>_‡Z</a:t>
            </a:r>
            <a:r>
              <a:rPr lang="en-US" sz="4800" dirty="0">
                <a:latin typeface="ArhialkhanMJ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hialkhanMJ" pitchFamily="2" charset="0"/>
              </a:rPr>
              <a:t>givKUvj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xmlns="" id="{761DCA4A-2024-442F-BAD7-AAB8501AB0DF}"/>
              </a:ext>
            </a:extLst>
          </p:cNvPr>
          <p:cNvSpPr/>
          <p:nvPr/>
        </p:nvSpPr>
        <p:spPr>
          <a:xfrm>
            <a:off x="7966621" y="2337391"/>
            <a:ext cx="1702563" cy="1262270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xmlns="" id="{6A415126-8C1E-43A9-82C6-E7C660252AB7}"/>
              </a:ext>
            </a:extLst>
          </p:cNvPr>
          <p:cNvSpPr/>
          <p:nvPr/>
        </p:nvSpPr>
        <p:spPr>
          <a:xfrm flipV="1">
            <a:off x="7966621" y="3414128"/>
            <a:ext cx="1702563" cy="1349465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xmlns="" id="{ABD3F978-7BC4-48FC-A493-E74A18F43A58}"/>
              </a:ext>
            </a:extLst>
          </p:cNvPr>
          <p:cNvCxnSpPr/>
          <p:nvPr/>
        </p:nvCxnSpPr>
        <p:spPr>
          <a:xfrm rot="10800000" flipV="1">
            <a:off x="6249040" y="1278551"/>
            <a:ext cx="1911167" cy="20425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xmlns="" id="{10E8F7AE-0924-4315-8354-9FF2E606F7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77709" y="4178259"/>
            <a:ext cx="2044705" cy="201055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4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7D8E8-6C10-4363-8A6C-F447D22E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05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rgbClr val="D60093"/>
                </a:solidFill>
                <a:latin typeface="ArhialkhanMJ" pitchFamily="2" charset="0"/>
              </a:rPr>
              <a:t>‡</a:t>
            </a:r>
            <a:r>
              <a:rPr lang="en-US" sz="8000" dirty="0" err="1">
                <a:solidFill>
                  <a:srgbClr val="D60093"/>
                </a:solidFill>
                <a:latin typeface="ArhialkhanMJ" pitchFamily="2" charset="0"/>
              </a:rPr>
              <a:t>Rvqv‡ii</a:t>
            </a:r>
            <a:r>
              <a:rPr lang="en-US" sz="8000" dirty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sz="8000" dirty="0" err="1">
                <a:solidFill>
                  <a:srgbClr val="D60093"/>
                </a:solidFill>
                <a:latin typeface="ArhialkhanMJ" pitchFamily="2" charset="0"/>
              </a:rPr>
              <a:t>evb</a:t>
            </a:r>
            <a:r>
              <a:rPr lang="en-US" sz="8000" dirty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sz="8000" dirty="0" err="1">
                <a:solidFill>
                  <a:srgbClr val="D60093"/>
                </a:solidFill>
                <a:latin typeface="ArhialkhanMJ" pitchFamily="2" charset="0"/>
              </a:rPr>
              <a:t>Kx</a:t>
            </a:r>
            <a:r>
              <a:rPr lang="en-US" sz="8000" dirty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sz="8000" dirty="0" smtClean="0">
                <a:solidFill>
                  <a:srgbClr val="D60093"/>
                </a:solidFill>
                <a:latin typeface="ArhialkhanMJ" pitchFamily="2" charset="0"/>
              </a:rPr>
              <a:t>?</a:t>
            </a:r>
            <a:br>
              <a:rPr lang="en-US" sz="8000" dirty="0" smtClean="0">
                <a:solidFill>
                  <a:srgbClr val="D60093"/>
                </a:solidFill>
                <a:latin typeface="ArhialkhanMJ" pitchFamily="2" charset="0"/>
              </a:rPr>
            </a:b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KLbI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KLbI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†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Rvqv‡ii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cvwb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b`xi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g‡a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¨ cª‡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e‡ki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mgq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†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gvnbvi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Kv‡Q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Lye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DuPz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n‡q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cÖej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†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e‡M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AMÖmi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nq,ZLb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Zv‡K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†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Rvqv‡ii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evb</a:t>
            </a:r>
            <a:r>
              <a:rPr lang="en-US" sz="4000" dirty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e‡j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|</a:t>
            </a:r>
            <a:b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</a:b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4wU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Kvi‡b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b`x‡Z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evb</a:t>
            </a:r>
            <a:r>
              <a:rPr lang="en-US" sz="4000" dirty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†`</a:t>
            </a:r>
            <a:r>
              <a:rPr lang="en-US" sz="4000" dirty="0" err="1" smtClean="0">
                <a:solidFill>
                  <a:srgbClr val="0070C0"/>
                </a:solidFill>
                <a:latin typeface="ArhialkhanMJ" pitchFamily="2" charset="0"/>
              </a:rPr>
              <a:t>Lv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> hvqt</a:t>
            </a:r>
            <a:r>
              <a:rPr lang="en-US" sz="4000" dirty="0" smtClean="0">
                <a:solidFill>
                  <a:srgbClr val="FF0000"/>
                </a:solidFill>
                <a:latin typeface="ArhialkhanMJ" pitchFamily="2" charset="0"/>
              </a:rPr>
              <a:t>1.b`xi </a:t>
            </a:r>
            <a:r>
              <a:rPr lang="en-US" sz="4000" dirty="0" err="1" smtClean="0">
                <a:solidFill>
                  <a:srgbClr val="FF0000"/>
                </a:solidFill>
                <a:latin typeface="ArhialkhanMJ" pitchFamily="2" charset="0"/>
              </a:rPr>
              <a:t>cªej</a:t>
            </a:r>
            <a:r>
              <a:rPr lang="en-US" sz="40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ArhialkhanMJ" pitchFamily="2" charset="0"/>
              </a:rPr>
              <a:t>†</a:t>
            </a:r>
            <a:r>
              <a:rPr lang="en-US" sz="4000" dirty="0" err="1" smtClean="0">
                <a:solidFill>
                  <a:srgbClr val="FF0000"/>
                </a:solidFill>
                <a:latin typeface="ArhialkhanMJ" pitchFamily="2" charset="0"/>
              </a:rPr>
              <a:t>mªvZ</a:t>
            </a:r>
            <a:r>
              <a:rPr lang="en-US" sz="4000" dirty="0" smtClean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sz="4000" dirty="0" smtClean="0">
                <a:solidFill>
                  <a:srgbClr val="FF33CC"/>
                </a:solidFill>
                <a:latin typeface="ArhialkhanMJ" pitchFamily="2" charset="0"/>
              </a:rPr>
              <a:t>2.‡gvnbvi </a:t>
            </a:r>
            <a:r>
              <a:rPr lang="en-US" sz="4000" dirty="0" err="1" smtClean="0">
                <a:solidFill>
                  <a:srgbClr val="FF33CC"/>
                </a:solidFill>
                <a:latin typeface="ArhialkhanMJ" pitchFamily="2" charset="0"/>
              </a:rPr>
              <a:t>Kv‡Q</a:t>
            </a:r>
            <a:r>
              <a:rPr lang="en-US" sz="40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ArhialkhanMJ" pitchFamily="2" charset="0"/>
              </a:rPr>
              <a:t>evjyi</a:t>
            </a:r>
            <a:r>
              <a:rPr lang="en-US" sz="40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ArhialkhanMJ" pitchFamily="2" charset="0"/>
              </a:rPr>
              <a:t>Pov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</a:br>
            <a: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  <a:t>3. </a:t>
            </a:r>
            <a:r>
              <a:rPr lang="en-US" sz="4000" dirty="0" err="1" smtClean="0">
                <a:solidFill>
                  <a:srgbClr val="7030A0"/>
                </a:solidFill>
                <a:latin typeface="ArhialkhanMJ" pitchFamily="2" charset="0"/>
              </a:rPr>
              <a:t>dv‡bj</a:t>
            </a:r>
            <a: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ArhialkhanMJ" pitchFamily="2" charset="0"/>
              </a:rPr>
              <a:t>AvK</a:t>
            </a:r>
            <a: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  <a:t>…</a:t>
            </a:r>
            <a:r>
              <a:rPr lang="en-US" sz="4000" dirty="0" err="1" smtClean="0">
                <a:solidFill>
                  <a:srgbClr val="7030A0"/>
                </a:solidFill>
                <a:latin typeface="ArhialkhanMJ" pitchFamily="2" charset="0"/>
              </a:rPr>
              <a:t>wZi</a:t>
            </a:r>
            <a:r>
              <a:rPr lang="en-US" sz="4000" dirty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  <a:t>†</a:t>
            </a:r>
            <a:r>
              <a:rPr lang="en-US" sz="4000" dirty="0" err="1" smtClean="0">
                <a:solidFill>
                  <a:srgbClr val="7030A0"/>
                </a:solidFill>
                <a:latin typeface="ArhialkhanMJ" pitchFamily="2" charset="0"/>
              </a:rPr>
              <a:t>gvnbv</a:t>
            </a:r>
            <a: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latin typeface="ArhialkhanMJ" pitchFamily="2" charset="0"/>
              </a:rPr>
            </a:br>
            <a:r>
              <a:rPr lang="en-US" sz="4000" dirty="0" smtClean="0">
                <a:solidFill>
                  <a:srgbClr val="00B050"/>
                </a:solidFill>
                <a:latin typeface="ArhialkhanMJ" pitchFamily="2" charset="0"/>
              </a:rPr>
              <a:t>4. ‡</a:t>
            </a:r>
            <a:r>
              <a:rPr lang="en-US" sz="4000" dirty="0" err="1" smtClean="0">
                <a:solidFill>
                  <a:srgbClr val="00B050"/>
                </a:solidFill>
                <a:latin typeface="ArhialkhanMJ" pitchFamily="2" charset="0"/>
              </a:rPr>
              <a:t>Rvqv‡ii</a:t>
            </a:r>
            <a:r>
              <a:rPr lang="en-US" sz="40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hialkhanMJ" pitchFamily="2" charset="0"/>
              </a:rPr>
              <a:t>cvwb</a:t>
            </a:r>
            <a:r>
              <a:rPr lang="en-US" sz="40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hialkhanMJ" pitchFamily="2" charset="0"/>
              </a:rPr>
              <a:t>cÖ‡e‡k</a:t>
            </a:r>
            <a:r>
              <a:rPr lang="en-US" sz="40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ArhialkhanMJ" pitchFamily="2" charset="0"/>
              </a:rPr>
              <a:t>eva</a:t>
            </a:r>
            <a:r>
              <a:rPr lang="en-US" sz="4000" dirty="0" err="1">
                <a:solidFill>
                  <a:srgbClr val="00B050"/>
                </a:solidFill>
                <a:latin typeface="ArhialkhanMJ" pitchFamily="2" charset="0"/>
              </a:rPr>
              <a:t>v</a:t>
            </a:r>
            <a: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  <a:t/>
            </a:r>
            <a:br>
              <a:rPr lang="en-US" sz="4000" dirty="0" smtClean="0">
                <a:solidFill>
                  <a:srgbClr val="0070C0"/>
                </a:solidFill>
                <a:latin typeface="ArhialkhanMJ" pitchFamily="2" charset="0"/>
              </a:rPr>
            </a:br>
            <a:r>
              <a:rPr lang="en-US" sz="4000" dirty="0" smtClean="0">
                <a:solidFill>
                  <a:srgbClr val="D60093"/>
                </a:solidFill>
                <a:latin typeface="ArhialkhanMJ" pitchFamily="2" charset="0"/>
              </a:rPr>
              <a:t/>
            </a:r>
            <a:br>
              <a:rPr lang="en-US" sz="4000" dirty="0" smtClean="0">
                <a:solidFill>
                  <a:srgbClr val="D60093"/>
                </a:solidFill>
                <a:latin typeface="ArhialkhanMJ" pitchFamily="2" charset="0"/>
              </a:rPr>
            </a:br>
            <a:endParaRPr lang="en-US" sz="1600" dirty="0">
              <a:solidFill>
                <a:srgbClr val="D60093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D2373-7AE6-4A93-8BD2-F9B4D4F3F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9800" dirty="0" err="1">
                <a:solidFill>
                  <a:srgbClr val="FF0000"/>
                </a:solidFill>
                <a:latin typeface="ArhialkhanMJ" pitchFamily="2" charset="0"/>
              </a:rPr>
              <a:t>Rvqvi-fvUvi</a:t>
            </a:r>
            <a:r>
              <a:rPr lang="en-US" sz="98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9800" dirty="0" err="1">
                <a:solidFill>
                  <a:srgbClr val="FF0000"/>
                </a:solidFill>
                <a:latin typeface="ArhialkhanMJ" pitchFamily="2" charset="0"/>
              </a:rPr>
              <a:t>cÖfve</a:t>
            </a:r>
            <a:r>
              <a:rPr lang="en-US" sz="9800" dirty="0">
                <a:solidFill>
                  <a:srgbClr val="FF0000"/>
                </a:solidFill>
                <a:latin typeface="ArhialkhanMJ" pitchFamily="2" charset="0"/>
              </a:rPr>
              <a:t> t</a:t>
            </a:r>
            <a:endParaRPr lang="en-US" dirty="0">
              <a:solidFill>
                <a:srgbClr val="FF0000"/>
              </a:solidFill>
              <a:latin typeface="Arhialkhan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F22BE8-0A03-4F6B-B10D-7AB9AF0CE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1. </a:t>
            </a:r>
            <a:r>
              <a:rPr lang="en-US" dirty="0" err="1">
                <a:solidFill>
                  <a:srgbClr val="FF33CC"/>
                </a:solidFill>
                <a:latin typeface="ArhialkhanMJ" pitchFamily="2" charset="0"/>
              </a:rPr>
              <a:t>gnv</a:t>
            </a:r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‡`</a:t>
            </a:r>
            <a:r>
              <a:rPr lang="en-US" dirty="0" err="1">
                <a:solidFill>
                  <a:srgbClr val="FF33CC"/>
                </a:solidFill>
                <a:latin typeface="ArhialkhanMJ" pitchFamily="2" charset="0"/>
              </a:rPr>
              <a:t>kxq</a:t>
            </a:r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33CC"/>
                </a:solidFill>
                <a:latin typeface="ArhialkhanMJ" pitchFamily="2" charset="0"/>
              </a:rPr>
              <a:t>f‚L‡Ûi</a:t>
            </a:r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33CC"/>
                </a:solidFill>
                <a:latin typeface="ArhialkhanMJ" pitchFamily="2" charset="0"/>
              </a:rPr>
              <a:t>AveR©bv</a:t>
            </a:r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33CC"/>
                </a:solidFill>
                <a:latin typeface="ArhialkhanMJ" pitchFamily="2" charset="0"/>
              </a:rPr>
              <a:t>cwi</a:t>
            </a:r>
            <a:r>
              <a:rPr lang="en-US" dirty="0">
                <a:solidFill>
                  <a:srgbClr val="FF33CC"/>
                </a:solidFill>
                <a:latin typeface="ArhialkhanMJ" pitchFamily="2" charset="0"/>
              </a:rPr>
              <a:t>¯‹vi t</a:t>
            </a:r>
          </a:p>
          <a:p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b`xi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cvwb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wbg©j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ivL‡Z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mnvqZv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t</a:t>
            </a:r>
          </a:p>
          <a:p>
            <a:r>
              <a:rPr lang="en-US" dirty="0">
                <a:solidFill>
                  <a:srgbClr val="C00000"/>
                </a:solidFill>
                <a:latin typeface="ArhialkhanMJ" pitchFamily="2" charset="0"/>
              </a:rPr>
              <a:t>3. </a:t>
            </a:r>
            <a:r>
              <a:rPr lang="en-US" dirty="0" err="1">
                <a:solidFill>
                  <a:srgbClr val="C00000"/>
                </a:solidFill>
                <a:latin typeface="ArhialkhanMJ" pitchFamily="2" charset="0"/>
              </a:rPr>
              <a:t>b`xi</a:t>
            </a:r>
            <a:r>
              <a:rPr lang="en-US" dirty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hialkhanMJ" pitchFamily="2" charset="0"/>
              </a:rPr>
              <a:t>bve¨Zv</a:t>
            </a:r>
            <a:r>
              <a:rPr lang="en-US" dirty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rhialkhanMJ" pitchFamily="2" charset="0"/>
              </a:rPr>
              <a:t>e„w</a:t>
            </a:r>
            <a:r>
              <a:rPr lang="en-US" dirty="0">
                <a:solidFill>
                  <a:srgbClr val="C00000"/>
                </a:solidFill>
                <a:latin typeface="ArhialkhanMJ" pitchFamily="2" charset="0"/>
              </a:rPr>
              <a:t>× </a:t>
            </a:r>
            <a:r>
              <a:rPr lang="en-US" dirty="0" err="1">
                <a:solidFill>
                  <a:srgbClr val="C00000"/>
                </a:solidFill>
                <a:latin typeface="ArhialkhanMJ" pitchFamily="2" charset="0"/>
              </a:rPr>
              <a:t>cvq</a:t>
            </a:r>
            <a:r>
              <a:rPr lang="en-US" dirty="0">
                <a:solidFill>
                  <a:srgbClr val="C00000"/>
                </a:solidFill>
                <a:latin typeface="ArhialkhanMJ" pitchFamily="2" charset="0"/>
              </a:rPr>
              <a:t> t</a:t>
            </a:r>
          </a:p>
          <a:p>
            <a:r>
              <a:rPr lang="en-US" dirty="0">
                <a:latin typeface="ArhialkhanMJ" pitchFamily="2" charset="0"/>
              </a:rPr>
              <a:t>4. we`¨</a:t>
            </a:r>
            <a:r>
              <a:rPr lang="en-US" dirty="0" err="1">
                <a:latin typeface="ArhialkhanMJ" pitchFamily="2" charset="0"/>
              </a:rPr>
              <a:t>yr</a:t>
            </a:r>
            <a:r>
              <a:rPr lang="en-US" dirty="0">
                <a:latin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</a:rPr>
              <a:t>Drcv`b</a:t>
            </a:r>
            <a:r>
              <a:rPr lang="en-US" dirty="0">
                <a:latin typeface="ArhialkhanMJ" pitchFamily="2" charset="0"/>
              </a:rPr>
              <a:t> t</a:t>
            </a:r>
          </a:p>
          <a:p>
            <a:r>
              <a:rPr lang="en-US" dirty="0">
                <a:solidFill>
                  <a:srgbClr val="0033CC"/>
                </a:solidFill>
                <a:latin typeface="ArhialkhanMJ" pitchFamily="2" charset="0"/>
              </a:rPr>
              <a:t>5. †</a:t>
            </a:r>
            <a:r>
              <a:rPr lang="en-US" dirty="0" err="1">
                <a:solidFill>
                  <a:srgbClr val="0033CC"/>
                </a:solidFill>
                <a:latin typeface="ArhialkhanMJ" pitchFamily="2" charset="0"/>
              </a:rPr>
              <a:t>mP</a:t>
            </a:r>
            <a:r>
              <a:rPr lang="en-US" dirty="0">
                <a:solidFill>
                  <a:srgbClr val="0033CC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hialkhanMJ" pitchFamily="2" charset="0"/>
              </a:rPr>
              <a:t>Kv‡R</a:t>
            </a:r>
            <a:r>
              <a:rPr lang="en-US" dirty="0">
                <a:solidFill>
                  <a:srgbClr val="0033CC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0033CC"/>
                </a:solidFill>
                <a:latin typeface="ArhialkhanMJ" pitchFamily="2" charset="0"/>
              </a:rPr>
              <a:t>mnvqZv</a:t>
            </a:r>
            <a:r>
              <a:rPr lang="en-US" dirty="0">
                <a:solidFill>
                  <a:srgbClr val="0033CC"/>
                </a:solidFill>
                <a:latin typeface="ArhialkhanMJ" pitchFamily="2" charset="0"/>
              </a:rPr>
              <a:t> t</a:t>
            </a:r>
          </a:p>
          <a:p>
            <a:r>
              <a:rPr lang="en-US" dirty="0">
                <a:solidFill>
                  <a:srgbClr val="D60093"/>
                </a:solidFill>
                <a:latin typeface="ArhialkhanMJ" pitchFamily="2" charset="0"/>
              </a:rPr>
              <a:t>6. </a:t>
            </a:r>
            <a:r>
              <a:rPr lang="en-US" dirty="0" err="1">
                <a:solidFill>
                  <a:srgbClr val="D60093"/>
                </a:solidFill>
                <a:latin typeface="ArhialkhanMJ" pitchFamily="2" charset="0"/>
              </a:rPr>
              <a:t>jeb</a:t>
            </a:r>
            <a:r>
              <a:rPr lang="en-US" dirty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ArhialkhanMJ" pitchFamily="2" charset="0"/>
              </a:rPr>
              <a:t>wkí</a:t>
            </a:r>
            <a:r>
              <a:rPr lang="en-US" dirty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>
                <a:solidFill>
                  <a:srgbClr val="D60093"/>
                </a:solidFill>
                <a:latin typeface="ArhialkhanMJ" pitchFamily="2" charset="0"/>
              </a:rPr>
              <a:t>M‡o</a:t>
            </a:r>
            <a:r>
              <a:rPr lang="en-US" dirty="0">
                <a:solidFill>
                  <a:srgbClr val="D60093"/>
                </a:solidFill>
                <a:latin typeface="ArhialkhanMJ" pitchFamily="2" charset="0"/>
              </a:rPr>
              <a:t> DV‡Z </a:t>
            </a:r>
            <a:r>
              <a:rPr lang="en-US" dirty="0" err="1">
                <a:solidFill>
                  <a:srgbClr val="D60093"/>
                </a:solidFill>
                <a:latin typeface="ArhialkhanMJ" pitchFamily="2" charset="0"/>
              </a:rPr>
              <a:t>mnvqZv</a:t>
            </a:r>
            <a:r>
              <a:rPr lang="en-US" dirty="0">
                <a:solidFill>
                  <a:srgbClr val="D60093"/>
                </a:solidFill>
                <a:latin typeface="ArhialkhanMJ" pitchFamily="2" charset="0"/>
              </a:rPr>
              <a:t> t</a:t>
            </a:r>
          </a:p>
          <a:p>
            <a:r>
              <a:rPr lang="en-US" dirty="0">
                <a:latin typeface="ArhialkhanMJ" pitchFamily="2" charset="0"/>
              </a:rPr>
              <a:t>7. †</a:t>
            </a:r>
            <a:r>
              <a:rPr lang="en-US" dirty="0" err="1">
                <a:latin typeface="ArhialkhanMJ" pitchFamily="2" charset="0"/>
              </a:rPr>
              <a:t>bŠ-PjvP‡j</a:t>
            </a:r>
            <a:r>
              <a:rPr lang="en-US" dirty="0">
                <a:latin typeface="ArhialkhanMJ" pitchFamily="2" charset="0"/>
              </a:rPr>
              <a:t> </a:t>
            </a:r>
            <a:r>
              <a:rPr lang="en-US" dirty="0" err="1">
                <a:latin typeface="ArhialkhanMJ" pitchFamily="2" charset="0"/>
              </a:rPr>
              <a:t>mnvqZv</a:t>
            </a:r>
            <a:r>
              <a:rPr lang="en-US" dirty="0">
                <a:latin typeface="ArhialkhanMJ" pitchFamily="2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20222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FF33CC"/>
                </a:solidFill>
                <a:latin typeface="ArhialkhanMJ" pitchFamily="2" charset="0"/>
              </a:rPr>
              <a:t>GKK</a:t>
            </a:r>
            <a:r>
              <a:rPr lang="en-US" sz="7200" dirty="0" smtClean="0">
                <a:solidFill>
                  <a:srgbClr val="7030A0"/>
                </a:solidFill>
                <a:latin typeface="ArhialkhanMJ" pitchFamily="2" charset="0"/>
              </a:rPr>
              <a:t>/`</a:t>
            </a:r>
            <a:r>
              <a:rPr lang="en-US" sz="7200" dirty="0" err="1" smtClean="0">
                <a:solidFill>
                  <a:srgbClr val="7030A0"/>
                </a:solidFill>
                <a:latin typeface="ArhialkhanMJ" pitchFamily="2" charset="0"/>
              </a:rPr>
              <a:t>jxq</a:t>
            </a:r>
            <a:r>
              <a:rPr lang="en-US" sz="7200" dirty="0" smtClean="0">
                <a:solidFill>
                  <a:srgbClr val="7030A0"/>
                </a:solidFill>
                <a:latin typeface="ArhialkhanMJ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ArhialkhanMJ" pitchFamily="2" charset="0"/>
              </a:rPr>
              <a:t>KvR</a:t>
            </a:r>
            <a:endParaRPr lang="en-US" sz="7200" dirty="0">
              <a:solidFill>
                <a:srgbClr val="7030A0"/>
              </a:solidFill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`j (K) 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fiv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KUvj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I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giv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KUv‡ji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Zzjbvg~jK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cv_©K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¨ QK 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AvKv‡i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 ‡`</a:t>
            </a:r>
            <a:r>
              <a:rPr lang="en-US" dirty="0" err="1" smtClean="0">
                <a:solidFill>
                  <a:srgbClr val="0070C0"/>
                </a:solidFill>
                <a:latin typeface="ArhialkhanMJ" pitchFamily="2" charset="0"/>
              </a:rPr>
              <a:t>LvI</a:t>
            </a:r>
            <a:r>
              <a:rPr lang="en-US" dirty="0" smtClean="0">
                <a:solidFill>
                  <a:srgbClr val="0070C0"/>
                </a:solidFill>
                <a:latin typeface="ArhialkhanMJ" pitchFamily="2" charset="0"/>
              </a:rPr>
              <a:t>|</a:t>
            </a:r>
          </a:p>
          <a:p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`j (L) †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Rvqvi-fvUvi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myweav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I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Amyweavi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GKwU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ZvwjKv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hialkhanMJ" pitchFamily="2" charset="0"/>
              </a:rPr>
              <a:t>cÖ</a:t>
            </a:r>
            <a:r>
              <a:rPr lang="en-US" dirty="0" smtClean="0">
                <a:solidFill>
                  <a:srgbClr val="FF0000"/>
                </a:solidFill>
                <a:latin typeface="ArhialkhanMJ" pitchFamily="2" charset="0"/>
              </a:rPr>
              <a:t>¯‘Z Ki|</a:t>
            </a:r>
          </a:p>
          <a:p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`j (M)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Agvem¨v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I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Aógx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wZw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_‡Z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m~h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©,P›`ª I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c„w_exi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Ae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¯’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vb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wP‡Îi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gva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¨‡g Dc¯’</a:t>
            </a:r>
            <a:r>
              <a:rPr lang="en-US" dirty="0" err="1" smtClean="0">
                <a:solidFill>
                  <a:srgbClr val="D60093"/>
                </a:solidFill>
                <a:latin typeface="ArhialkhanMJ" pitchFamily="2" charset="0"/>
              </a:rPr>
              <a:t>vcb</a:t>
            </a:r>
            <a:r>
              <a:rPr lang="en-US" dirty="0" smtClean="0">
                <a:solidFill>
                  <a:srgbClr val="D60093"/>
                </a:solidFill>
                <a:latin typeface="ArhialkhanMJ" pitchFamily="2" charset="0"/>
              </a:rPr>
              <a:t> Ki| </a:t>
            </a:r>
            <a:endParaRPr lang="en-US" dirty="0">
              <a:solidFill>
                <a:srgbClr val="D60093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900" dirty="0" err="1" smtClean="0">
                <a:solidFill>
                  <a:srgbClr val="D60093"/>
                </a:solidFill>
                <a:latin typeface="ArhialkhanMJ" pitchFamily="2" charset="0"/>
              </a:rPr>
              <a:t>g~j¨vqb</a:t>
            </a:r>
            <a:endParaRPr lang="en-US" dirty="0">
              <a:solidFill>
                <a:srgbClr val="D60093"/>
              </a:solidFill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>
                <a:latin typeface="SutonnyMJ" pitchFamily="2" charset="0"/>
              </a:rPr>
              <a:t>‡Rvqvi-fvUvi cÖfve eY©bv Ki|</a:t>
            </a:r>
          </a:p>
          <a:p>
            <a:r>
              <a:rPr lang="en-US" dirty="0" smtClean="0">
                <a:latin typeface="SutonnyMJ" pitchFamily="2" charset="0"/>
              </a:rPr>
              <a:t>L</a:t>
            </a:r>
            <a:r>
              <a:rPr lang="bn-IN" dirty="0" smtClean="0">
                <a:latin typeface="SutonnyMJ" pitchFamily="2" charset="0"/>
              </a:rPr>
              <a:t>vovlvwoi evb wK eY©bv Ki|</a:t>
            </a:r>
          </a:p>
          <a:p>
            <a:endParaRPr lang="bn-IN" dirty="0" smtClean="0">
              <a:latin typeface="SutonnyMJ" pitchFamily="2" charset="0"/>
            </a:endParaRPr>
          </a:p>
          <a:p>
            <a:endParaRPr lang="bn-IN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err="1">
                <a:solidFill>
                  <a:srgbClr val="FF33CC"/>
                </a:solidFill>
                <a:latin typeface="ArhialkhanMJ" pitchFamily="2" charset="0"/>
              </a:rPr>
              <a:t>e</a:t>
            </a:r>
            <a:r>
              <a:rPr lang="en-US" sz="8800" dirty="0" err="1" smtClean="0">
                <a:solidFill>
                  <a:srgbClr val="FF33CC"/>
                </a:solidFill>
                <a:latin typeface="ArhialkhanMJ" pitchFamily="2" charset="0"/>
              </a:rPr>
              <a:t>vwoi</a:t>
            </a:r>
            <a:r>
              <a:rPr lang="en-US" sz="88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8800" dirty="0" err="1" smtClean="0">
                <a:solidFill>
                  <a:srgbClr val="FF33CC"/>
                </a:solidFill>
                <a:latin typeface="ArhialkhanMJ" pitchFamily="2" charset="0"/>
              </a:rPr>
              <a:t>KvR</a:t>
            </a:r>
            <a:endParaRPr lang="en-US" dirty="0">
              <a:solidFill>
                <a:srgbClr val="FF33CC"/>
              </a:solidFill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</a:rPr>
              <a:t>fiv</a:t>
            </a:r>
            <a:r>
              <a:rPr lang="en-US" dirty="0" smtClean="0">
                <a:latin typeface="SutonnyMJ" pitchFamily="2" charset="0"/>
              </a:rPr>
              <a:t> -</a:t>
            </a:r>
            <a:r>
              <a:rPr lang="en-US" dirty="0" err="1" smtClean="0">
                <a:latin typeface="SutonnyMJ" pitchFamily="2" charset="0"/>
              </a:rPr>
              <a:t>KUvj</a:t>
            </a:r>
            <a:r>
              <a:rPr lang="en-US" dirty="0" smtClean="0">
                <a:latin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</a:rPr>
              <a:t>giv</a:t>
            </a:r>
            <a:r>
              <a:rPr lang="en-US" smtClean="0">
                <a:latin typeface="SutonnyMJ" pitchFamily="2" charset="0"/>
              </a:rPr>
              <a:t>- </a:t>
            </a:r>
            <a:r>
              <a:rPr lang="en-US" dirty="0" err="1" smtClean="0">
                <a:latin typeface="SutonnyMJ" pitchFamily="2" charset="0"/>
              </a:rPr>
              <a:t>KUvj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wPÎ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mn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eY</a:t>
            </a:r>
            <a:r>
              <a:rPr lang="en-US" dirty="0" err="1" smtClean="0">
                <a:latin typeface="SutonnyMJ" pitchFamily="2" charset="0"/>
              </a:rPr>
              <a:t>©bv</a:t>
            </a:r>
            <a:r>
              <a:rPr lang="en-US" dirty="0" smtClean="0">
                <a:latin typeface="SutonnyMJ" pitchFamily="2" charset="0"/>
              </a:rPr>
              <a:t> 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39790-ED65-4880-9340-8949C3EC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>
                <a:latin typeface="ArhialkhanMJ" pitchFamily="2" charset="0"/>
              </a:rPr>
              <a:t>cieZx</a:t>
            </a:r>
            <a:r>
              <a:rPr lang="en-US" sz="6000" dirty="0">
                <a:latin typeface="ArhialkhanMJ" pitchFamily="2" charset="0"/>
              </a:rPr>
              <a:t>© </a:t>
            </a:r>
            <a:r>
              <a:rPr lang="en-US" sz="6000" dirty="0" err="1">
                <a:latin typeface="ArhialkhanMJ" pitchFamily="2" charset="0"/>
              </a:rPr>
              <a:t>cvV</a:t>
            </a:r>
            <a:r>
              <a:rPr lang="en-US" sz="6000" dirty="0">
                <a:latin typeface="ArhialkhanMJ" pitchFamily="2" charset="0"/>
              </a:rPr>
              <a:t> t</a:t>
            </a:r>
            <a:endParaRPr lang="en-US" dirty="0">
              <a:latin typeface="Arhialkhan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354B01-8E36-450D-ABDD-E0DC5413F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600" dirty="0" err="1">
                <a:solidFill>
                  <a:srgbClr val="FF0000"/>
                </a:solidFill>
                <a:latin typeface="ArhialkhanMJ" pitchFamily="2" charset="0"/>
              </a:rPr>
              <a:t>Rxe‰ewPÎ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F62A-9A4B-4D53-8652-76014DD8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dirty="0" err="1">
                <a:solidFill>
                  <a:srgbClr val="FF33CC"/>
                </a:solidFill>
                <a:latin typeface="BurigangaSushreeMJ" pitchFamily="2" charset="0"/>
              </a:rPr>
              <a:t>mevB‡K</a:t>
            </a:r>
            <a:r>
              <a:rPr lang="en-US" sz="9800" dirty="0">
                <a:solidFill>
                  <a:srgbClr val="FF33CC"/>
                </a:solidFill>
                <a:latin typeface="BurigangaSushreeMJ" pitchFamily="2" charset="0"/>
              </a:rPr>
              <a:t> </a:t>
            </a:r>
            <a:r>
              <a:rPr lang="en-US" sz="9800" dirty="0" err="1">
                <a:solidFill>
                  <a:srgbClr val="FF33CC"/>
                </a:solidFill>
                <a:latin typeface="BurigangaSushreeMJ" pitchFamily="2" charset="0"/>
              </a:rPr>
              <a:t>ab¨ev</a:t>
            </a:r>
            <a:r>
              <a:rPr lang="en-US" sz="9800" dirty="0">
                <a:solidFill>
                  <a:srgbClr val="FF33CC"/>
                </a:solidFill>
                <a:latin typeface="BurigangaSushreeMJ" pitchFamily="2" charset="0"/>
              </a:rPr>
              <a:t>`</a:t>
            </a:r>
            <a:endParaRPr lang="en-US" dirty="0">
              <a:solidFill>
                <a:srgbClr val="FF33CC"/>
              </a:solidFill>
              <a:latin typeface="BurigangaSushreeMJ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82E70CD-1988-4DD5-9CE1-035FAB00C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036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3184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hialkhanMJ" pitchFamily="2" charset="0"/>
              </a:rPr>
              <a:t>						</a:t>
            </a:r>
          </a:p>
          <a:p>
            <a:endParaRPr lang="en-US" sz="3600" dirty="0">
              <a:latin typeface="ArhialkhanMJ" pitchFamily="2" charset="0"/>
            </a:endParaRPr>
          </a:p>
          <a:p>
            <a:endParaRPr lang="en-US" sz="3600" dirty="0" smtClean="0">
              <a:latin typeface="ArhialkhanMJ" pitchFamily="2" charset="0"/>
            </a:endParaRPr>
          </a:p>
          <a:p>
            <a:r>
              <a:rPr lang="en-US" sz="3600" dirty="0">
                <a:latin typeface="ArhialkhanMJ" pitchFamily="2" charset="0"/>
              </a:rPr>
              <a:t>	</a:t>
            </a:r>
            <a:r>
              <a:rPr lang="en-US" sz="3600" dirty="0" smtClean="0">
                <a:latin typeface="ArhialkhanMJ" pitchFamily="2" charset="0"/>
              </a:rPr>
              <a:t>					</a:t>
            </a:r>
            <a:r>
              <a:rPr lang="en-US" sz="3600" dirty="0" err="1" smtClean="0">
                <a:latin typeface="ArhialkhanMJ" pitchFamily="2" charset="0"/>
              </a:rPr>
              <a:t>bvg</a:t>
            </a:r>
            <a:r>
              <a:rPr lang="en-US" sz="3600" dirty="0" smtClean="0">
                <a:latin typeface="ArhialkhanMJ" pitchFamily="2" charset="0"/>
              </a:rPr>
              <a:t> t </a:t>
            </a:r>
            <a:r>
              <a:rPr lang="en-US" sz="3600" dirty="0" err="1">
                <a:solidFill>
                  <a:srgbClr val="FF33CC"/>
                </a:solidFill>
                <a:latin typeface="ArhialkhanMJ" pitchFamily="2" charset="0"/>
              </a:rPr>
              <a:t>gvngy`ybœex</a:t>
            </a:r>
            <a:r>
              <a:rPr lang="en-US" sz="3600" dirty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3600" dirty="0" err="1">
                <a:solidFill>
                  <a:srgbClr val="FF33CC"/>
                </a:solidFill>
                <a:latin typeface="ArhialkhanMJ" pitchFamily="2" charset="0"/>
              </a:rPr>
              <a:t>Lvb</a:t>
            </a:r>
            <a:r>
              <a:rPr lang="en-US" sz="3600" dirty="0">
                <a:latin typeface="ArhialkhanMJ" pitchFamily="2" charset="0"/>
              </a:rPr>
              <a:t/>
            </a:r>
            <a:br>
              <a:rPr lang="en-US" sz="3600" dirty="0">
                <a:latin typeface="ArhialkhanMJ" pitchFamily="2" charset="0"/>
              </a:rPr>
            </a:br>
            <a:r>
              <a:rPr lang="en-US" sz="3600" dirty="0" smtClean="0">
                <a:latin typeface="ArhialkhanMJ" pitchFamily="2" charset="0"/>
              </a:rPr>
              <a:t>						</a:t>
            </a:r>
            <a:r>
              <a:rPr lang="en-US" sz="3600" dirty="0" err="1" smtClean="0">
                <a:latin typeface="ArhialkhanMJ" pitchFamily="2" charset="0"/>
              </a:rPr>
              <a:t>c`ext</a:t>
            </a:r>
            <a:r>
              <a:rPr lang="en-US" sz="3600" dirty="0" smtClean="0">
                <a:latin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</a:rPr>
              <a:t>cÖfvlK</a:t>
            </a:r>
            <a:r>
              <a:rPr lang="en-US" sz="3600" dirty="0" smtClean="0">
                <a:latin typeface="ArhialkhanMJ" pitchFamily="2" charset="0"/>
              </a:rPr>
              <a:t> I </a:t>
            </a:r>
            <a:r>
              <a:rPr lang="en-US" sz="3600" dirty="0" err="1" smtClean="0">
                <a:latin typeface="ArhialkhanMJ" pitchFamily="2" charset="0"/>
              </a:rPr>
              <a:t>wefvMxq</a:t>
            </a:r>
            <a:r>
              <a:rPr lang="en-US" sz="3600" dirty="0" smtClean="0">
                <a:latin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</a:rPr>
              <a:t>cÖavb</a:t>
            </a:r>
            <a:r>
              <a:rPr lang="en-US" sz="3600" dirty="0" smtClean="0">
                <a:latin typeface="ArhialkhanMJ" pitchFamily="2" charset="0"/>
              </a:rPr>
              <a:t>(f‚‡</a:t>
            </a:r>
            <a:r>
              <a:rPr lang="en-US" sz="3600" dirty="0" err="1" smtClean="0">
                <a:latin typeface="ArhialkhanMJ" pitchFamily="2" charset="0"/>
              </a:rPr>
              <a:t>Mvj</a:t>
            </a:r>
            <a:r>
              <a:rPr lang="en-US" sz="3600" dirty="0" smtClean="0">
                <a:latin typeface="ArhialkhanMJ" pitchFamily="2" charset="0"/>
              </a:rPr>
              <a:t> I </a:t>
            </a:r>
            <a:r>
              <a:rPr lang="en-US" sz="3600" dirty="0" err="1" smtClean="0">
                <a:latin typeface="ArhialkhanMJ" pitchFamily="2" charset="0"/>
              </a:rPr>
              <a:t>cwit</a:t>
            </a:r>
            <a:r>
              <a:rPr lang="en-US" sz="3600" dirty="0" smtClean="0">
                <a:latin typeface="ArhialkhanMJ" pitchFamily="2" charset="0"/>
              </a:rPr>
              <a:t>)</a:t>
            </a:r>
            <a:r>
              <a:rPr lang="en-US" sz="3600" dirty="0">
                <a:latin typeface="ArhialkhanMJ" pitchFamily="2" charset="0"/>
              </a:rPr>
              <a:t/>
            </a:r>
            <a:br>
              <a:rPr lang="en-US" sz="3600" dirty="0">
                <a:latin typeface="ArhialkhanMJ" pitchFamily="2" charset="0"/>
              </a:rPr>
            </a:br>
            <a:r>
              <a:rPr lang="en-US" sz="3600" dirty="0" smtClean="0">
                <a:latin typeface="ArhialkhanMJ" pitchFamily="2" charset="0"/>
              </a:rPr>
              <a:t>						</a:t>
            </a:r>
            <a:r>
              <a:rPr lang="en-US" sz="3600" dirty="0" err="1" smtClean="0">
                <a:latin typeface="ArhialkhanMJ" pitchFamily="2" charset="0"/>
              </a:rPr>
              <a:t>welqt</a:t>
            </a:r>
            <a:r>
              <a:rPr lang="en-US" sz="3600" dirty="0" smtClean="0">
                <a:latin typeface="ArhialkhanMJ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ArhialkhanMJ" pitchFamily="2" charset="0"/>
              </a:rPr>
              <a:t>f‚‡</a:t>
            </a:r>
            <a:r>
              <a:rPr lang="en-US" sz="3600" dirty="0" err="1">
                <a:solidFill>
                  <a:srgbClr val="C00000"/>
                </a:solidFill>
                <a:latin typeface="ArhialkhanMJ" pitchFamily="2" charset="0"/>
              </a:rPr>
              <a:t>Mvj</a:t>
            </a:r>
            <a:r>
              <a:rPr lang="en-US" sz="3600" dirty="0">
                <a:solidFill>
                  <a:srgbClr val="C00000"/>
                </a:solidFill>
                <a:latin typeface="ArhialkhanMJ" pitchFamily="2" charset="0"/>
              </a:rPr>
              <a:t> </a:t>
            </a:r>
            <a:r>
              <a:rPr lang="en-US" sz="3600" dirty="0">
                <a:latin typeface="ArhialkhanMJ" pitchFamily="2" charset="0"/>
              </a:rPr>
              <a:t>(</a:t>
            </a:r>
            <a:r>
              <a:rPr lang="en-US" sz="3600" dirty="0" err="1" smtClean="0">
                <a:latin typeface="ArhialkhanMJ" pitchFamily="2" charset="0"/>
              </a:rPr>
              <a:t>cÖ_g</a:t>
            </a:r>
            <a:r>
              <a:rPr lang="en-US" sz="3600" dirty="0" smtClean="0">
                <a:latin typeface="ArhialkhanMJ" pitchFamily="2" charset="0"/>
              </a:rPr>
              <a:t> </a:t>
            </a:r>
            <a:r>
              <a:rPr lang="en-US" sz="3600" dirty="0" err="1" smtClean="0">
                <a:latin typeface="ArhialkhanMJ" pitchFamily="2" charset="0"/>
              </a:rPr>
              <a:t>cÎ</a:t>
            </a:r>
            <a:r>
              <a:rPr lang="en-US" sz="3600" dirty="0" smtClean="0">
                <a:latin typeface="ArhialkhanMJ" pitchFamily="2" charset="0"/>
              </a:rPr>
              <a:t>)</a:t>
            </a:r>
            <a:r>
              <a:rPr lang="en-US" sz="3600" dirty="0">
                <a:latin typeface="ArhialkhanMJ" pitchFamily="2" charset="0"/>
              </a:rPr>
              <a:t/>
            </a:r>
            <a:br>
              <a:rPr lang="en-US" sz="3600" dirty="0">
                <a:latin typeface="ArhialkhanMJ" pitchFamily="2" charset="0"/>
              </a:rPr>
            </a:br>
            <a:r>
              <a:rPr lang="en-US" sz="3600" dirty="0" smtClean="0">
                <a:latin typeface="ArhialkhanMJ" pitchFamily="2" charset="0"/>
              </a:rPr>
              <a:t>						‡</a:t>
            </a:r>
            <a:r>
              <a:rPr lang="en-US" sz="3600" dirty="0" err="1">
                <a:latin typeface="ArhialkhanMJ" pitchFamily="2" charset="0"/>
              </a:rPr>
              <a:t>kÖwYt</a:t>
            </a:r>
            <a:r>
              <a:rPr lang="en-US" sz="3600" dirty="0">
                <a:latin typeface="Arhialkhan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hialkhanMJ" pitchFamily="2" charset="0"/>
              </a:rPr>
              <a:t>GKv`k-Øv`k</a:t>
            </a:r>
            <a:r>
              <a:rPr lang="en-US" sz="3600" dirty="0">
                <a:latin typeface="ArhialkhanMJ" pitchFamily="2" charset="0"/>
              </a:rPr>
              <a:t/>
            </a:r>
            <a:br>
              <a:rPr lang="en-US" sz="3600" dirty="0">
                <a:latin typeface="ArhialkhanMJ" pitchFamily="2" charset="0"/>
              </a:rPr>
            </a:br>
            <a:r>
              <a:rPr lang="en-US" sz="3600" dirty="0" smtClean="0">
                <a:latin typeface="ArhialkhanMJ" pitchFamily="2" charset="0"/>
              </a:rPr>
              <a:t>						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bjZv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Avn&amp;Qvwbqv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wgkb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 †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iwm‡WwÝqvj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ArhialkhanMJ" pitchFamily="2" charset="0"/>
              </a:rPr>
              <a:t>K‡jR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751593"/>
            <a:ext cx="9144000" cy="2387600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FF0000"/>
                </a:solidFill>
                <a:latin typeface="ArhialkhanMJ" pitchFamily="2" charset="0"/>
              </a:rPr>
              <a:t>cvV</a:t>
            </a:r>
            <a:r>
              <a:rPr lang="en-US" sz="72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ArhialkhanMJ" pitchFamily="2" charset="0"/>
              </a:rPr>
              <a:t>wk‡ivbvgt</a:t>
            </a:r>
            <a:r>
              <a:rPr lang="en-US" dirty="0" smtClean="0">
                <a:latin typeface="ArhialkhanMJ" pitchFamily="2" charset="0"/>
              </a:rPr>
              <a:t> </a:t>
            </a:r>
            <a:endParaRPr lang="en-US" dirty="0">
              <a:latin typeface="Arhialkhan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61860"/>
            <a:ext cx="9144000" cy="1655762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sz="13800" dirty="0" smtClean="0">
                <a:solidFill>
                  <a:srgbClr val="FF33CC"/>
                </a:solidFill>
                <a:latin typeface="ArhialkhanMJ" pitchFamily="2" charset="0"/>
              </a:rPr>
              <a:t>‡</a:t>
            </a:r>
            <a:r>
              <a:rPr lang="en-US" sz="13800" dirty="0" err="1" smtClean="0">
                <a:solidFill>
                  <a:srgbClr val="FF33CC"/>
                </a:solidFill>
                <a:latin typeface="ArhialkhanMJ" pitchFamily="2" charset="0"/>
              </a:rPr>
              <a:t>Rvqvi-fvUv</a:t>
            </a:r>
            <a:endParaRPr lang="en-US" sz="13800" dirty="0" smtClean="0">
              <a:solidFill>
                <a:srgbClr val="FF33CC"/>
              </a:solidFill>
              <a:latin typeface="ArhialkhanMJ" pitchFamily="2" charset="0"/>
            </a:endParaRPr>
          </a:p>
          <a:p>
            <a:r>
              <a:rPr lang="en-US" sz="4600" dirty="0" smtClean="0">
                <a:latin typeface="ArhialkhanMJ" pitchFamily="2" charset="0"/>
              </a:rPr>
              <a:t>f‚‡</a:t>
            </a:r>
            <a:r>
              <a:rPr lang="en-US" sz="4600" dirty="0" err="1" smtClean="0">
                <a:latin typeface="ArhialkhanMJ" pitchFamily="2" charset="0"/>
              </a:rPr>
              <a:t>Mvj</a:t>
            </a:r>
            <a:r>
              <a:rPr lang="en-US" sz="4600" dirty="0" smtClean="0">
                <a:latin typeface="ArhialkhanMJ" pitchFamily="2" charset="0"/>
              </a:rPr>
              <a:t> (</a:t>
            </a:r>
            <a:r>
              <a:rPr lang="en-US" sz="4600" dirty="0" err="1" smtClean="0">
                <a:solidFill>
                  <a:srgbClr val="FF0000"/>
                </a:solidFill>
                <a:latin typeface="ArhialkhanMJ" pitchFamily="2" charset="0"/>
              </a:rPr>
              <a:t>cÖ_g</a:t>
            </a:r>
            <a:r>
              <a:rPr lang="en-US" sz="46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ArhialkhanMJ" pitchFamily="2" charset="0"/>
              </a:rPr>
              <a:t>cÎ</a:t>
            </a:r>
            <a:r>
              <a:rPr lang="en-US" sz="4600" dirty="0" smtClean="0">
                <a:latin typeface="ArhialkhanMJ" pitchFamily="2" charset="0"/>
              </a:rPr>
              <a:t>)-</a:t>
            </a:r>
            <a:r>
              <a:rPr lang="en-US" sz="4600" dirty="0" err="1" smtClean="0">
                <a:latin typeface="ArhialkhanMJ" pitchFamily="2" charset="0"/>
              </a:rPr>
              <a:t>Aóg</a:t>
            </a:r>
            <a:r>
              <a:rPr lang="en-US" sz="4600" dirty="0" smtClean="0">
                <a:latin typeface="ArhialkhanMJ" pitchFamily="2" charset="0"/>
              </a:rPr>
              <a:t> </a:t>
            </a:r>
            <a:r>
              <a:rPr lang="en-US" sz="4600" dirty="0" err="1" smtClean="0">
                <a:latin typeface="ArhialkhanMJ" pitchFamily="2" charset="0"/>
              </a:rPr>
              <a:t>Aa¨vq</a:t>
            </a:r>
            <a:endParaRPr lang="en-US" sz="4600" dirty="0" smtClean="0">
              <a:latin typeface="ArhialkhanMJ" pitchFamily="2" charset="0"/>
            </a:endParaRPr>
          </a:p>
          <a:p>
            <a:r>
              <a:rPr lang="en-US" sz="4600" dirty="0" err="1" smtClean="0">
                <a:latin typeface="ArhialkhanMJ" pitchFamily="2" charset="0"/>
              </a:rPr>
              <a:t>GKv`k</a:t>
            </a:r>
            <a:r>
              <a:rPr lang="en-US" sz="4600" dirty="0" smtClean="0">
                <a:latin typeface="ArhialkhanMJ" pitchFamily="2" charset="0"/>
              </a:rPr>
              <a:t>/</a:t>
            </a:r>
            <a:r>
              <a:rPr lang="en-US" sz="4600" dirty="0" err="1" smtClean="0">
                <a:latin typeface="ArhialkhanMJ" pitchFamily="2" charset="0"/>
              </a:rPr>
              <a:t>Øv`k</a:t>
            </a:r>
            <a:r>
              <a:rPr lang="en-US" sz="4600" dirty="0" smtClean="0">
                <a:latin typeface="ArhialkhanMJ" pitchFamily="2" charset="0"/>
              </a:rPr>
              <a:t> †</a:t>
            </a:r>
            <a:r>
              <a:rPr lang="en-US" sz="4600" dirty="0" err="1" smtClean="0">
                <a:latin typeface="ArhialkhanMJ" pitchFamily="2" charset="0"/>
              </a:rPr>
              <a:t>kÖYx</a:t>
            </a:r>
            <a:endParaRPr lang="bn-IN" sz="13800" dirty="0" smtClean="0">
              <a:latin typeface="ArhialkhanMJ" pitchFamily="2" charset="0"/>
            </a:endParaRPr>
          </a:p>
          <a:p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40E5D2-2E79-43DE-99DA-D108A65C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err="1">
                <a:solidFill>
                  <a:srgbClr val="FF33CC"/>
                </a:solidFill>
                <a:latin typeface="ArhialkhanMJ" pitchFamily="2" charset="0"/>
              </a:rPr>
              <a:t>wkLb</a:t>
            </a:r>
            <a:r>
              <a:rPr lang="en-US" sz="8000" dirty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8000" dirty="0" err="1">
                <a:solidFill>
                  <a:srgbClr val="FF33CC"/>
                </a:solidFill>
                <a:latin typeface="ArhialkhanMJ" pitchFamily="2" charset="0"/>
              </a:rPr>
              <a:t>dj</a:t>
            </a:r>
            <a:r>
              <a:rPr lang="en-US" sz="8000" dirty="0">
                <a:solidFill>
                  <a:srgbClr val="FF33CC"/>
                </a:solidFill>
                <a:latin typeface="ArhialkhanMJ" pitchFamily="2" charset="0"/>
              </a:rPr>
              <a:t> t</a:t>
            </a:r>
            <a:endParaRPr lang="en-US" dirty="0">
              <a:solidFill>
                <a:srgbClr val="FF33CC"/>
              </a:solidFill>
              <a:latin typeface="Arhialkhan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FA441-AC72-47B5-B56B-1BE29F473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hialkhanMJ" pitchFamily="2" charset="0"/>
              </a:rPr>
              <a:t>‡</a:t>
            </a:r>
            <a:r>
              <a:rPr lang="en-US" sz="4800" dirty="0" err="1" smtClean="0">
                <a:solidFill>
                  <a:srgbClr val="0070C0"/>
                </a:solidFill>
                <a:latin typeface="ArhialkhanMJ" pitchFamily="2" charset="0"/>
              </a:rPr>
              <a:t>Rvqvi-fvUv</a:t>
            </a:r>
            <a:r>
              <a:rPr lang="en-US" sz="48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hialkhanMJ" pitchFamily="2" charset="0"/>
              </a:rPr>
              <a:t>Kx</a:t>
            </a:r>
            <a:r>
              <a:rPr lang="en-US" sz="48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hialkhanMJ" pitchFamily="2" charset="0"/>
              </a:rPr>
              <a:t>Zv</a:t>
            </a:r>
            <a:r>
              <a:rPr lang="en-US" sz="48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hialkhanMJ" pitchFamily="2" charset="0"/>
              </a:rPr>
              <a:t>ej‡Z</a:t>
            </a:r>
            <a:r>
              <a:rPr lang="en-US" sz="48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ArhialkhanMJ" pitchFamily="2" charset="0"/>
              </a:rPr>
              <a:t>cvi‡e</a:t>
            </a:r>
            <a:r>
              <a:rPr lang="en-US" sz="48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FF33CC"/>
                </a:solidFill>
                <a:latin typeface="ArhialkhanMJ" pitchFamily="2" charset="0"/>
              </a:rPr>
              <a:t>‡</a:t>
            </a:r>
            <a:r>
              <a:rPr lang="en-US" sz="4800" dirty="0" err="1" smtClean="0">
                <a:solidFill>
                  <a:srgbClr val="FF33CC"/>
                </a:solidFill>
                <a:latin typeface="ArhialkhanMJ" pitchFamily="2" charset="0"/>
              </a:rPr>
              <a:t>Rvqvi-fvUvi</a:t>
            </a:r>
            <a:r>
              <a:rPr lang="en-US" sz="48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ArhialkhanMJ" pitchFamily="2" charset="0"/>
              </a:rPr>
              <a:t>KviY</a:t>
            </a:r>
            <a:r>
              <a:rPr lang="en-US" sz="48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ArhialkhanMJ" pitchFamily="2" charset="0"/>
              </a:rPr>
              <a:t>e¨vL¨v</a:t>
            </a:r>
            <a:r>
              <a:rPr lang="en-US" sz="48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ArhialkhanMJ" pitchFamily="2" charset="0"/>
              </a:rPr>
              <a:t>Ki‡Z</a:t>
            </a:r>
            <a:r>
              <a:rPr lang="en-US" sz="4800" dirty="0" smtClean="0">
                <a:solidFill>
                  <a:srgbClr val="FF33CC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ArhialkhanMJ" pitchFamily="2" charset="0"/>
              </a:rPr>
              <a:t>cvi‡e</a:t>
            </a:r>
            <a:endParaRPr lang="en-US" sz="4800" dirty="0">
              <a:solidFill>
                <a:srgbClr val="FF33CC"/>
              </a:solidFill>
              <a:latin typeface="ArhialkhanMJ" pitchFamily="2" charset="0"/>
            </a:endParaRPr>
          </a:p>
          <a:p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‡</a:t>
            </a:r>
            <a:r>
              <a:rPr lang="en-US" sz="4400" dirty="0" err="1">
                <a:solidFill>
                  <a:srgbClr val="00B050"/>
                </a:solidFill>
                <a:latin typeface="ArhialkhanMJ" pitchFamily="2" charset="0"/>
              </a:rPr>
              <a:t>Rvqvi-fvUvi</a:t>
            </a:r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 †</a:t>
            </a:r>
            <a:r>
              <a:rPr lang="en-US" sz="4400" dirty="0" err="1">
                <a:solidFill>
                  <a:srgbClr val="00B050"/>
                </a:solidFill>
                <a:latin typeface="ArhialkhanMJ" pitchFamily="2" charset="0"/>
              </a:rPr>
              <a:t>kÖwY</a:t>
            </a:r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hialkhanMJ" pitchFamily="2" charset="0"/>
              </a:rPr>
              <a:t>wefvM</a:t>
            </a:r>
            <a:r>
              <a:rPr lang="en-US" sz="44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hialkhanMJ" pitchFamily="2" charset="0"/>
              </a:rPr>
              <a:t>Ki‡Z</a:t>
            </a:r>
            <a:r>
              <a:rPr lang="en-US" sz="4400" dirty="0" smtClean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ArhialkhanMJ" pitchFamily="2" charset="0"/>
              </a:rPr>
              <a:t>cvi‡e</a:t>
            </a:r>
            <a:endParaRPr lang="en-US" sz="4400" dirty="0">
              <a:solidFill>
                <a:srgbClr val="00B050"/>
              </a:solidFill>
              <a:latin typeface="ArhialkhanMJ" pitchFamily="2" charset="0"/>
            </a:endParaRPr>
          </a:p>
          <a:p>
            <a:r>
              <a:rPr lang="en-US" sz="4000" dirty="0" err="1">
                <a:solidFill>
                  <a:srgbClr val="00B0F0"/>
                </a:solidFill>
                <a:latin typeface="ArhialkhanMJ" pitchFamily="2" charset="0"/>
              </a:rPr>
              <a:t>gyL</a:t>
            </a:r>
            <a:r>
              <a:rPr lang="en-US" sz="4000" dirty="0">
                <a:solidFill>
                  <a:srgbClr val="00B0F0"/>
                </a:solidFill>
                <a:latin typeface="ArhialkhanMJ" pitchFamily="2" charset="0"/>
              </a:rPr>
              <a:t>¨ †</a:t>
            </a:r>
            <a:r>
              <a:rPr lang="en-US" sz="4000" dirty="0" err="1">
                <a:solidFill>
                  <a:srgbClr val="00B0F0"/>
                </a:solidFill>
                <a:latin typeface="ArhialkhanMJ" pitchFamily="2" charset="0"/>
              </a:rPr>
              <a:t>Rvqvi</a:t>
            </a:r>
            <a:r>
              <a:rPr lang="en-US" sz="4000" dirty="0">
                <a:solidFill>
                  <a:srgbClr val="00B0F0"/>
                </a:solidFill>
                <a:latin typeface="ArhialkhanMJ" pitchFamily="2" charset="0"/>
              </a:rPr>
              <a:t> I †MŠY †</a:t>
            </a:r>
            <a:r>
              <a:rPr lang="en-US" sz="4000" dirty="0" err="1">
                <a:solidFill>
                  <a:srgbClr val="00B0F0"/>
                </a:solidFill>
                <a:latin typeface="ArhialkhanMJ" pitchFamily="2" charset="0"/>
              </a:rPr>
              <a:t>Rvqvi</a:t>
            </a:r>
            <a:r>
              <a:rPr lang="en-US" sz="4000" dirty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Kx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Zv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eY©vbv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Ki‡Z</a:t>
            </a:r>
            <a:r>
              <a:rPr lang="en-US" sz="4000" dirty="0" smtClean="0">
                <a:solidFill>
                  <a:srgbClr val="00B0F0"/>
                </a:solidFill>
                <a:latin typeface="Arhialkhan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ArhialkhanMJ" pitchFamily="2" charset="0"/>
              </a:rPr>
              <a:t>cvi‡e</a:t>
            </a:r>
            <a:endParaRPr lang="en-US" sz="4000" dirty="0">
              <a:solidFill>
                <a:srgbClr val="00B0F0"/>
              </a:solidFill>
              <a:latin typeface="ArhialkhanMJ" pitchFamily="2" charset="0"/>
            </a:endParaRPr>
          </a:p>
          <a:p>
            <a:r>
              <a:rPr lang="en-US" sz="4400" dirty="0" err="1">
                <a:solidFill>
                  <a:srgbClr val="FF0000"/>
                </a:solidFill>
                <a:latin typeface="ArhialkhanMJ" pitchFamily="2" charset="0"/>
              </a:rPr>
              <a:t>fiv</a:t>
            </a:r>
            <a:r>
              <a:rPr lang="en-US" sz="44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hialkhanMJ" pitchFamily="2" charset="0"/>
              </a:rPr>
              <a:t>KUvj</a:t>
            </a:r>
            <a:r>
              <a:rPr lang="en-US" sz="4400" dirty="0">
                <a:solidFill>
                  <a:srgbClr val="FF0000"/>
                </a:solidFill>
                <a:latin typeface="ArhialkhanMJ" pitchFamily="2" charset="0"/>
              </a:rPr>
              <a:t> I </a:t>
            </a:r>
            <a:r>
              <a:rPr lang="en-US" sz="4400" dirty="0" err="1">
                <a:solidFill>
                  <a:srgbClr val="FF0000"/>
                </a:solidFill>
                <a:latin typeface="ArhialkhanMJ" pitchFamily="2" charset="0"/>
              </a:rPr>
              <a:t>giv</a:t>
            </a:r>
            <a:r>
              <a:rPr lang="en-US" sz="44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hialkhanMJ" pitchFamily="2" charset="0"/>
              </a:rPr>
              <a:t>KUvj</a:t>
            </a:r>
            <a:r>
              <a:rPr lang="en-US" sz="44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</a:rPr>
              <a:t>Kx</a:t>
            </a:r>
            <a:r>
              <a:rPr lang="en-US" sz="4400" dirty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</a:rPr>
              <a:t>Zv</a:t>
            </a:r>
            <a:r>
              <a:rPr lang="en-US" sz="44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</a:rPr>
              <a:t>eY©bv</a:t>
            </a:r>
            <a:r>
              <a:rPr lang="en-US" sz="44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</a:rPr>
              <a:t>Ki‡Z</a:t>
            </a:r>
            <a:r>
              <a:rPr lang="en-US" sz="4400" dirty="0" smtClean="0">
                <a:solidFill>
                  <a:srgbClr val="FF000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hialkhanMJ" pitchFamily="2" charset="0"/>
              </a:rPr>
              <a:t>cvi‡e</a:t>
            </a:r>
            <a:endParaRPr lang="en-US" sz="4400" dirty="0">
              <a:solidFill>
                <a:srgbClr val="FF0000"/>
              </a:solidFill>
              <a:latin typeface="ArhialkhanMJ" pitchFamily="2" charset="0"/>
            </a:endParaRPr>
          </a:p>
          <a:p>
            <a:r>
              <a:rPr lang="en-US" sz="4800" dirty="0">
                <a:solidFill>
                  <a:srgbClr val="FFC000"/>
                </a:solidFill>
                <a:latin typeface="ArhialkhanMJ" pitchFamily="2" charset="0"/>
              </a:rPr>
              <a:t>‡</a:t>
            </a:r>
            <a:r>
              <a:rPr lang="en-US" sz="4800" dirty="0" err="1">
                <a:solidFill>
                  <a:srgbClr val="FFC000"/>
                </a:solidFill>
                <a:latin typeface="ArhialkhanMJ" pitchFamily="2" charset="0"/>
              </a:rPr>
              <a:t>Rvqv‡ii</a:t>
            </a:r>
            <a:r>
              <a:rPr lang="en-US" sz="4800" dirty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ArhialkhanMJ" pitchFamily="2" charset="0"/>
              </a:rPr>
              <a:t>evb</a:t>
            </a:r>
            <a:r>
              <a:rPr lang="en-US" sz="4800" dirty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Kv‡K</a:t>
            </a:r>
            <a:r>
              <a:rPr lang="en-US" sz="4800" dirty="0" smtClean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e‡j</a:t>
            </a:r>
            <a:r>
              <a:rPr lang="en-US" sz="4800" dirty="0" smtClean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Zv</a:t>
            </a:r>
            <a:r>
              <a:rPr lang="en-US" sz="4800" dirty="0" smtClean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e¨vL¨v</a:t>
            </a:r>
            <a:r>
              <a:rPr lang="en-US" sz="4800" dirty="0" smtClean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Ki‡Z</a:t>
            </a:r>
            <a:r>
              <a:rPr lang="en-US" sz="4800" dirty="0" smtClean="0">
                <a:solidFill>
                  <a:srgbClr val="FFC000"/>
                </a:solidFill>
                <a:latin typeface="ArhialkhanMJ" pitchFamily="2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latin typeface="ArhialkhanMJ" pitchFamily="2" charset="0"/>
              </a:rPr>
              <a:t>cvi‡e</a:t>
            </a:r>
            <a:endParaRPr lang="en-US" sz="4800" dirty="0">
              <a:solidFill>
                <a:srgbClr val="FFC000"/>
              </a:solidFill>
              <a:latin typeface="ArhialkhanMJ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ArhialkhanMJ" pitchFamily="2" charset="0"/>
              </a:rPr>
              <a:t>‡</a:t>
            </a:r>
            <a:r>
              <a:rPr lang="en-US" sz="4400" dirty="0" err="1">
                <a:solidFill>
                  <a:srgbClr val="002060"/>
                </a:solidFill>
                <a:latin typeface="ArhialkhanMJ" pitchFamily="2" charset="0"/>
              </a:rPr>
              <a:t>Rvqvi-fvUvi</a:t>
            </a:r>
            <a:r>
              <a:rPr lang="en-US" sz="4400" dirty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hialkhanMJ" pitchFamily="2" charset="0"/>
              </a:rPr>
              <a:t>cÖfve</a:t>
            </a:r>
            <a:r>
              <a:rPr lang="en-US" sz="4400" dirty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hialkhanMJ" pitchFamily="2" charset="0"/>
              </a:rPr>
              <a:t>we‡kvølY</a:t>
            </a:r>
            <a:r>
              <a:rPr lang="en-US" sz="4400" dirty="0" smtClean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hialkhanMJ" pitchFamily="2" charset="0"/>
              </a:rPr>
              <a:t>Ki‡Z</a:t>
            </a:r>
            <a:r>
              <a:rPr lang="en-US" sz="4400" dirty="0" smtClean="0">
                <a:solidFill>
                  <a:srgbClr val="002060"/>
                </a:solidFill>
                <a:latin typeface="Arhialkhan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hialkhanMJ" pitchFamily="2" charset="0"/>
              </a:rPr>
              <a:t>cvi‡e</a:t>
            </a:r>
            <a:endParaRPr lang="en-US" sz="4400" dirty="0">
              <a:solidFill>
                <a:srgbClr val="002060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0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B2E49-50C9-4EBD-BDF3-0BC98745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angonMotaMJ" pitchFamily="2" charset="0"/>
              </a:rPr>
              <a:t>‡</a:t>
            </a:r>
            <a:r>
              <a:rPr lang="en-US" dirty="0" err="1">
                <a:solidFill>
                  <a:schemeClr val="accent1"/>
                </a:solidFill>
                <a:latin typeface="TangonMotaMJ" pitchFamily="2" charset="0"/>
              </a:rPr>
              <a:t>Rvqvi-fvUvt</a:t>
            </a:r>
            <a:endParaRPr lang="en-US" dirty="0">
              <a:solidFill>
                <a:schemeClr val="accent1"/>
              </a:solidFill>
              <a:latin typeface="TangonMota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77DBF5-DFAC-4545-9624-66EDF4481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latin typeface="TangonMotaMJ" pitchFamily="2" charset="0"/>
              </a:rPr>
              <a:t>mvMi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gnvmvMi</a:t>
            </a:r>
            <a:r>
              <a:rPr lang="en-US" dirty="0">
                <a:latin typeface="TangonMotaMJ" pitchFamily="2" charset="0"/>
              </a:rPr>
              <a:t>¸‡</a:t>
            </a:r>
            <a:r>
              <a:rPr lang="en-US" dirty="0" err="1">
                <a:latin typeface="TangonMotaMJ" pitchFamily="2" charset="0"/>
              </a:rPr>
              <a:t>jv‡Z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mgy</a:t>
            </a:r>
            <a:r>
              <a:rPr lang="en-US" dirty="0">
                <a:latin typeface="TangonMotaMJ" pitchFamily="2" charset="0"/>
              </a:rPr>
              <a:t>`ª‡</a:t>
            </a:r>
            <a:r>
              <a:rPr lang="en-US" dirty="0" err="1">
                <a:latin typeface="TangonMotaMJ" pitchFamily="2" charset="0"/>
              </a:rPr>
              <a:t>mªvZ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QvovI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cvwbivwk‡Z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AviI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GKwU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MwZ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Av‡Q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mgy</a:t>
            </a:r>
            <a:r>
              <a:rPr lang="en-US" dirty="0">
                <a:latin typeface="TangonMotaMJ" pitchFamily="2" charset="0"/>
              </a:rPr>
              <a:t>‡`ª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cvwbi</a:t>
            </a:r>
            <a:r>
              <a:rPr lang="en-US" dirty="0">
                <a:latin typeface="TangonMotaMJ" pitchFamily="2" charset="0"/>
              </a:rPr>
              <a:t> G </a:t>
            </a:r>
            <a:r>
              <a:rPr lang="en-US" dirty="0" err="1">
                <a:latin typeface="TangonMotaMJ" pitchFamily="2" charset="0"/>
              </a:rPr>
              <a:t>MwZi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Kvi‡Y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cÖwZw`bB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wKQz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mg‡qi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R‡b</a:t>
            </a:r>
            <a:r>
              <a:rPr lang="en-US" dirty="0">
                <a:latin typeface="TangonMotaMJ" pitchFamily="2" charset="0"/>
              </a:rPr>
              <a:t>¨ </a:t>
            </a:r>
            <a:r>
              <a:rPr lang="en-US" dirty="0" err="1">
                <a:latin typeface="TangonMotaMJ" pitchFamily="2" charset="0"/>
              </a:rPr>
              <a:t>mgy</a:t>
            </a:r>
            <a:r>
              <a:rPr lang="en-US" dirty="0">
                <a:latin typeface="TangonMotaMJ" pitchFamily="2" charset="0"/>
              </a:rPr>
              <a:t>‡`ª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dz‡j</a:t>
            </a:r>
            <a:r>
              <a:rPr lang="en-US" dirty="0">
                <a:latin typeface="TangonMotaMJ" pitchFamily="2" charset="0"/>
              </a:rPr>
              <a:t> D‡V </a:t>
            </a:r>
            <a:r>
              <a:rPr lang="en-US" dirty="0" err="1">
                <a:latin typeface="TangonMotaMJ" pitchFamily="2" charset="0"/>
              </a:rPr>
              <a:t>Avevi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wKQz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mg‡qi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Rb</a:t>
            </a:r>
            <a:r>
              <a:rPr lang="en-US" dirty="0">
                <a:latin typeface="TangonMotaMJ" pitchFamily="2" charset="0"/>
              </a:rPr>
              <a:t>¨ </a:t>
            </a:r>
            <a:r>
              <a:rPr lang="en-US" dirty="0" err="1">
                <a:latin typeface="TangonMotaMJ" pitchFamily="2" charset="0"/>
              </a:rPr>
              <a:t>cvwb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b‡g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hvq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cÖavbZ</a:t>
            </a:r>
            <a:r>
              <a:rPr lang="en-US" dirty="0">
                <a:latin typeface="TangonMotaMJ" pitchFamily="2" charset="0"/>
              </a:rPr>
              <a:t> P›`ª I m~‡</a:t>
            </a:r>
            <a:r>
              <a:rPr lang="en-US" dirty="0" err="1">
                <a:latin typeface="TangonMotaMJ" pitchFamily="2" charset="0"/>
              </a:rPr>
              <a:t>h©i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Ges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†K›`ª</a:t>
            </a:r>
            <a:r>
              <a:rPr lang="en-US" dirty="0" err="1">
                <a:latin typeface="TangonMotaMJ" pitchFamily="2" charset="0"/>
              </a:rPr>
              <a:t>vwZM</a:t>
            </a:r>
            <a:r>
              <a:rPr lang="en-US" dirty="0">
                <a:latin typeface="TangonMotaMJ" pitchFamily="2" charset="0"/>
              </a:rPr>
              <a:t> kw³i </a:t>
            </a:r>
            <a:r>
              <a:rPr lang="en-US" dirty="0" err="1">
                <a:latin typeface="TangonMotaMJ" pitchFamily="2" charset="0"/>
              </a:rPr>
              <a:t>cÖfv‡e</a:t>
            </a:r>
            <a:r>
              <a:rPr lang="en-US" dirty="0">
                <a:latin typeface="TangonMotaMJ" pitchFamily="2" charset="0"/>
              </a:rPr>
              <a:t> ‡</a:t>
            </a:r>
            <a:r>
              <a:rPr lang="en-US" dirty="0" err="1">
                <a:latin typeface="TangonMotaMJ" pitchFamily="2" charset="0"/>
              </a:rPr>
              <a:t>Kvb</a:t>
            </a:r>
            <a:r>
              <a:rPr lang="en-US" dirty="0">
                <a:latin typeface="TangonMotaMJ" pitchFamily="2" charset="0"/>
              </a:rPr>
              <a:t> ¯’</a:t>
            </a:r>
            <a:r>
              <a:rPr lang="en-US" dirty="0" err="1">
                <a:latin typeface="TangonMotaMJ" pitchFamily="2" charset="0"/>
              </a:rPr>
              <a:t>v‡b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cÖwZw`b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mgy</a:t>
            </a:r>
            <a:r>
              <a:rPr lang="en-US" dirty="0">
                <a:latin typeface="TangonMotaMJ" pitchFamily="2" charset="0"/>
              </a:rPr>
              <a:t>‡`ª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</a:t>
            </a:r>
            <a:r>
              <a:rPr lang="en-US" dirty="0">
                <a:latin typeface="TangonMotaMJ" pitchFamily="2" charset="0"/>
              </a:rPr>
              <a:t> 2evi </a:t>
            </a:r>
            <a:r>
              <a:rPr lang="en-US" dirty="0" err="1">
                <a:latin typeface="TangonMotaMJ" pitchFamily="2" charset="0"/>
              </a:rPr>
              <a:t>dz‡j</a:t>
            </a:r>
            <a:r>
              <a:rPr lang="en-US" dirty="0">
                <a:latin typeface="TangonMotaMJ" pitchFamily="2" charset="0"/>
              </a:rPr>
              <a:t> I‡V </a:t>
            </a:r>
            <a:r>
              <a:rPr lang="en-US" dirty="0" err="1">
                <a:latin typeface="TangonMotaMJ" pitchFamily="2" charset="0"/>
              </a:rPr>
              <a:t>Avevi</a:t>
            </a:r>
            <a:r>
              <a:rPr lang="en-US" dirty="0">
                <a:latin typeface="TangonMotaMJ" pitchFamily="2" charset="0"/>
              </a:rPr>
              <a:t> Ab¨ ¯’</a:t>
            </a:r>
            <a:r>
              <a:rPr lang="en-US" dirty="0" err="1">
                <a:latin typeface="TangonMotaMJ" pitchFamily="2" charset="0"/>
              </a:rPr>
              <a:t>v‡b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b‡g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hvq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mgy</a:t>
            </a:r>
            <a:r>
              <a:rPr lang="en-US" dirty="0">
                <a:latin typeface="TangonMotaMJ" pitchFamily="2" charset="0"/>
              </a:rPr>
              <a:t>‡`ª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cvwbi</a:t>
            </a:r>
            <a:r>
              <a:rPr lang="en-US" dirty="0">
                <a:latin typeface="TangonMotaMJ" pitchFamily="2" charset="0"/>
              </a:rPr>
              <a:t> G </a:t>
            </a:r>
            <a:r>
              <a:rPr lang="en-US" dirty="0" err="1">
                <a:latin typeface="TangonMotaMJ" pitchFamily="2" charset="0"/>
              </a:rPr>
              <a:t>d‚‡j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DVv‡K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Rvqvi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ev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high tide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TangonMotaMJ" pitchFamily="2" charset="0"/>
              </a:rPr>
              <a:t>Ges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b‡g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hvIqv‡K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fvUv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low tide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TangonMotaMJ" pitchFamily="2" charset="0"/>
              </a:rPr>
              <a:t>ev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Ebb </a:t>
            </a:r>
            <a:r>
              <a:rPr lang="en-US" dirty="0" err="1">
                <a:latin typeface="TangonMotaMJ" pitchFamily="2" charset="0"/>
              </a:rPr>
              <a:t>e‡j</a:t>
            </a:r>
            <a:r>
              <a:rPr lang="en-US" dirty="0" smtClean="0">
                <a:latin typeface="TangonMotaMJ" pitchFamily="2" charset="0"/>
              </a:rPr>
              <a:t>|</a:t>
            </a:r>
            <a:endParaRPr lang="en-US" dirty="0">
              <a:latin typeface="TangonMot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6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  <a:latin typeface="ArhialkhanMJ" pitchFamily="2" charset="0"/>
              </a:rPr>
              <a:t>‡</a:t>
            </a:r>
            <a:r>
              <a:rPr lang="en-US" sz="6000" dirty="0" err="1" smtClean="0">
                <a:solidFill>
                  <a:srgbClr val="0070C0"/>
                </a:solidFill>
                <a:latin typeface="ArhialkhanMJ" pitchFamily="2" charset="0"/>
              </a:rPr>
              <a:t>Rvqvi-fvUvi</a:t>
            </a:r>
            <a:r>
              <a:rPr lang="en-US" sz="6000" dirty="0" smtClean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ArhialkhanMJ" pitchFamily="2" charset="0"/>
              </a:rPr>
              <a:t>Kvibt</a:t>
            </a:r>
            <a:endParaRPr lang="bn-BD" sz="6000" dirty="0">
              <a:solidFill>
                <a:srgbClr val="0070C0"/>
              </a:solidFill>
              <a:latin typeface="Arhialkhan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mvaviYZ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c„w_exi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wb‡Ri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MwZ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Ges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c„w_exi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Dci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P›`ª I m~‡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h©i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AvKl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©‡Yi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Kvi‡bB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angonMotaMJ" pitchFamily="2" charset="0"/>
              </a:rPr>
              <a:t>†</a:t>
            </a:r>
            <a:r>
              <a:rPr lang="en-US" dirty="0" err="1" smtClean="0">
                <a:solidFill>
                  <a:srgbClr val="FF0000"/>
                </a:solidFill>
                <a:latin typeface="TangonMotaMJ" pitchFamily="2" charset="0"/>
              </a:rPr>
              <a:t>Rvqvi-fvUv</a:t>
            </a:r>
            <a:r>
              <a:rPr lang="en-US" dirty="0" smtClean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msNwUZ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nq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|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chemeClr val="accent1"/>
                </a:solidFill>
                <a:latin typeface="TangonMotaMJ" pitchFamily="2" charset="0"/>
              </a:rPr>
              <a:t>* </a:t>
            </a:r>
            <a:r>
              <a:rPr lang="en-US" dirty="0" err="1" smtClean="0">
                <a:solidFill>
                  <a:schemeClr val="accent1"/>
                </a:solidFill>
                <a:latin typeface="TangonMotaMJ" pitchFamily="2" charset="0"/>
              </a:rPr>
              <a:t>gnvKl</a:t>
            </a:r>
            <a:r>
              <a:rPr lang="en-US" dirty="0">
                <a:solidFill>
                  <a:schemeClr val="accent1"/>
                </a:solidFill>
                <a:latin typeface="TangonMotaMJ" pitchFamily="2" charset="0"/>
              </a:rPr>
              <a:t>© kw³i </a:t>
            </a:r>
            <a:r>
              <a:rPr lang="en-US" dirty="0" err="1">
                <a:solidFill>
                  <a:schemeClr val="accent1"/>
                </a:solidFill>
                <a:latin typeface="TangonMotaMJ" pitchFamily="2" charset="0"/>
              </a:rPr>
              <a:t>cÖfve</a:t>
            </a:r>
            <a:r>
              <a:rPr lang="en-US" dirty="0">
                <a:latin typeface="TangonMotaMJ" pitchFamily="2" charset="0"/>
              </a:rPr>
              <a:t> t </a:t>
            </a:r>
            <a:r>
              <a:rPr lang="en-US" dirty="0" err="1">
                <a:latin typeface="TangonMotaMJ" pitchFamily="2" charset="0"/>
              </a:rPr>
              <a:t>gnvwe‡k^i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cÖwZwU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MÖn-DcMÖn</a:t>
            </a:r>
            <a:r>
              <a:rPr lang="en-US" dirty="0">
                <a:latin typeface="TangonMotaMJ" pitchFamily="2" charset="0"/>
              </a:rPr>
              <a:t> G‡K </a:t>
            </a:r>
            <a:r>
              <a:rPr lang="en-US" dirty="0" err="1">
                <a:latin typeface="TangonMotaMJ" pitchFamily="2" charset="0"/>
              </a:rPr>
              <a:t>Aci‡K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fxlYfv‡e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Ki‡Q</a:t>
            </a:r>
            <a:r>
              <a:rPr lang="en-US" dirty="0">
                <a:latin typeface="TangonMotaMJ" pitchFamily="2" charset="0"/>
              </a:rPr>
              <a:t>| G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kw³i </a:t>
            </a:r>
            <a:r>
              <a:rPr lang="en-US" dirty="0" err="1">
                <a:latin typeface="TangonMotaMJ" pitchFamily="2" charset="0"/>
              </a:rPr>
              <a:t>bvg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gnvKl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© </a:t>
            </a:r>
            <a:r>
              <a:rPr lang="en-US" dirty="0" err="1">
                <a:latin typeface="TangonMotaMJ" pitchFamily="2" charset="0"/>
              </a:rPr>
              <a:t>Avi</a:t>
            </a:r>
            <a:r>
              <a:rPr lang="en-US" dirty="0">
                <a:latin typeface="TangonMotaMJ" pitchFamily="2" charset="0"/>
              </a:rPr>
              <a:t> G </a:t>
            </a:r>
            <a:r>
              <a:rPr lang="en-US" dirty="0" err="1">
                <a:latin typeface="TangonMotaMJ" pitchFamily="2" charset="0"/>
              </a:rPr>
              <a:t>AvKl</a:t>
            </a:r>
            <a:r>
              <a:rPr lang="en-US" dirty="0">
                <a:latin typeface="TangonMotaMJ" pitchFamily="2" charset="0"/>
              </a:rPr>
              <a:t>©‡Yi </a:t>
            </a:r>
            <a:r>
              <a:rPr lang="en-US" dirty="0" err="1">
                <a:latin typeface="TangonMotaMJ" pitchFamily="2" charset="0"/>
              </a:rPr>
              <a:t>Kvi‡bB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mn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mKj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MÖn</a:t>
            </a:r>
            <a:r>
              <a:rPr lang="en-US" dirty="0">
                <a:latin typeface="TangonMotaMJ" pitchFamily="2" charset="0"/>
              </a:rPr>
              <a:t> m~‡</a:t>
            </a:r>
            <a:r>
              <a:rPr lang="en-US" dirty="0" err="1">
                <a:latin typeface="TangonMotaMJ" pitchFamily="2" charset="0"/>
              </a:rPr>
              <a:t>h©i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Pvwiw</a:t>
            </a:r>
            <a:r>
              <a:rPr lang="en-US" dirty="0">
                <a:latin typeface="TangonMotaMJ" pitchFamily="2" charset="0"/>
              </a:rPr>
              <a:t>`‡K </a:t>
            </a:r>
            <a:r>
              <a:rPr lang="en-US" dirty="0" err="1">
                <a:latin typeface="TangonMotaMJ" pitchFamily="2" charset="0"/>
              </a:rPr>
              <a:t>Ges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DcMÖn</a:t>
            </a:r>
            <a:r>
              <a:rPr lang="en-US" dirty="0">
                <a:latin typeface="TangonMotaMJ" pitchFamily="2" charset="0"/>
              </a:rPr>
              <a:t>¸‡</a:t>
            </a:r>
            <a:r>
              <a:rPr lang="en-US" dirty="0" err="1">
                <a:latin typeface="TangonMotaMJ" pitchFamily="2" charset="0"/>
              </a:rPr>
              <a:t>jv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MÖn</a:t>
            </a:r>
            <a:r>
              <a:rPr lang="en-US" dirty="0">
                <a:latin typeface="TangonMotaMJ" pitchFamily="2" charset="0"/>
              </a:rPr>
              <a:t> ¸‡</a:t>
            </a:r>
            <a:r>
              <a:rPr lang="en-US" dirty="0" err="1">
                <a:latin typeface="TangonMotaMJ" pitchFamily="2" charset="0"/>
              </a:rPr>
              <a:t>jvi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Pvwiw</a:t>
            </a:r>
            <a:r>
              <a:rPr lang="en-US" dirty="0">
                <a:latin typeface="TangonMotaMJ" pitchFamily="2" charset="0"/>
              </a:rPr>
              <a:t>`‡K </a:t>
            </a:r>
            <a:r>
              <a:rPr lang="en-US" dirty="0" err="1">
                <a:latin typeface="TangonMotaMJ" pitchFamily="2" charset="0"/>
              </a:rPr>
              <a:t>Nyi‡Q</a:t>
            </a:r>
            <a:r>
              <a:rPr lang="en-US" dirty="0">
                <a:latin typeface="TangonMotaMJ" pitchFamily="2" charset="0"/>
              </a:rPr>
              <a:t>| P›`ª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GKgvÎ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DcMÖn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ZvB</a:t>
            </a:r>
            <a:r>
              <a:rPr lang="en-US" dirty="0">
                <a:latin typeface="TangonMotaMJ" pitchFamily="2" charset="0"/>
              </a:rPr>
              <a:t> P›`ª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Pvwiw</a:t>
            </a:r>
            <a:r>
              <a:rPr lang="en-US" dirty="0">
                <a:latin typeface="TangonMotaMJ" pitchFamily="2" charset="0"/>
              </a:rPr>
              <a:t>`‡K </a:t>
            </a:r>
            <a:r>
              <a:rPr lang="en-US" dirty="0" err="1">
                <a:latin typeface="TangonMotaMJ" pitchFamily="2" charset="0"/>
              </a:rPr>
              <a:t>AbeiZ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Nyi‡Q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gva¨Kl©Y</a:t>
            </a:r>
            <a:r>
              <a:rPr lang="en-US" dirty="0">
                <a:latin typeface="TangonMotaMJ" pitchFamily="2" charset="0"/>
              </a:rPr>
              <a:t> kw³i </a:t>
            </a:r>
            <a:r>
              <a:rPr lang="en-US" dirty="0" err="1">
                <a:latin typeface="TangonMotaMJ" pitchFamily="2" charset="0"/>
              </a:rPr>
              <a:t>Kvi‡b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Zvi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wbKUeZ©x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mKj</a:t>
            </a:r>
            <a:r>
              <a:rPr lang="en-US" dirty="0">
                <a:latin typeface="TangonMotaMJ" pitchFamily="2" charset="0"/>
              </a:rPr>
              <a:t> e¯‘‡K </a:t>
            </a:r>
            <a:r>
              <a:rPr lang="en-US" dirty="0" err="1">
                <a:latin typeface="TangonMotaMJ" pitchFamily="2" charset="0"/>
              </a:rPr>
              <a:t>Zvi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wb‡Ri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w`‡K</a:t>
            </a:r>
            <a:r>
              <a:rPr lang="en-US" dirty="0">
                <a:latin typeface="TangonMotaMJ" pitchFamily="2" charset="0"/>
              </a:rPr>
              <a:t> ‡</a:t>
            </a:r>
            <a:r>
              <a:rPr lang="en-US" dirty="0" err="1">
                <a:latin typeface="TangonMotaMJ" pitchFamily="2" charset="0"/>
              </a:rPr>
              <a:t>U‡b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iv‡L</a:t>
            </a:r>
            <a:r>
              <a:rPr lang="en-US" dirty="0">
                <a:latin typeface="TangonMotaMJ" pitchFamily="2" charset="0"/>
              </a:rPr>
              <a:t>| G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kw³i </a:t>
            </a:r>
            <a:r>
              <a:rPr lang="en-US" dirty="0" err="1">
                <a:latin typeface="TangonMotaMJ" pitchFamily="2" charset="0"/>
              </a:rPr>
              <a:t>Kvi‡bB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†_‡K </a:t>
            </a:r>
            <a:r>
              <a:rPr lang="en-US" dirty="0" err="1">
                <a:latin typeface="TangonMotaMJ" pitchFamily="2" charset="0"/>
              </a:rPr>
              <a:t>cvwbivwk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†_‡K </a:t>
            </a:r>
            <a:r>
              <a:rPr lang="en-US" dirty="0" err="1">
                <a:latin typeface="TangonMotaMJ" pitchFamily="2" charset="0"/>
              </a:rPr>
              <a:t>wew”Qbœ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n‡Z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cv‡ibv</a:t>
            </a:r>
            <a:r>
              <a:rPr lang="en-US" dirty="0">
                <a:latin typeface="TangonMotaMJ" pitchFamily="2" charset="0"/>
              </a:rPr>
              <a:t>| </a:t>
            </a:r>
          </a:p>
          <a:p>
            <a:endParaRPr lang="bn-BD" dirty="0"/>
          </a:p>
        </p:txBody>
      </p:sp>
    </p:spTree>
    <p:extLst>
      <p:ext uri="{BB962C8B-B14F-4D97-AF65-F5344CB8AC3E}">
        <p14:creationId xmlns:p14="http://schemas.microsoft.com/office/powerpoint/2010/main" val="85435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8D3BD-1265-4CC2-95E4-BA44C50A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54236"/>
            <a:ext cx="11369407" cy="659910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angonMotaMJ" pitchFamily="2" charset="0"/>
              </a:rPr>
              <a:t>‡h </a:t>
            </a:r>
            <a:r>
              <a:rPr lang="en-US" dirty="0" err="1">
                <a:latin typeface="TangonMotaMJ" pitchFamily="2" charset="0"/>
              </a:rPr>
              <a:t>MÖn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ev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DcMÖn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hZ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ewk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eo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Zvi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ÿgZv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ZZ‡ewk</a:t>
            </a:r>
            <a:r>
              <a:rPr lang="en-US" dirty="0">
                <a:latin typeface="TangonMotaMJ" pitchFamily="2" charset="0"/>
              </a:rPr>
              <a:t>, </a:t>
            </a:r>
            <a:r>
              <a:rPr lang="en-US" dirty="0" err="1">
                <a:latin typeface="TangonMotaMJ" pitchFamily="2" charset="0"/>
              </a:rPr>
              <a:t>Avevi</a:t>
            </a:r>
            <a:r>
              <a:rPr lang="en-US" dirty="0">
                <a:latin typeface="TangonMotaMJ" pitchFamily="2" charset="0"/>
              </a:rPr>
              <a:t> `~</a:t>
            </a:r>
            <a:r>
              <a:rPr lang="en-US" dirty="0" err="1">
                <a:latin typeface="TangonMotaMJ" pitchFamily="2" charset="0"/>
              </a:rPr>
              <a:t>iZ</a:t>
            </a:r>
            <a:r>
              <a:rPr lang="en-US" dirty="0">
                <a:latin typeface="TangonMotaMJ" pitchFamily="2" charset="0"/>
              </a:rPr>
              <a:t>¡ </a:t>
            </a:r>
            <a:r>
              <a:rPr lang="en-US" dirty="0" err="1">
                <a:latin typeface="TangonMotaMJ" pitchFamily="2" charset="0"/>
              </a:rPr>
              <a:t>e„w×i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Kvi‡Y</a:t>
            </a:r>
            <a:r>
              <a:rPr lang="en-US" dirty="0">
                <a:latin typeface="TangonMotaMJ" pitchFamily="2" charset="0"/>
              </a:rPr>
              <a:t> G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ÿgZv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n«vm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cvq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Avgiv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Rvwb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A‡cÿv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m~h</a:t>
            </a:r>
            <a:r>
              <a:rPr lang="en-US" dirty="0">
                <a:latin typeface="TangonMotaMJ" pitchFamily="2" charset="0"/>
              </a:rPr>
              <a:t>© 13 </a:t>
            </a:r>
            <a:r>
              <a:rPr lang="en-US" dirty="0" err="1">
                <a:latin typeface="TangonMotaMJ" pitchFamily="2" charset="0"/>
              </a:rPr>
              <a:t>jÿ</a:t>
            </a:r>
            <a:r>
              <a:rPr lang="en-US" dirty="0">
                <a:latin typeface="TangonMotaMJ" pitchFamily="2" charset="0"/>
              </a:rPr>
              <a:t> ¸b </a:t>
            </a:r>
            <a:r>
              <a:rPr lang="en-US" dirty="0" err="1">
                <a:latin typeface="TangonMotaMJ" pitchFamily="2" charset="0"/>
              </a:rPr>
              <a:t>eo</a:t>
            </a:r>
            <a:r>
              <a:rPr lang="en-US" dirty="0">
                <a:latin typeface="TangonMotaMJ" pitchFamily="2" charset="0"/>
              </a:rPr>
              <a:t>, </a:t>
            </a:r>
            <a:r>
              <a:rPr lang="en-US" dirty="0" err="1">
                <a:latin typeface="TangonMotaMJ" pitchFamily="2" charset="0"/>
              </a:rPr>
              <a:t>Avevi</a:t>
            </a:r>
            <a:r>
              <a:rPr lang="en-US" dirty="0">
                <a:latin typeface="TangonMotaMJ" pitchFamily="2" charset="0"/>
              </a:rPr>
              <a:t> P›`ª </a:t>
            </a:r>
            <a:r>
              <a:rPr lang="en-US" dirty="0" err="1">
                <a:latin typeface="TangonMotaMJ" pitchFamily="2" charset="0"/>
              </a:rPr>
              <a:t>A‡cÿv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m~h</a:t>
            </a:r>
            <a:r>
              <a:rPr lang="en-US" dirty="0">
                <a:latin typeface="TangonMotaMJ" pitchFamily="2" charset="0"/>
              </a:rPr>
              <a:t>© 2 †</a:t>
            </a:r>
            <a:r>
              <a:rPr lang="en-US" dirty="0" err="1">
                <a:latin typeface="TangonMotaMJ" pitchFamily="2" charset="0"/>
              </a:rPr>
              <a:t>KvwU</a:t>
            </a:r>
            <a:r>
              <a:rPr lang="en-US" dirty="0">
                <a:latin typeface="TangonMotaMJ" pitchFamily="2" charset="0"/>
              </a:rPr>
              <a:t> 60 </a:t>
            </a:r>
            <a:r>
              <a:rPr lang="en-US" dirty="0" err="1">
                <a:latin typeface="TangonMotaMJ" pitchFamily="2" charset="0"/>
              </a:rPr>
              <a:t>jÿ</a:t>
            </a:r>
            <a:r>
              <a:rPr lang="en-US" dirty="0">
                <a:latin typeface="TangonMotaMJ" pitchFamily="2" charset="0"/>
              </a:rPr>
              <a:t> ¸b </a:t>
            </a:r>
            <a:r>
              <a:rPr lang="en-US" dirty="0" err="1">
                <a:latin typeface="TangonMotaMJ" pitchFamily="2" charset="0"/>
              </a:rPr>
              <a:t>eo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†_‡K m~‡</a:t>
            </a:r>
            <a:r>
              <a:rPr lang="en-US" dirty="0" err="1">
                <a:latin typeface="TangonMotaMJ" pitchFamily="2" charset="0"/>
              </a:rPr>
              <a:t>h©i</a:t>
            </a:r>
            <a:r>
              <a:rPr lang="en-US" dirty="0">
                <a:latin typeface="TangonMotaMJ" pitchFamily="2" charset="0"/>
              </a:rPr>
              <a:t> `~</a:t>
            </a:r>
            <a:r>
              <a:rPr lang="en-US" dirty="0" err="1">
                <a:latin typeface="TangonMotaMJ" pitchFamily="2" charset="0"/>
              </a:rPr>
              <a:t>iZ</a:t>
            </a:r>
            <a:r>
              <a:rPr lang="en-US" dirty="0">
                <a:latin typeface="TangonMotaMJ" pitchFamily="2" charset="0"/>
              </a:rPr>
              <a:t>¡ 15 †</a:t>
            </a:r>
            <a:r>
              <a:rPr lang="en-US" dirty="0" err="1">
                <a:latin typeface="TangonMotaMJ" pitchFamily="2" charset="0"/>
              </a:rPr>
              <a:t>KvwU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wK‡jvwgUvi,Avi</a:t>
            </a:r>
            <a:r>
              <a:rPr lang="en-US" dirty="0">
                <a:latin typeface="TangonMotaMJ" pitchFamily="2" charset="0"/>
              </a:rPr>
              <a:t> P‡›`ª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`~</a:t>
            </a:r>
            <a:r>
              <a:rPr lang="en-US" dirty="0" err="1">
                <a:latin typeface="TangonMotaMJ" pitchFamily="2" charset="0"/>
              </a:rPr>
              <a:t>iZ</a:t>
            </a:r>
            <a:r>
              <a:rPr lang="en-US" dirty="0">
                <a:latin typeface="TangonMotaMJ" pitchFamily="2" charset="0"/>
              </a:rPr>
              <a:t>¡ </a:t>
            </a:r>
            <a:r>
              <a:rPr lang="en-US" dirty="0" err="1">
                <a:latin typeface="TangonMotaMJ" pitchFamily="2" charset="0"/>
              </a:rPr>
              <a:t>M‡o</a:t>
            </a:r>
            <a:r>
              <a:rPr lang="en-US" dirty="0">
                <a:latin typeface="TangonMotaMJ" pitchFamily="2" charset="0"/>
              </a:rPr>
              <a:t> 38 </a:t>
            </a:r>
            <a:r>
              <a:rPr lang="en-US" dirty="0" err="1">
                <a:latin typeface="TangonMotaMJ" pitchFamily="2" charset="0"/>
              </a:rPr>
              <a:t>jÿ</a:t>
            </a:r>
            <a:r>
              <a:rPr lang="en-US" dirty="0">
                <a:latin typeface="TangonMotaMJ" pitchFamily="2" charset="0"/>
              </a:rPr>
              <a:t> 43 nvRvi321 </a:t>
            </a:r>
            <a:r>
              <a:rPr lang="en-US" dirty="0" err="1">
                <a:latin typeface="TangonMotaMJ" pitchFamily="2" charset="0"/>
              </a:rPr>
              <a:t>wK.wg</a:t>
            </a:r>
            <a:r>
              <a:rPr lang="en-US" dirty="0">
                <a:latin typeface="TangonMotaMJ" pitchFamily="2" charset="0"/>
              </a:rPr>
              <a:t>.| G </a:t>
            </a:r>
            <a:r>
              <a:rPr lang="en-US" dirty="0" err="1">
                <a:latin typeface="TangonMotaMJ" pitchFamily="2" charset="0"/>
              </a:rPr>
              <a:t>Kvi‡b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m~h</a:t>
            </a:r>
            <a:r>
              <a:rPr lang="en-US" dirty="0">
                <a:latin typeface="TangonMotaMJ" pitchFamily="2" charset="0"/>
              </a:rPr>
              <a:t>© </a:t>
            </a:r>
            <a:r>
              <a:rPr lang="en-US" dirty="0" err="1">
                <a:latin typeface="TangonMotaMJ" pitchFamily="2" charset="0"/>
              </a:rPr>
              <a:t>A‡cÿv</a:t>
            </a:r>
            <a:r>
              <a:rPr lang="en-US" dirty="0">
                <a:latin typeface="TangonMotaMJ" pitchFamily="2" charset="0"/>
              </a:rPr>
              <a:t> P‡›`ª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ewk</a:t>
            </a:r>
            <a:r>
              <a:rPr lang="en-US" dirty="0">
                <a:latin typeface="TangonMotaMJ" pitchFamily="2" charset="0"/>
              </a:rPr>
              <a:t>| P›`ª I m~‡</a:t>
            </a:r>
            <a:r>
              <a:rPr lang="en-US" dirty="0" err="1">
                <a:latin typeface="TangonMotaMJ" pitchFamily="2" charset="0"/>
              </a:rPr>
              <a:t>h©i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kw³ </a:t>
            </a:r>
            <a:r>
              <a:rPr lang="en-US" dirty="0" err="1">
                <a:latin typeface="TangonMotaMJ" pitchFamily="2" charset="0"/>
              </a:rPr>
              <a:t>g~jZ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†K›`ª¯’‡j </a:t>
            </a:r>
            <a:r>
              <a:rPr lang="en-US" dirty="0" err="1" smtClean="0">
                <a:latin typeface="TangonMotaMJ" pitchFamily="2" charset="0"/>
              </a:rPr>
              <a:t>Kvh©Kix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>
                <a:latin typeface="TangonMotaMJ" pitchFamily="2" charset="0"/>
              </a:rPr>
              <a:t>nq| </a:t>
            </a:r>
            <a:r>
              <a:rPr lang="en-US" dirty="0" err="1">
                <a:latin typeface="TangonMotaMJ" pitchFamily="2" charset="0"/>
              </a:rPr>
              <a:t>wKš</a:t>
            </a:r>
            <a:r>
              <a:rPr lang="en-US" dirty="0">
                <a:latin typeface="TangonMotaMJ" pitchFamily="2" charset="0"/>
              </a:rPr>
              <a:t>‘ </a:t>
            </a:r>
            <a:r>
              <a:rPr lang="en-US" dirty="0" err="1">
                <a:latin typeface="TangonMotaMJ" pitchFamily="2" charset="0"/>
              </a:rPr>
              <a:t>cvwb</a:t>
            </a:r>
            <a:r>
              <a:rPr lang="en-US" dirty="0">
                <a:latin typeface="TangonMotaMJ" pitchFamily="2" charset="0"/>
              </a:rPr>
              <a:t> Zij </a:t>
            </a:r>
            <a:r>
              <a:rPr lang="en-US" dirty="0" err="1">
                <a:latin typeface="TangonMotaMJ" pitchFamily="2" charset="0"/>
              </a:rPr>
              <a:t>nIqvi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Kvi‡b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Dci</a:t>
            </a:r>
            <a:r>
              <a:rPr lang="en-US" dirty="0">
                <a:latin typeface="TangonMotaMJ" pitchFamily="2" charset="0"/>
              </a:rPr>
              <a:t> P‡›`ª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kw³ †</a:t>
            </a:r>
            <a:r>
              <a:rPr lang="en-US" dirty="0" err="1">
                <a:latin typeface="TangonMotaMJ" pitchFamily="2" charset="0"/>
              </a:rPr>
              <a:t>ewk</a:t>
            </a:r>
            <a:r>
              <a:rPr lang="en-US" dirty="0">
                <a:latin typeface="TangonMotaMJ" pitchFamily="2" charset="0"/>
              </a:rPr>
              <a:t> nq| </a:t>
            </a:r>
            <a:r>
              <a:rPr lang="en-US" dirty="0" err="1">
                <a:latin typeface="TangonMotaMJ" pitchFamily="2" charset="0"/>
              </a:rPr>
              <a:t>g~jZ</a:t>
            </a:r>
            <a:r>
              <a:rPr lang="en-US" dirty="0">
                <a:latin typeface="TangonMotaMJ" pitchFamily="2" charset="0"/>
              </a:rPr>
              <a:t> G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kw³i </a:t>
            </a:r>
            <a:r>
              <a:rPr lang="en-US" dirty="0" err="1">
                <a:latin typeface="TangonMotaMJ" pitchFamily="2" charset="0"/>
              </a:rPr>
              <a:t>ZviZ‡g¨i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Kvi‡bB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Rvqvi-fvUv</a:t>
            </a:r>
            <a:r>
              <a:rPr lang="en-US" dirty="0">
                <a:latin typeface="TangonMotaMJ" pitchFamily="2" charset="0"/>
              </a:rPr>
              <a:t> nq|</a:t>
            </a:r>
          </a:p>
          <a:p>
            <a:pPr algn="just"/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‡K›`ª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vwZM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kw³i </a:t>
            </a:r>
            <a:r>
              <a:rPr lang="en-US" dirty="0" err="1">
                <a:solidFill>
                  <a:srgbClr val="FF0000"/>
                </a:solidFill>
                <a:latin typeface="TangonMotaMJ" pitchFamily="2" charset="0"/>
              </a:rPr>
              <a:t>cÖfve</a:t>
            </a:r>
            <a:r>
              <a:rPr lang="en-US" dirty="0">
                <a:solidFill>
                  <a:srgbClr val="FF0000"/>
                </a:solidFill>
                <a:latin typeface="TangonMotaMJ" pitchFamily="2" charset="0"/>
              </a:rPr>
              <a:t> t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Avcb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A‡ÿi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AbeiZ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Nyi‡Q</a:t>
            </a:r>
            <a:r>
              <a:rPr lang="en-US" dirty="0">
                <a:latin typeface="TangonMotaMJ" pitchFamily="2" charset="0"/>
              </a:rPr>
              <a:t>| GB N~Y©‡bi </a:t>
            </a:r>
            <a:r>
              <a:rPr lang="en-US" dirty="0" err="1">
                <a:latin typeface="TangonMotaMJ" pitchFamily="2" charset="0"/>
              </a:rPr>
              <a:t>d‡j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c„‡</a:t>
            </a:r>
            <a:r>
              <a:rPr lang="en-US" dirty="0" err="1">
                <a:latin typeface="TangonMotaMJ" pitchFamily="2" charset="0"/>
              </a:rPr>
              <a:t>ôi</a:t>
            </a:r>
            <a:r>
              <a:rPr lang="en-US" dirty="0">
                <a:latin typeface="TangonMotaMJ" pitchFamily="2" charset="0"/>
              </a:rPr>
              <a:t> Zij </a:t>
            </a:r>
            <a:r>
              <a:rPr lang="en-US" dirty="0" err="1">
                <a:latin typeface="TangonMotaMJ" pitchFamily="2" charset="0"/>
              </a:rPr>
              <a:t>cvwbivwk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PZzw</a:t>
            </a:r>
            <a:r>
              <a:rPr lang="en-US" dirty="0">
                <a:latin typeface="TangonMotaMJ" pitchFamily="2" charset="0"/>
              </a:rPr>
              <a:t>`©‡K </a:t>
            </a:r>
            <a:r>
              <a:rPr lang="en-US" dirty="0" err="1">
                <a:latin typeface="TangonMotaMJ" pitchFamily="2" charset="0"/>
              </a:rPr>
              <a:t>wbwÿß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nIqvi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cªeYZv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jvf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K‡i</a:t>
            </a:r>
            <a:r>
              <a:rPr lang="en-US" dirty="0">
                <a:latin typeface="TangonMotaMJ" pitchFamily="2" charset="0"/>
              </a:rPr>
              <a:t>| </a:t>
            </a:r>
            <a:r>
              <a:rPr lang="en-US" dirty="0" err="1">
                <a:latin typeface="TangonMotaMJ" pitchFamily="2" charset="0"/>
              </a:rPr>
              <a:t>c„w_exi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Dci</a:t>
            </a:r>
            <a:r>
              <a:rPr lang="en-US" dirty="0">
                <a:latin typeface="TangonMotaMJ" pitchFamily="2" charset="0"/>
              </a:rPr>
              <a:t> P‡›`ª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AvKl©Y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ewk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Ges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cvwbi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Dci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Zv</a:t>
            </a:r>
            <a:r>
              <a:rPr lang="en-US" dirty="0">
                <a:latin typeface="TangonMotaMJ" pitchFamily="2" charset="0"/>
              </a:rPr>
              <a:t> †</a:t>
            </a:r>
            <a:r>
              <a:rPr lang="en-US" dirty="0" err="1">
                <a:latin typeface="TangonMotaMJ" pitchFamily="2" charset="0"/>
              </a:rPr>
              <a:t>ewk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Kvh©Kwi</a:t>
            </a:r>
            <a:r>
              <a:rPr lang="en-US" dirty="0">
                <a:latin typeface="TangonMotaMJ" pitchFamily="2" charset="0"/>
              </a:rPr>
              <a:t> nq| </a:t>
            </a:r>
            <a:r>
              <a:rPr lang="en-US" dirty="0" err="1">
                <a:latin typeface="TangonMotaMJ" pitchFamily="2" charset="0"/>
              </a:rPr>
              <a:t>hvi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d‡j</a:t>
            </a:r>
            <a:r>
              <a:rPr lang="en-US" dirty="0">
                <a:latin typeface="TangonMotaMJ" pitchFamily="2" charset="0"/>
              </a:rPr>
              <a:t> f‚c„‡</a:t>
            </a:r>
            <a:r>
              <a:rPr lang="en-US" dirty="0" err="1">
                <a:latin typeface="TangonMotaMJ" pitchFamily="2" charset="0"/>
              </a:rPr>
              <a:t>ôi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wbw`ô</a:t>
            </a:r>
            <a:r>
              <a:rPr lang="en-US" dirty="0">
                <a:latin typeface="TangonMotaMJ" pitchFamily="2" charset="0"/>
              </a:rPr>
              <a:t> ¯’</a:t>
            </a:r>
            <a:r>
              <a:rPr lang="en-US" dirty="0" err="1">
                <a:latin typeface="TangonMotaMJ" pitchFamily="2" charset="0"/>
              </a:rPr>
              <a:t>v‡b</a:t>
            </a:r>
            <a:r>
              <a:rPr lang="en-US" dirty="0">
                <a:latin typeface="TangonMotaMJ" pitchFamily="2" charset="0"/>
              </a:rPr>
              <a:t> P‡›`ª</a:t>
            </a:r>
            <a:r>
              <a:rPr lang="en-US" dirty="0" err="1">
                <a:latin typeface="TangonMotaMJ" pitchFamily="2" charset="0"/>
              </a:rPr>
              <a:t>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AvKl</a:t>
            </a:r>
            <a:r>
              <a:rPr lang="en-US" dirty="0">
                <a:latin typeface="TangonMotaMJ" pitchFamily="2" charset="0"/>
              </a:rPr>
              <a:t>©‡Y †</a:t>
            </a:r>
            <a:r>
              <a:rPr lang="en-US" dirty="0" err="1">
                <a:latin typeface="TangonMotaMJ" pitchFamily="2" charset="0"/>
              </a:rPr>
              <a:t>Rvqvi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>
                <a:latin typeface="TangonMotaMJ" pitchFamily="2" charset="0"/>
              </a:rPr>
              <a:t>nq</a:t>
            </a:r>
            <a:r>
              <a:rPr lang="en-US" dirty="0" smtClean="0">
                <a:latin typeface="TangonMotaMJ" pitchFamily="2" charset="0"/>
              </a:rPr>
              <a:t>| </a:t>
            </a:r>
            <a:r>
              <a:rPr lang="en-US" dirty="0" err="1" smtClean="0">
                <a:latin typeface="TangonMotaMJ" pitchFamily="2" charset="0"/>
              </a:rPr>
              <a:t>GKwU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D`vni‡Yi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gva</a:t>
            </a:r>
            <a:r>
              <a:rPr lang="en-US" dirty="0" smtClean="0">
                <a:latin typeface="TangonMotaMJ" pitchFamily="2" charset="0"/>
              </a:rPr>
              <a:t>¨‡g </a:t>
            </a:r>
            <a:r>
              <a:rPr lang="en-US" dirty="0" err="1" smtClean="0">
                <a:latin typeface="TangonMotaMJ" pitchFamily="2" charset="0"/>
              </a:rPr>
              <a:t>mn‡RB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Zv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eySv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hvq</a:t>
            </a:r>
            <a:r>
              <a:rPr lang="en-US" dirty="0" smtClean="0">
                <a:latin typeface="TangonMotaMJ" pitchFamily="2" charset="0"/>
              </a:rPr>
              <a:t>| †</a:t>
            </a:r>
            <a:r>
              <a:rPr lang="en-US" dirty="0" err="1" smtClean="0">
                <a:latin typeface="TangonMotaMJ" pitchFamily="2" charset="0"/>
              </a:rPr>
              <a:t>hgb-Kv`v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gvLv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iv¯Ívq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hw</a:t>
            </a:r>
            <a:r>
              <a:rPr lang="en-US" dirty="0" smtClean="0">
                <a:latin typeface="TangonMotaMJ" pitchFamily="2" charset="0"/>
              </a:rPr>
              <a:t>` </a:t>
            </a:r>
            <a:r>
              <a:rPr lang="en-US" dirty="0" err="1" smtClean="0">
                <a:latin typeface="TangonMotaMJ" pitchFamily="2" charset="0"/>
              </a:rPr>
              <a:t>Mvwo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Pvjv‡bv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nq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Zvn‡j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Mvwoi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PvKvq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Kv`v</a:t>
            </a:r>
            <a:r>
              <a:rPr lang="en-US" dirty="0" smtClean="0">
                <a:latin typeface="TangonMotaMJ" pitchFamily="2" charset="0"/>
              </a:rPr>
              <a:t> ‡</a:t>
            </a:r>
            <a:r>
              <a:rPr lang="en-US" dirty="0" err="1" smtClean="0">
                <a:latin typeface="TangonMotaMJ" pitchFamily="2" charset="0"/>
              </a:rPr>
              <a:t>j‡M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PvKv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Nyi‡e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Ges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PvKvi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Mv‡q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jvMv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Kv`v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Pvwiw</a:t>
            </a:r>
            <a:r>
              <a:rPr lang="en-US" dirty="0" smtClean="0">
                <a:latin typeface="TangonMotaMJ" pitchFamily="2" charset="0"/>
              </a:rPr>
              <a:t>`‡K </a:t>
            </a:r>
            <a:r>
              <a:rPr lang="en-US" dirty="0" err="1" smtClean="0">
                <a:latin typeface="TangonMotaMJ" pitchFamily="2" charset="0"/>
              </a:rPr>
              <a:t>wQU‡K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hv‡e</a:t>
            </a:r>
            <a:r>
              <a:rPr lang="en-US" dirty="0" smtClean="0">
                <a:latin typeface="TangonMotaMJ" pitchFamily="2" charset="0"/>
              </a:rPr>
              <a:t>, </a:t>
            </a:r>
            <a:r>
              <a:rPr lang="en-US" dirty="0" err="1" smtClean="0">
                <a:latin typeface="TangonMotaMJ" pitchFamily="2" charset="0"/>
              </a:rPr>
              <a:t>Kv‡RB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smtClean="0">
                <a:latin typeface="TangonMotaMJ" pitchFamily="2" charset="0"/>
              </a:rPr>
              <a:t>†`</a:t>
            </a:r>
            <a:r>
              <a:rPr lang="en-US" dirty="0" err="1" smtClean="0">
                <a:latin typeface="TangonMotaMJ" pitchFamily="2" charset="0"/>
              </a:rPr>
              <a:t>Lv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hv</a:t>
            </a:r>
            <a:r>
              <a:rPr lang="en-US" dirty="0" smtClean="0">
                <a:latin typeface="TangonMotaMJ" pitchFamily="2" charset="0"/>
              </a:rPr>
              <a:t>‡”Q, </a:t>
            </a:r>
            <a:r>
              <a:rPr lang="en-US" dirty="0" err="1" smtClean="0">
                <a:latin typeface="TangonMotaMJ" pitchFamily="2" charset="0"/>
              </a:rPr>
              <a:t>c„w_ex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smtClean="0">
                <a:latin typeface="TangonMotaMJ" pitchFamily="2" charset="0"/>
              </a:rPr>
              <a:t>†</a:t>
            </a:r>
            <a:r>
              <a:rPr lang="en-US" dirty="0" err="1" smtClean="0">
                <a:latin typeface="TangonMotaMJ" pitchFamily="2" charset="0"/>
              </a:rPr>
              <a:t>hgb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wbR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A‡ÿ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Nyi‡Q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Avevi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AwfKl</a:t>
            </a:r>
            <a:r>
              <a:rPr lang="en-US" dirty="0" smtClean="0">
                <a:latin typeface="TangonMotaMJ" pitchFamily="2" charset="0"/>
              </a:rPr>
              <a:t>© kw³i </a:t>
            </a:r>
            <a:r>
              <a:rPr lang="en-US" dirty="0" err="1" smtClean="0">
                <a:latin typeface="TangonMotaMJ" pitchFamily="2" charset="0"/>
              </a:rPr>
              <a:t>cÖfv‡e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c„w_exi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cÖwZwU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wRwbm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Zv</a:t>
            </a:r>
            <a:r>
              <a:rPr lang="en-US" dirty="0" smtClean="0">
                <a:latin typeface="TangonMotaMJ" pitchFamily="2" charset="0"/>
              </a:rPr>
              <a:t>‡`</a:t>
            </a:r>
            <a:r>
              <a:rPr lang="en-US" dirty="0" err="1" smtClean="0">
                <a:latin typeface="TangonMotaMJ" pitchFamily="2" charset="0"/>
              </a:rPr>
              <a:t>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Ae</a:t>
            </a:r>
            <a:r>
              <a:rPr lang="en-US" dirty="0" smtClean="0">
                <a:latin typeface="TangonMotaMJ" pitchFamily="2" charset="0"/>
              </a:rPr>
              <a:t>¯’</a:t>
            </a:r>
            <a:r>
              <a:rPr lang="en-US" dirty="0" err="1" smtClean="0">
                <a:latin typeface="TangonMotaMJ" pitchFamily="2" charset="0"/>
              </a:rPr>
              <a:t>v‡b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wVK</a:t>
            </a:r>
            <a:r>
              <a:rPr lang="en-US" dirty="0" smtClean="0">
                <a:latin typeface="TangonMotaMJ" pitchFamily="2" charset="0"/>
              </a:rPr>
              <a:t> _</a:t>
            </a:r>
            <a:r>
              <a:rPr lang="en-US" dirty="0" err="1" smtClean="0">
                <a:latin typeface="TangonMotaMJ" pitchFamily="2" charset="0"/>
              </a:rPr>
              <a:t>vK‡Q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c‡o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hv</a:t>
            </a:r>
            <a:r>
              <a:rPr lang="en-US" dirty="0" smtClean="0">
                <a:latin typeface="TangonMotaMJ" pitchFamily="2" charset="0"/>
              </a:rPr>
              <a:t>‡”Q </a:t>
            </a:r>
            <a:r>
              <a:rPr lang="en-US" dirty="0" err="1" smtClean="0">
                <a:latin typeface="TangonMotaMJ" pitchFamily="2" charset="0"/>
              </a:rPr>
              <a:t>bv</a:t>
            </a:r>
            <a:r>
              <a:rPr lang="en-US" dirty="0" smtClean="0">
                <a:latin typeface="TangonMotaMJ" pitchFamily="2" charset="0"/>
              </a:rPr>
              <a:t>|‡</a:t>
            </a:r>
            <a:r>
              <a:rPr lang="en-US" dirty="0" err="1" smtClean="0">
                <a:latin typeface="TangonMotaMJ" pitchFamily="2" charset="0"/>
              </a:rPr>
              <a:t>Zgwb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AviI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GKwU</a:t>
            </a:r>
            <a:r>
              <a:rPr lang="en-US" dirty="0" smtClean="0">
                <a:latin typeface="TangonMotaMJ" pitchFamily="2" charset="0"/>
              </a:rPr>
              <a:t> kw³ †K›`ª †_‡K </a:t>
            </a:r>
            <a:r>
              <a:rPr lang="en-US" dirty="0" err="1" smtClean="0">
                <a:latin typeface="TangonMotaMJ" pitchFamily="2" charset="0"/>
              </a:rPr>
              <a:t>evB‡ii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w`‡K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cªevwnZ</a:t>
            </a:r>
            <a:r>
              <a:rPr lang="en-US" dirty="0" smtClean="0">
                <a:latin typeface="TangonMotaMJ" pitchFamily="2" charset="0"/>
              </a:rPr>
              <a:t> n‡”</a:t>
            </a:r>
            <a:r>
              <a:rPr lang="en-US" dirty="0" err="1" smtClean="0">
                <a:latin typeface="TangonMotaMJ" pitchFamily="2" charset="0"/>
              </a:rPr>
              <a:t>Q,hv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mewKQz‡K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evB‡ii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w`‡K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smtClean="0">
                <a:latin typeface="TangonMotaMJ" pitchFamily="2" charset="0"/>
              </a:rPr>
              <a:t>†</a:t>
            </a:r>
            <a:r>
              <a:rPr lang="en-US" dirty="0" err="1" smtClean="0">
                <a:latin typeface="TangonMotaMJ" pitchFamily="2" charset="0"/>
              </a:rPr>
              <a:t>V‡j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smtClean="0">
                <a:latin typeface="TangonMotaMJ" pitchFamily="2" charset="0"/>
              </a:rPr>
              <a:t>‡</a:t>
            </a:r>
            <a:r>
              <a:rPr lang="en-US" dirty="0" err="1" smtClean="0">
                <a:latin typeface="TangonMotaMJ" pitchFamily="2" charset="0"/>
              </a:rPr>
              <a:t>djvi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smtClean="0">
                <a:latin typeface="TangonMotaMJ" pitchFamily="2" charset="0"/>
              </a:rPr>
              <a:t>†</a:t>
            </a:r>
            <a:r>
              <a:rPr lang="en-US" dirty="0" err="1" smtClean="0">
                <a:latin typeface="TangonMotaMJ" pitchFamily="2" charset="0"/>
              </a:rPr>
              <a:t>Póv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Ki‡Q</a:t>
            </a:r>
            <a:r>
              <a:rPr lang="en-US" dirty="0" smtClean="0">
                <a:latin typeface="TangonMotaMJ" pitchFamily="2" charset="0"/>
              </a:rPr>
              <a:t>| </a:t>
            </a:r>
            <a:r>
              <a:rPr lang="en-US" dirty="0" err="1" smtClean="0">
                <a:latin typeface="TangonMotaMJ" pitchFamily="2" charset="0"/>
              </a:rPr>
              <a:t>wKš</a:t>
            </a:r>
            <a:r>
              <a:rPr lang="en-US" dirty="0" smtClean="0">
                <a:latin typeface="TangonMotaMJ" pitchFamily="2" charset="0"/>
              </a:rPr>
              <a:t>‘ </a:t>
            </a:r>
            <a:r>
              <a:rPr lang="en-US" dirty="0" err="1" smtClean="0">
                <a:latin typeface="TangonMotaMJ" pitchFamily="2" charset="0"/>
              </a:rPr>
              <a:t>cÖej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gva¨Kl©b</a:t>
            </a:r>
            <a:r>
              <a:rPr lang="en-US" dirty="0" smtClean="0">
                <a:latin typeface="TangonMotaMJ" pitchFamily="2" charset="0"/>
              </a:rPr>
              <a:t> kw³ </a:t>
            </a:r>
            <a:r>
              <a:rPr lang="en-US" dirty="0" err="1" smtClean="0">
                <a:latin typeface="TangonMotaMJ" pitchFamily="2" charset="0"/>
              </a:rPr>
              <a:t>mewKQz‡K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a‡i</a:t>
            </a:r>
            <a:r>
              <a:rPr lang="en-US" dirty="0" smtClean="0">
                <a:latin typeface="TangonMotaMJ" pitchFamily="2" charset="0"/>
              </a:rPr>
              <a:t> †</a:t>
            </a:r>
            <a:r>
              <a:rPr lang="en-US" dirty="0" err="1" smtClean="0">
                <a:latin typeface="TangonMotaMJ" pitchFamily="2" charset="0"/>
              </a:rPr>
              <a:t>i‡L‡Q</a:t>
            </a:r>
            <a:r>
              <a:rPr lang="en-US" dirty="0" smtClean="0">
                <a:latin typeface="TangonMotaMJ" pitchFamily="2" charset="0"/>
              </a:rPr>
              <a:t>| </a:t>
            </a:r>
            <a:r>
              <a:rPr lang="en-US" dirty="0" err="1" smtClean="0">
                <a:latin typeface="TangonMotaMJ" pitchFamily="2" charset="0"/>
              </a:rPr>
              <a:t>wKš</a:t>
            </a:r>
            <a:r>
              <a:rPr lang="en-US" dirty="0" smtClean="0">
                <a:latin typeface="TangonMotaMJ" pitchFamily="2" charset="0"/>
              </a:rPr>
              <a:t>‘ </a:t>
            </a:r>
            <a:r>
              <a:rPr lang="en-US" dirty="0" err="1" smtClean="0">
                <a:latin typeface="TangonMotaMJ" pitchFamily="2" charset="0"/>
              </a:rPr>
              <a:t>cvwb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Zij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e‡j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weKl©b</a:t>
            </a:r>
            <a:r>
              <a:rPr lang="en-US" dirty="0" smtClean="0">
                <a:latin typeface="TangonMotaMJ" pitchFamily="2" charset="0"/>
              </a:rPr>
              <a:t> kw³i </a:t>
            </a:r>
            <a:r>
              <a:rPr lang="en-US" dirty="0" err="1" smtClean="0">
                <a:latin typeface="TangonMotaMJ" pitchFamily="2" charset="0"/>
              </a:rPr>
              <a:t>cÖfv‡e</a:t>
            </a:r>
            <a:r>
              <a:rPr lang="en-US" dirty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cvwbivwk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evB‡ii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w`‡K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wewÿß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n‡Z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Pvq</a:t>
            </a:r>
            <a:r>
              <a:rPr lang="en-US" dirty="0" smtClean="0">
                <a:latin typeface="TangonMotaMJ" pitchFamily="2" charset="0"/>
              </a:rPr>
              <a:t>| </a:t>
            </a:r>
            <a:r>
              <a:rPr lang="en-US" dirty="0" err="1" smtClean="0">
                <a:latin typeface="TangonMotaMJ" pitchFamily="2" charset="0"/>
              </a:rPr>
              <a:t>Avi</a:t>
            </a:r>
            <a:r>
              <a:rPr lang="en-US" dirty="0" smtClean="0">
                <a:latin typeface="TangonMotaMJ" pitchFamily="2" charset="0"/>
              </a:rPr>
              <a:t> G </a:t>
            </a:r>
            <a:r>
              <a:rPr lang="en-US" dirty="0" err="1" smtClean="0">
                <a:latin typeface="TangonMotaMJ" pitchFamily="2" charset="0"/>
              </a:rPr>
              <a:t>weKl©Y</a:t>
            </a:r>
            <a:r>
              <a:rPr lang="en-US" dirty="0" smtClean="0">
                <a:latin typeface="TangonMotaMJ" pitchFamily="2" charset="0"/>
              </a:rPr>
              <a:t> kw³B †</a:t>
            </a:r>
            <a:r>
              <a:rPr lang="en-US" dirty="0" err="1" smtClean="0">
                <a:latin typeface="TangonMotaMJ" pitchFamily="2" charset="0"/>
              </a:rPr>
              <a:t>Rvqvi-fvUv&amp;q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mnvqZv</a:t>
            </a:r>
            <a:r>
              <a:rPr lang="en-US" dirty="0" smtClean="0">
                <a:latin typeface="TangonMotaMJ" pitchFamily="2" charset="0"/>
              </a:rPr>
              <a:t> </a:t>
            </a:r>
            <a:r>
              <a:rPr lang="en-US" dirty="0" err="1" smtClean="0">
                <a:latin typeface="TangonMotaMJ" pitchFamily="2" charset="0"/>
              </a:rPr>
              <a:t>Ki‡Q</a:t>
            </a:r>
            <a:r>
              <a:rPr lang="en-US" dirty="0" smtClean="0">
                <a:latin typeface="TangonMotaMJ" pitchFamily="2" charset="0"/>
              </a:rPr>
              <a:t>|</a:t>
            </a:r>
            <a:endParaRPr lang="en-US" dirty="0">
              <a:latin typeface="TangonMotaMJ" pitchFamily="2" charset="0"/>
            </a:endParaRPr>
          </a:p>
          <a:p>
            <a:pPr algn="just"/>
            <a:endParaRPr lang="en-US" dirty="0">
              <a:latin typeface="TangonMotaMJ" pitchFamily="2" charset="0"/>
            </a:endParaRPr>
          </a:p>
          <a:p>
            <a:pPr algn="just"/>
            <a:endParaRPr lang="en-US" dirty="0">
              <a:latin typeface="TangonMotaMJ" pitchFamily="2" charset="0"/>
            </a:endParaRPr>
          </a:p>
          <a:p>
            <a:pPr algn="just"/>
            <a:endParaRPr lang="en-US" dirty="0">
              <a:latin typeface="TangonMotaMJ" pitchFamily="2" charset="0"/>
            </a:endParaRPr>
          </a:p>
          <a:p>
            <a:pPr algn="just"/>
            <a:endParaRPr lang="en-US" dirty="0">
              <a:latin typeface="TangonMotaMJ" pitchFamily="2" charset="0"/>
            </a:endParaRPr>
          </a:p>
          <a:p>
            <a:pPr algn="just"/>
            <a:endParaRPr lang="en-US" dirty="0">
              <a:latin typeface="TangonMotaMJ" pitchFamily="2" charset="0"/>
            </a:endParaRPr>
          </a:p>
          <a:p>
            <a:pPr marL="0" indent="0" algn="just">
              <a:buNone/>
            </a:pPr>
            <a:endParaRPr lang="en-US" dirty="0">
              <a:latin typeface="TangonMot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10A31-58A7-4FB7-86D6-2CDC6DFF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sz="8900" dirty="0">
                <a:solidFill>
                  <a:srgbClr val="FF0000"/>
                </a:solidFill>
                <a:latin typeface="ArhialkhanMJ" pitchFamily="2" charset="0"/>
              </a:rPr>
              <a:t>‡</a:t>
            </a:r>
            <a:r>
              <a:rPr lang="en-US" sz="8900" dirty="0" err="1">
                <a:solidFill>
                  <a:srgbClr val="FF0000"/>
                </a:solidFill>
                <a:latin typeface="ArhialkhanMJ" pitchFamily="2" charset="0"/>
              </a:rPr>
              <a:t>Rvqvi-fvUvi</a:t>
            </a:r>
            <a:r>
              <a:rPr lang="en-US" sz="8900" dirty="0">
                <a:solidFill>
                  <a:srgbClr val="FF0000"/>
                </a:solidFill>
                <a:latin typeface="ArhialkhanMJ" pitchFamily="2" charset="0"/>
              </a:rPr>
              <a:t> †</a:t>
            </a:r>
            <a:r>
              <a:rPr lang="en-US" sz="8900" dirty="0" err="1">
                <a:solidFill>
                  <a:srgbClr val="FF0000"/>
                </a:solidFill>
                <a:latin typeface="ArhialkhanMJ" pitchFamily="2" charset="0"/>
              </a:rPr>
              <a:t>kÖYxwefvM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1. 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gyL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¨ †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t</a:t>
            </a:r>
            <a:br>
              <a:rPr lang="en-US" dirty="0">
                <a:solidFill>
                  <a:srgbClr val="FF0000"/>
                </a:solidFill>
                <a:latin typeface="ArhialkhanMJ" pitchFamily="2" charset="0"/>
              </a:rPr>
            </a:b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2. †MŠY †</a:t>
            </a:r>
            <a:r>
              <a:rPr lang="en-US" dirty="0" err="1">
                <a:solidFill>
                  <a:srgbClr val="FF0000"/>
                </a:solidFill>
                <a:latin typeface="ArhialkhanMJ" pitchFamily="2" charset="0"/>
              </a:rPr>
              <a:t>Rvqvi</a:t>
            </a:r>
            <a:r>
              <a:rPr lang="en-US" dirty="0">
                <a:solidFill>
                  <a:srgbClr val="FF0000"/>
                </a:solidFill>
                <a:latin typeface="ArhialkhanMJ" pitchFamily="2" charset="0"/>
              </a:rPr>
              <a:t> 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CEDAB4-6B15-4634-8DBD-318BD3330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hialkhanMJ" pitchFamily="2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ArhialkhanMJ" pitchFamily="2" charset="0"/>
              </a:rPr>
              <a:t> </a:t>
            </a:r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3. </a:t>
            </a:r>
            <a:r>
              <a:rPr lang="en-US" sz="4400" dirty="0" err="1">
                <a:solidFill>
                  <a:srgbClr val="00B050"/>
                </a:solidFill>
                <a:latin typeface="ArhialkhanMJ" pitchFamily="2" charset="0"/>
              </a:rPr>
              <a:t>fiv</a:t>
            </a:r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hialkhanMJ" pitchFamily="2" charset="0"/>
              </a:rPr>
              <a:t>KUvj</a:t>
            </a:r>
            <a:r>
              <a:rPr lang="en-US" sz="4400" dirty="0">
                <a:solidFill>
                  <a:srgbClr val="00B050"/>
                </a:solidFill>
                <a:latin typeface="ArhialkhanMJ" pitchFamily="2" charset="0"/>
              </a:rPr>
              <a:t> t</a:t>
            </a:r>
          </a:p>
          <a:p>
            <a:pPr marL="0" indent="0" algn="ctr">
              <a:buNone/>
            </a:pPr>
            <a:r>
              <a:rPr lang="en-US" sz="4400" dirty="0">
                <a:latin typeface="ArhialkhanMJ" pitchFamily="2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ArhialkhanMJ" pitchFamily="2" charset="0"/>
              </a:rPr>
              <a:t>4. </a:t>
            </a:r>
            <a:r>
              <a:rPr lang="en-US" sz="4400" dirty="0" err="1">
                <a:solidFill>
                  <a:srgbClr val="0070C0"/>
                </a:solidFill>
                <a:latin typeface="ArhialkhanMJ" pitchFamily="2" charset="0"/>
              </a:rPr>
              <a:t>giv</a:t>
            </a:r>
            <a:r>
              <a:rPr lang="en-US" sz="4400" dirty="0">
                <a:solidFill>
                  <a:srgbClr val="0070C0"/>
                </a:solidFill>
                <a:latin typeface="Arhialkhan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hialkhanMJ" pitchFamily="2" charset="0"/>
              </a:rPr>
              <a:t>KUvj</a:t>
            </a:r>
            <a:r>
              <a:rPr lang="en-US" sz="4400" dirty="0">
                <a:solidFill>
                  <a:srgbClr val="0070C0"/>
                </a:solidFill>
                <a:latin typeface="ArhialkhanMJ" pitchFamily="2" charset="0"/>
              </a:rPr>
              <a:t> t</a:t>
            </a:r>
          </a:p>
        </p:txBody>
      </p:sp>
    </p:spTree>
    <p:extLst>
      <p:ext uri="{BB962C8B-B14F-4D97-AF65-F5344CB8AC3E}">
        <p14:creationId xmlns:p14="http://schemas.microsoft.com/office/powerpoint/2010/main" val="31136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A031CE2-F6DE-4D7B-BED2-8E71BBC8C50B}"/>
              </a:ext>
            </a:extLst>
          </p:cNvPr>
          <p:cNvSpPr/>
          <p:nvPr/>
        </p:nvSpPr>
        <p:spPr>
          <a:xfrm>
            <a:off x="927654" y="2093843"/>
            <a:ext cx="3644347" cy="39226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chemeClr val="tx1"/>
                </a:solidFill>
                <a:latin typeface="ArhialkhanMJ" pitchFamily="2" charset="0"/>
              </a:rPr>
              <a:t>m~h</a:t>
            </a:r>
            <a:r>
              <a:rPr lang="en-US" sz="13800" dirty="0">
                <a:solidFill>
                  <a:schemeClr val="tx1"/>
                </a:solidFill>
                <a:latin typeface="ArhialkhanMJ" pitchFamily="2" charset="0"/>
              </a:rPr>
              <a:t>©</a:t>
            </a:r>
            <a:r>
              <a:rPr lang="en-US" dirty="0">
                <a:solidFill>
                  <a:schemeClr val="tx1"/>
                </a:solidFill>
                <a:latin typeface="ArhialkhanMJ" pitchFamily="2" charset="0"/>
              </a:rPr>
              <a:t>©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2CE89ED0-55B4-4514-9A72-BEC21BF5C530}"/>
              </a:ext>
            </a:extLst>
          </p:cNvPr>
          <p:cNvSpPr/>
          <p:nvPr/>
        </p:nvSpPr>
        <p:spPr>
          <a:xfrm>
            <a:off x="6281530" y="3670852"/>
            <a:ext cx="742122" cy="7421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hialkhanMJ" pitchFamily="2" charset="0"/>
              </a:rPr>
              <a:t>P›`ª</a:t>
            </a:r>
            <a:endParaRPr lang="en-US" dirty="0">
              <a:solidFill>
                <a:schemeClr val="tx1"/>
              </a:solidFill>
              <a:latin typeface="ArhialkhanMJ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F54E80F-14E2-4755-B56A-CB6B213222DD}"/>
              </a:ext>
            </a:extLst>
          </p:cNvPr>
          <p:cNvSpPr/>
          <p:nvPr/>
        </p:nvSpPr>
        <p:spPr>
          <a:xfrm>
            <a:off x="8428382" y="3047997"/>
            <a:ext cx="2040834" cy="19745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accent1"/>
                </a:solidFill>
                <a:latin typeface="ArhialkhanMJ" pitchFamily="2" charset="0"/>
              </a:rPr>
              <a:t>c„w_ex</a:t>
            </a:r>
            <a:endParaRPr lang="en-US" dirty="0">
              <a:solidFill>
                <a:schemeClr val="accent1"/>
              </a:solidFill>
              <a:latin typeface="ArhialkhanMJ" pitchFamily="2" charset="0"/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xmlns="" id="{5EBB8D8F-2680-403B-B407-2DF7D5E9EDCE}"/>
              </a:ext>
            </a:extLst>
          </p:cNvPr>
          <p:cNvSpPr/>
          <p:nvPr/>
        </p:nvSpPr>
        <p:spPr>
          <a:xfrm>
            <a:off x="6467060" y="4412974"/>
            <a:ext cx="5844209" cy="226612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xmlns="" id="{CF638989-79E3-41D5-A34F-A3BE28764B66}"/>
              </a:ext>
            </a:extLst>
          </p:cNvPr>
          <p:cNvSpPr/>
          <p:nvPr/>
        </p:nvSpPr>
        <p:spPr>
          <a:xfrm rot="5934786">
            <a:off x="7632898" y="-901827"/>
            <a:ext cx="3537430" cy="6322282"/>
          </a:xfrm>
          <a:prstGeom prst="curvedRightArrow">
            <a:avLst>
              <a:gd name="adj1" fmla="val 25000"/>
              <a:gd name="adj2" fmla="val 487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xmlns="" id="{E8EA0575-5094-4E7D-9C28-6BB965A15FCA}"/>
              </a:ext>
            </a:extLst>
          </p:cNvPr>
          <p:cNvSpPr/>
          <p:nvPr/>
        </p:nvSpPr>
        <p:spPr>
          <a:xfrm rot="15706667">
            <a:off x="8097077" y="3438937"/>
            <a:ext cx="1404731" cy="1262270"/>
          </a:xfrm>
          <a:prstGeom prst="blockArc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520358DC-E6A0-413D-BEC6-61C149391BE4}"/>
              </a:ext>
            </a:extLst>
          </p:cNvPr>
          <p:cNvSpPr/>
          <p:nvPr/>
        </p:nvSpPr>
        <p:spPr>
          <a:xfrm rot="5400000">
            <a:off x="9444134" y="3480665"/>
            <a:ext cx="1392757" cy="1187486"/>
          </a:xfrm>
          <a:prstGeom prst="blockArc">
            <a:avLst>
              <a:gd name="adj1" fmla="val 10525933"/>
              <a:gd name="adj2" fmla="val 0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xmlns="" id="{F59B3E0C-48F8-48E3-B18C-DB9355B61F31}"/>
              </a:ext>
            </a:extLst>
          </p:cNvPr>
          <p:cNvSpPr/>
          <p:nvPr/>
        </p:nvSpPr>
        <p:spPr>
          <a:xfrm>
            <a:off x="7036904" y="3922643"/>
            <a:ext cx="1050695" cy="32323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1229C79D-476E-4F11-A908-6D5073E50676}"/>
              </a:ext>
            </a:extLst>
          </p:cNvPr>
          <p:cNvSpPr/>
          <p:nvPr/>
        </p:nvSpPr>
        <p:spPr>
          <a:xfrm>
            <a:off x="4594232" y="3922643"/>
            <a:ext cx="1638062" cy="32323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5FC00-B548-48A3-9A0D-BB4B8478F11A}"/>
              </a:ext>
            </a:extLst>
          </p:cNvPr>
          <p:cNvSpPr txBox="1"/>
          <p:nvPr/>
        </p:nvSpPr>
        <p:spPr>
          <a:xfrm>
            <a:off x="1457739" y="649357"/>
            <a:ext cx="535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accent2"/>
                </a:solidFill>
                <a:latin typeface="ArhialkhanMJ" pitchFamily="2" charset="0"/>
              </a:rPr>
              <a:t>Agvem¨vq</a:t>
            </a:r>
            <a:r>
              <a:rPr lang="en-US" sz="6000" dirty="0">
                <a:solidFill>
                  <a:schemeClr val="accent2"/>
                </a:solidFill>
                <a:latin typeface="ArhialkhanMJ" pitchFamily="2" charset="0"/>
              </a:rPr>
              <a:t> </a:t>
            </a:r>
            <a:r>
              <a:rPr lang="en-US" sz="6000" dirty="0" err="1">
                <a:solidFill>
                  <a:schemeClr val="accent2"/>
                </a:solidFill>
                <a:latin typeface="ArhialkhanMJ" pitchFamily="2" charset="0"/>
              </a:rPr>
              <a:t>fivKUvj</a:t>
            </a:r>
            <a:endParaRPr lang="en-US" dirty="0">
              <a:solidFill>
                <a:schemeClr val="accent2"/>
              </a:solidFill>
              <a:latin typeface="Arhialkhan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5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919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ArhialkhanMJ</vt:lpstr>
      <vt:lpstr>Arial</vt:lpstr>
      <vt:lpstr>BurigangaSushreeMJ</vt:lpstr>
      <vt:lpstr>Calibri</vt:lpstr>
      <vt:lpstr>Calibri Light</vt:lpstr>
      <vt:lpstr>SutonnyMJ</vt:lpstr>
      <vt:lpstr>TangonMotaMJ</vt:lpstr>
      <vt:lpstr>Vrinda</vt:lpstr>
      <vt:lpstr>Office Theme</vt:lpstr>
      <vt:lpstr>PowerPoint Presentation</vt:lpstr>
      <vt:lpstr>PowerPoint Presentation</vt:lpstr>
      <vt:lpstr>cvV wk‡ivbvgt </vt:lpstr>
      <vt:lpstr>wkLb dj t</vt:lpstr>
      <vt:lpstr>‡Rvqvi-fvUvt</vt:lpstr>
      <vt:lpstr>‡Rvqvi-fvUvi Kvibt</vt:lpstr>
      <vt:lpstr>PowerPoint Presentation</vt:lpstr>
      <vt:lpstr>    ‡Rvqvi-fvUvi †kÖYxwefvM   1. gyL¨ †Rvqvi t 2. †MŠY †Rvqvi t</vt:lpstr>
      <vt:lpstr>PowerPoint Presentation</vt:lpstr>
      <vt:lpstr>PowerPoint Presentation</vt:lpstr>
      <vt:lpstr>PowerPoint Presentation</vt:lpstr>
      <vt:lpstr>PowerPoint Presentation</vt:lpstr>
      <vt:lpstr>‡Rvqv‡ii evb Kx ? KLbI KLbI †Rvqv‡ii cvwb b`xi g‡a¨ cª‡e‡ki mgq †gvnbvi Kv‡Q Lye DuPz n‡q cÖej †e‡M AMÖmi nq,ZLb Zv‡K †Rvqv‡ii evb e‡j| 4wU Kvi‡b b`x‡Z evb †`Lv hvqt1.b`xi cªej †mªvZ 2.‡gvnbvi Kv‡Q evjyi Pov 3. dv‡bj AvK…wZi †gvnbv 4. ‡Rvqv‡ii cvwb cÖ‡e‡k evav  </vt:lpstr>
      <vt:lpstr>‡Rvqvi-fvUvi cÖfve t</vt:lpstr>
      <vt:lpstr>GKK/`jxq KvR</vt:lpstr>
      <vt:lpstr>g~j¨vqb</vt:lpstr>
      <vt:lpstr>evwoi KvR</vt:lpstr>
      <vt:lpstr>cieZx© cvV t</vt:lpstr>
      <vt:lpstr>mevB‡K ab¨ev`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Nalta College</dc:creator>
  <cp:lastModifiedBy>NAMRC</cp:lastModifiedBy>
  <cp:revision>229</cp:revision>
  <dcterms:created xsi:type="dcterms:W3CDTF">2019-09-08T07:53:34Z</dcterms:created>
  <dcterms:modified xsi:type="dcterms:W3CDTF">2022-02-07T15:20:14Z</dcterms:modified>
</cp:coreProperties>
</file>