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7" r:id="rId2"/>
    <p:sldId id="257" r:id="rId3"/>
    <p:sldId id="259" r:id="rId4"/>
    <p:sldId id="260" r:id="rId5"/>
    <p:sldId id="265" r:id="rId6"/>
    <p:sldId id="263" r:id="rId7"/>
    <p:sldId id="272" r:id="rId8"/>
    <p:sldId id="273" r:id="rId9"/>
    <p:sldId id="277" r:id="rId10"/>
    <p:sldId id="278" r:id="rId11"/>
    <p:sldId id="279" r:id="rId12"/>
    <p:sldId id="280" r:id="rId13"/>
    <p:sldId id="266" r:id="rId14"/>
    <p:sldId id="262" r:id="rId15"/>
    <p:sldId id="281" r:id="rId16"/>
    <p:sldId id="282" r:id="rId17"/>
    <p:sldId id="264" r:id="rId18"/>
    <p:sldId id="274" r:id="rId19"/>
    <p:sldId id="275" r:id="rId20"/>
    <p:sldId id="268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89" r:id="rId29"/>
    <p:sldId id="291" r:id="rId30"/>
    <p:sldId id="292" r:id="rId31"/>
    <p:sldId id="293" r:id="rId32"/>
    <p:sldId id="294" r:id="rId33"/>
    <p:sldId id="295" r:id="rId34"/>
    <p:sldId id="276" r:id="rId35"/>
  </p:sldIdLst>
  <p:sldSz cx="15544800" cy="8686800"/>
  <p:notesSz cx="6858000" cy="9144000"/>
  <p:defaultTextStyle>
    <a:defPPr>
      <a:defRPr lang="en-US"/>
    </a:defPPr>
    <a:lvl1pPr marL="0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609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219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4829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6438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8048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9657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1266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2877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4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7849" autoAdjust="0"/>
  </p:normalViewPr>
  <p:slideViewPr>
    <p:cSldViewPr>
      <p:cViewPr>
        <p:scale>
          <a:sx n="50" d="100"/>
          <a:sy n="50" d="100"/>
        </p:scale>
        <p:origin x="-996" y="-186"/>
      </p:cViewPr>
      <p:guideLst>
        <p:guide orient="horz" pos="2736"/>
        <p:guide pos="4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FEF19-40A0-4DBE-849E-5B3CCAF16E45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CA65-F9D7-42ED-B4E6-03617A3AF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CA65-F9D7-42ED-B4E6-03617A3AFD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1" y="2698540"/>
            <a:ext cx="13213080" cy="1862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1" y="4922520"/>
            <a:ext cx="108813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8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1" y="347876"/>
            <a:ext cx="3497580" cy="7411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47876"/>
            <a:ext cx="10233660" cy="7411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3" y="5582075"/>
            <a:ext cx="13213080" cy="172529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3" y="3681839"/>
            <a:ext cx="13213080" cy="190023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6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2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48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4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8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96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2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2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026921"/>
            <a:ext cx="6865620" cy="573288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026921"/>
            <a:ext cx="6865620" cy="573288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944478"/>
            <a:ext cx="6868320" cy="81036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09" indent="0">
              <a:buNone/>
              <a:defRPr sz="2500" b="1"/>
            </a:lvl2pPr>
            <a:lvl3pPr marL="1123219" indent="0">
              <a:buNone/>
              <a:defRPr sz="2200" b="1"/>
            </a:lvl3pPr>
            <a:lvl4pPr marL="1684829" indent="0">
              <a:buNone/>
              <a:defRPr sz="2000" b="1"/>
            </a:lvl4pPr>
            <a:lvl5pPr marL="2246438" indent="0">
              <a:buNone/>
              <a:defRPr sz="2000" b="1"/>
            </a:lvl5pPr>
            <a:lvl6pPr marL="2808048" indent="0">
              <a:buNone/>
              <a:defRPr sz="2000" b="1"/>
            </a:lvl6pPr>
            <a:lvl7pPr marL="3369657" indent="0">
              <a:buNone/>
              <a:defRPr sz="2000" b="1"/>
            </a:lvl7pPr>
            <a:lvl8pPr marL="3931266" indent="0">
              <a:buNone/>
              <a:defRPr sz="2000" b="1"/>
            </a:lvl8pPr>
            <a:lvl9pPr marL="449287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754843"/>
            <a:ext cx="6868320" cy="5004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5" y="1944478"/>
            <a:ext cx="6871018" cy="81036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09" indent="0">
              <a:buNone/>
              <a:defRPr sz="2500" b="1"/>
            </a:lvl2pPr>
            <a:lvl3pPr marL="1123219" indent="0">
              <a:buNone/>
              <a:defRPr sz="2200" b="1"/>
            </a:lvl3pPr>
            <a:lvl4pPr marL="1684829" indent="0">
              <a:buNone/>
              <a:defRPr sz="2000" b="1"/>
            </a:lvl4pPr>
            <a:lvl5pPr marL="2246438" indent="0">
              <a:buNone/>
              <a:defRPr sz="2000" b="1"/>
            </a:lvl5pPr>
            <a:lvl6pPr marL="2808048" indent="0">
              <a:buNone/>
              <a:defRPr sz="2000" b="1"/>
            </a:lvl6pPr>
            <a:lvl7pPr marL="3369657" indent="0">
              <a:buNone/>
              <a:defRPr sz="2000" b="1"/>
            </a:lvl7pPr>
            <a:lvl8pPr marL="3931266" indent="0">
              <a:buNone/>
              <a:defRPr sz="2000" b="1"/>
            </a:lvl8pPr>
            <a:lvl9pPr marL="449287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5" y="2754843"/>
            <a:ext cx="6871018" cy="5004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45863"/>
            <a:ext cx="5114133" cy="14719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45865"/>
            <a:ext cx="8689975" cy="7413944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817795"/>
            <a:ext cx="5114133" cy="5942014"/>
          </a:xfrm>
        </p:spPr>
        <p:txBody>
          <a:bodyPr/>
          <a:lstStyle>
            <a:lvl1pPr marL="0" indent="0">
              <a:buNone/>
              <a:defRPr sz="1700"/>
            </a:lvl1pPr>
            <a:lvl2pPr marL="561609" indent="0">
              <a:buNone/>
              <a:defRPr sz="1500"/>
            </a:lvl2pPr>
            <a:lvl3pPr marL="1123219" indent="0">
              <a:buNone/>
              <a:defRPr sz="1200"/>
            </a:lvl3pPr>
            <a:lvl4pPr marL="1684829" indent="0">
              <a:buNone/>
              <a:defRPr sz="1100"/>
            </a:lvl4pPr>
            <a:lvl5pPr marL="2246438" indent="0">
              <a:buNone/>
              <a:defRPr sz="1100"/>
            </a:lvl5pPr>
            <a:lvl6pPr marL="2808048" indent="0">
              <a:buNone/>
              <a:defRPr sz="1100"/>
            </a:lvl6pPr>
            <a:lvl7pPr marL="3369657" indent="0">
              <a:buNone/>
              <a:defRPr sz="1100"/>
            </a:lvl7pPr>
            <a:lvl8pPr marL="3931266" indent="0">
              <a:buNone/>
              <a:defRPr sz="1100"/>
            </a:lvl8pPr>
            <a:lvl9pPr marL="449287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6080761"/>
            <a:ext cx="9326880" cy="71786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76182"/>
            <a:ext cx="9326880" cy="5212080"/>
          </a:xfrm>
        </p:spPr>
        <p:txBody>
          <a:bodyPr/>
          <a:lstStyle>
            <a:lvl1pPr marL="0" indent="0">
              <a:buNone/>
              <a:defRPr sz="3900"/>
            </a:lvl1pPr>
            <a:lvl2pPr marL="561609" indent="0">
              <a:buNone/>
              <a:defRPr sz="3500"/>
            </a:lvl2pPr>
            <a:lvl3pPr marL="1123219" indent="0">
              <a:buNone/>
              <a:defRPr sz="2900"/>
            </a:lvl3pPr>
            <a:lvl4pPr marL="1684829" indent="0">
              <a:buNone/>
              <a:defRPr sz="2500"/>
            </a:lvl4pPr>
            <a:lvl5pPr marL="2246438" indent="0">
              <a:buNone/>
              <a:defRPr sz="2500"/>
            </a:lvl5pPr>
            <a:lvl6pPr marL="2808048" indent="0">
              <a:buNone/>
              <a:defRPr sz="2500"/>
            </a:lvl6pPr>
            <a:lvl7pPr marL="3369657" indent="0">
              <a:buNone/>
              <a:defRPr sz="2500"/>
            </a:lvl7pPr>
            <a:lvl8pPr marL="3931266" indent="0">
              <a:buNone/>
              <a:defRPr sz="2500"/>
            </a:lvl8pPr>
            <a:lvl9pPr marL="449287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798629"/>
            <a:ext cx="9326880" cy="1019491"/>
          </a:xfrm>
        </p:spPr>
        <p:txBody>
          <a:bodyPr/>
          <a:lstStyle>
            <a:lvl1pPr marL="0" indent="0">
              <a:buNone/>
              <a:defRPr sz="1700"/>
            </a:lvl1pPr>
            <a:lvl2pPr marL="561609" indent="0">
              <a:buNone/>
              <a:defRPr sz="1500"/>
            </a:lvl2pPr>
            <a:lvl3pPr marL="1123219" indent="0">
              <a:buNone/>
              <a:defRPr sz="1200"/>
            </a:lvl3pPr>
            <a:lvl4pPr marL="1684829" indent="0">
              <a:buNone/>
              <a:defRPr sz="1100"/>
            </a:lvl4pPr>
            <a:lvl5pPr marL="2246438" indent="0">
              <a:buNone/>
              <a:defRPr sz="1100"/>
            </a:lvl5pPr>
            <a:lvl6pPr marL="2808048" indent="0">
              <a:buNone/>
              <a:defRPr sz="1100"/>
            </a:lvl6pPr>
            <a:lvl7pPr marL="3369657" indent="0">
              <a:buNone/>
              <a:defRPr sz="1100"/>
            </a:lvl7pPr>
            <a:lvl8pPr marL="3931266" indent="0">
              <a:buNone/>
              <a:defRPr sz="1100"/>
            </a:lvl8pPr>
            <a:lvl9pPr marL="449287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1" y="347875"/>
            <a:ext cx="13990320" cy="1447800"/>
          </a:xfrm>
          <a:prstGeom prst="rect">
            <a:avLst/>
          </a:prstGeom>
        </p:spPr>
        <p:txBody>
          <a:bodyPr vert="horz" lIns="112322" tIns="56160" rIns="112322" bIns="561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1" y="2026921"/>
            <a:ext cx="13990320" cy="5732887"/>
          </a:xfrm>
          <a:prstGeom prst="rect">
            <a:avLst/>
          </a:prstGeom>
        </p:spPr>
        <p:txBody>
          <a:bodyPr vert="horz" lIns="112322" tIns="56160" rIns="112322" bIns="561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051378"/>
            <a:ext cx="3627120" cy="462492"/>
          </a:xfrm>
          <a:prstGeom prst="rect">
            <a:avLst/>
          </a:prstGeom>
        </p:spPr>
        <p:txBody>
          <a:bodyPr vert="horz" lIns="112322" tIns="56160" rIns="112322" bIns="5616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1" y="8051378"/>
            <a:ext cx="4922520" cy="462492"/>
          </a:xfrm>
          <a:prstGeom prst="rect">
            <a:avLst/>
          </a:prstGeom>
        </p:spPr>
        <p:txBody>
          <a:bodyPr vert="horz" lIns="112322" tIns="56160" rIns="112322" bIns="5616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051378"/>
            <a:ext cx="3627120" cy="462492"/>
          </a:xfrm>
          <a:prstGeom prst="rect">
            <a:avLst/>
          </a:prstGeom>
        </p:spPr>
        <p:txBody>
          <a:bodyPr vert="horz" lIns="112322" tIns="56160" rIns="112322" bIns="5616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321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207" indent="-421207" algn="l" defTabSz="112321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616" indent="-351006" algn="l" defTabSz="112321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024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633" indent="-280805" algn="l" defTabSz="112321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242" indent="-280805" algn="l" defTabSz="112321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53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62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71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81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9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19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29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38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48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57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66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77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ুু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820404"/>
            <a:ext cx="13958687" cy="596139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9403656" y="617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13899456" y="617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ুু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78000" y="972804"/>
            <a:ext cx="13958687" cy="5961396"/>
          </a:xfrm>
          <a:prstGeom prst="rect">
            <a:avLst/>
          </a:prstGeom>
        </p:spPr>
      </p:pic>
      <p:pic>
        <p:nvPicPr>
          <p:cNvPr id="32" name="Picture 31" descr="ুুু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441256" y="5623681"/>
            <a:ext cx="1536065" cy="1462919"/>
          </a:xfrm>
          <a:prstGeom prst="rect">
            <a:avLst/>
          </a:prstGeom>
        </p:spPr>
      </p:pic>
      <p:pic>
        <p:nvPicPr>
          <p:cNvPr id="33" name="Picture 32" descr="ুুু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45656" y="5623681"/>
            <a:ext cx="1536065" cy="1462919"/>
          </a:xfrm>
          <a:prstGeom prst="rect">
            <a:avLst/>
          </a:prstGeom>
        </p:spPr>
      </p:pic>
      <p:pic>
        <p:nvPicPr>
          <p:cNvPr id="25" name="Picture 24" descr="ু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471401" y="1219200"/>
            <a:ext cx="6089401" cy="271249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12535" y="617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83335" y="617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ুুু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1535" y="5410200"/>
            <a:ext cx="1536065" cy="1462919"/>
          </a:xfrm>
          <a:prstGeom prst="rect">
            <a:avLst/>
          </a:prstGeom>
        </p:spPr>
      </p:pic>
      <p:pic>
        <p:nvPicPr>
          <p:cNvPr id="14" name="Picture 13" descr="ুুু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7135" y="5410200"/>
            <a:ext cx="1536065" cy="14629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34E-6 4.54545E-6 L 0.97743 -0.0164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399E-6 -1.14275E-6 L 0.9806 -0.0244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" y="-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5033E-7 4.95071E-6 L 0.97713 -0.02629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477E-6 -1.1464E-6 L 0.97712 -0.02099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327E-6 -2.01533E-6 L 1.01184 -2.01533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327E-6 -2.01533E-6 L 0.97753 -2.01533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.4.7 Pakista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610600" y="1981200"/>
            <a:ext cx="5911850" cy="37338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ভারতবর্ষে-কখন-প্রথম-ইসলাম-প্রচার-শুরু-হয়-19102422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1981200"/>
            <a:ext cx="7162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rgbClr val="FF0000"/>
            </a:solidFill>
          </a:ln>
          <a:effectLst/>
        </p:spPr>
      </p:pic>
      <p:pic>
        <p:nvPicPr>
          <p:cNvPr id="6" name="Picture 5" descr="০০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5800" y="6096000"/>
            <a:ext cx="14178125" cy="1792076"/>
          </a:xfrm>
          <a:prstGeom prst="rect">
            <a:avLst/>
          </a:prstGeom>
        </p:spPr>
      </p:pic>
      <p:pic>
        <p:nvPicPr>
          <p:cNvPr id="7" name="Picture 6" descr="০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" y="762000"/>
            <a:ext cx="3163563" cy="76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০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762000"/>
            <a:ext cx="3163563" cy="761937"/>
          </a:xfrm>
          <a:prstGeom prst="rect">
            <a:avLst/>
          </a:prstGeom>
        </p:spPr>
      </p:pic>
      <p:pic>
        <p:nvPicPr>
          <p:cNvPr id="8" name="Picture 7" descr="০০০০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5105400"/>
            <a:ext cx="14330512" cy="1499492"/>
          </a:xfrm>
          <a:prstGeom prst="rect">
            <a:avLst/>
          </a:prstGeom>
        </p:spPr>
      </p:pic>
      <p:pic>
        <p:nvPicPr>
          <p:cNvPr id="9" name="Picture 8" descr="০০০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2438400"/>
            <a:ext cx="14330512" cy="207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০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495800"/>
            <a:ext cx="14549950" cy="3224518"/>
          </a:xfrm>
          <a:prstGeom prst="rect">
            <a:avLst/>
          </a:prstGeom>
        </p:spPr>
      </p:pic>
      <p:pic>
        <p:nvPicPr>
          <p:cNvPr id="4" name="Picture 3" descr="Krishnadevar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676400"/>
            <a:ext cx="5486400" cy="26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destruction-of-somnath-temple-mahmud-ghazni-gay-islamic-terror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676400"/>
            <a:ext cx="5638800" cy="2668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০১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33400"/>
            <a:ext cx="4967830" cy="1005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১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57200"/>
            <a:ext cx="5796817" cy="1603116"/>
          </a:xfrm>
          <a:prstGeom prst="rect">
            <a:avLst/>
          </a:prstGeom>
        </p:spPr>
      </p:pic>
      <p:pic>
        <p:nvPicPr>
          <p:cNvPr id="12" name="Picture 11" descr="১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57200"/>
            <a:ext cx="5796817" cy="1603116"/>
          </a:xfrm>
          <a:prstGeom prst="rect">
            <a:avLst/>
          </a:prstGeom>
        </p:spPr>
      </p:pic>
      <p:pic>
        <p:nvPicPr>
          <p:cNvPr id="15" name="Picture 14" descr="১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6705600"/>
            <a:ext cx="10209957" cy="1103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BAA250-4B03-4711-BE08-FE1C2A39E4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65"/>
          <a:stretch>
            <a:fillRect/>
          </a:stretch>
        </p:blipFill>
        <p:spPr>
          <a:xfrm>
            <a:off x="3810000" y="2057400"/>
            <a:ext cx="7620000" cy="4495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r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4347153" cy="3048000"/>
          </a:xfrm>
          <a:prstGeom prst="roundRect">
            <a:avLst>
              <a:gd name="adj" fmla="val 16667"/>
            </a:avLst>
          </a:prstGeom>
          <a:ln w="127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sultan-mahm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00" y="1752600"/>
            <a:ext cx="3561206" cy="3048000"/>
          </a:xfrm>
          <a:prstGeom prst="roundRect">
            <a:avLst>
              <a:gd name="adj" fmla="val 16667"/>
            </a:avLst>
          </a:prstGeom>
          <a:ln w="127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slamic-republic-of-afghanistan-map-vector-1863789.jpg"/>
          <p:cNvPicPr>
            <a:picLocks noChangeAspect="1"/>
          </p:cNvPicPr>
          <p:nvPr/>
        </p:nvPicPr>
        <p:blipFill>
          <a:blip r:embed="rId4" cstate="print"/>
          <a:srcRect b="7778"/>
          <a:stretch>
            <a:fillRect/>
          </a:stretch>
        </p:blipFill>
        <p:spPr>
          <a:xfrm>
            <a:off x="5791200" y="1752600"/>
            <a:ext cx="3633653" cy="3074126"/>
          </a:xfrm>
          <a:prstGeom prst="roundRect">
            <a:avLst>
              <a:gd name="adj" fmla="val 16667"/>
            </a:avLst>
          </a:prstGeom>
          <a:ln w="127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০৩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33400"/>
            <a:ext cx="5327464" cy="1030139"/>
          </a:xfrm>
          <a:prstGeom prst="rect">
            <a:avLst/>
          </a:prstGeom>
        </p:spPr>
      </p:pic>
      <p:pic>
        <p:nvPicPr>
          <p:cNvPr id="13" name="Picture 12" descr="০৪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5334000"/>
            <a:ext cx="4376566" cy="2432103"/>
          </a:xfrm>
          <a:prstGeom prst="rect">
            <a:avLst/>
          </a:prstGeom>
        </p:spPr>
      </p:pic>
      <p:pic>
        <p:nvPicPr>
          <p:cNvPr id="14" name="Picture 13" descr="০৫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5257800"/>
            <a:ext cx="4029123" cy="2432103"/>
          </a:xfrm>
          <a:prstGeom prst="rect">
            <a:avLst/>
          </a:prstGeom>
        </p:spPr>
      </p:pic>
      <p:pic>
        <p:nvPicPr>
          <p:cNvPr id="15" name="Picture 14" descr="০৬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63200" y="5105400"/>
            <a:ext cx="3998646" cy="260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ze_1428643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5791206" cy="3695407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558307_262374437189628_157617788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1676400"/>
            <a:ext cx="5105397" cy="3675819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০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33400"/>
            <a:ext cx="5327464" cy="1030139"/>
          </a:xfrm>
          <a:prstGeom prst="rect">
            <a:avLst/>
          </a:prstGeom>
        </p:spPr>
      </p:pic>
      <p:pic>
        <p:nvPicPr>
          <p:cNvPr id="7" name="Picture 6" descr="০৭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5562600"/>
            <a:ext cx="14129361" cy="226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kshard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5867401" cy="3098292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_103151517_gettyimages-88491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1600200"/>
            <a:ext cx="5486401" cy="312420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০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57200"/>
            <a:ext cx="5327464" cy="1030139"/>
          </a:xfrm>
          <a:prstGeom prst="rect">
            <a:avLst/>
          </a:prstGeom>
        </p:spPr>
      </p:pic>
      <p:pic>
        <p:nvPicPr>
          <p:cNvPr id="9" name="Picture 8" descr="০৮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800600"/>
            <a:ext cx="7022012" cy="3139181"/>
          </a:xfrm>
          <a:prstGeom prst="rect">
            <a:avLst/>
          </a:prstGeom>
        </p:spPr>
      </p:pic>
      <p:pic>
        <p:nvPicPr>
          <p:cNvPr id="10" name="Picture 9" descr="০৯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8200" y="4876800"/>
            <a:ext cx="5522520" cy="284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743200"/>
            <a:ext cx="10874366" cy="3639011"/>
          </a:xfrm>
          <a:prstGeom prst="rect">
            <a:avLst/>
          </a:prstGeom>
        </p:spPr>
      </p:pic>
      <p:pic>
        <p:nvPicPr>
          <p:cNvPr id="9" name="Picture 8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743200"/>
            <a:ext cx="10874366" cy="3639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০১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14336608" cy="1999323"/>
          </a:xfrm>
          <a:prstGeom prst="rect">
            <a:avLst/>
          </a:prstGeom>
        </p:spPr>
      </p:pic>
      <p:pic>
        <p:nvPicPr>
          <p:cNvPr id="6" name="Picture 5" descr="০১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78" y="2971800"/>
            <a:ext cx="14287844" cy="4681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০১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410200"/>
            <a:ext cx="14470709" cy="2096851"/>
          </a:xfrm>
          <a:prstGeom prst="rect">
            <a:avLst/>
          </a:prstGeom>
        </p:spPr>
      </p:pic>
      <p:pic>
        <p:nvPicPr>
          <p:cNvPr id="6" name="Picture 5" descr="০১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807" y="914400"/>
            <a:ext cx="14501186" cy="2005418"/>
          </a:xfrm>
          <a:prstGeom prst="rect">
            <a:avLst/>
          </a:prstGeom>
        </p:spPr>
      </p:pic>
      <p:pic>
        <p:nvPicPr>
          <p:cNvPr id="7" name="Picture 6" descr="০১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429000"/>
            <a:ext cx="14586523" cy="171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১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39000" y="2667000"/>
            <a:ext cx="548595" cy="5193514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86400" y="381000"/>
            <a:ext cx="4248561" cy="1773789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3000" y="4800600"/>
            <a:ext cx="4638673" cy="2968507"/>
          </a:xfrm>
          <a:prstGeom prst="rect">
            <a:avLst/>
          </a:prstGeom>
        </p:spPr>
      </p:pic>
      <p:pic>
        <p:nvPicPr>
          <p:cNvPr id="1026" name="Picture 2" descr="C:\Users\personal\Pictures\img653 - Copy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58400" y="3124200"/>
            <a:ext cx="3688458" cy="441884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6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43200" y="2895600"/>
            <a:ext cx="1494599" cy="1508760"/>
          </a:xfrm>
          <a:prstGeom prst="ellipse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2533650" y="2724150"/>
            <a:ext cx="1885950" cy="1885950"/>
          </a:xfrm>
          <a:prstGeom prst="donut">
            <a:avLst>
              <a:gd name="adj" fmla="val 10650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15000">
                <a:srgbClr val="FFFF00"/>
              </a:gs>
              <a:gs pos="23000">
                <a:srgbClr val="00B050"/>
              </a:gs>
              <a:gs pos="55000">
                <a:srgbClr val="00B050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9677400" y="2743200"/>
            <a:ext cx="4400550" cy="5143500"/>
          </a:xfrm>
          <a:prstGeom prst="frame">
            <a:avLst>
              <a:gd name="adj1" fmla="val 7738"/>
            </a:avLst>
          </a:prstGeom>
          <a:gradFill>
            <a:gsLst>
              <a:gs pos="11000">
                <a:srgbClr val="FF3399"/>
              </a:gs>
              <a:gs pos="37000">
                <a:srgbClr val="FF6633"/>
              </a:gs>
              <a:gs pos="22000">
                <a:srgbClr val="FFFF00"/>
              </a:gs>
              <a:gs pos="34000">
                <a:srgbClr val="00B050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9677400" y="2743200"/>
            <a:ext cx="4400550" cy="5143500"/>
          </a:xfrm>
          <a:prstGeom prst="frame">
            <a:avLst>
              <a:gd name="adj1" fmla="val 7738"/>
            </a:avLst>
          </a:prstGeom>
          <a:gradFill>
            <a:gsLst>
              <a:gs pos="100000">
                <a:srgbClr val="FF3399"/>
              </a:gs>
              <a:gs pos="100000">
                <a:srgbClr val="FF6633"/>
              </a:gs>
              <a:gs pos="78000">
                <a:srgbClr val="FFFF00"/>
              </a:gs>
              <a:gs pos="9000">
                <a:srgbClr val="00B050"/>
              </a:gs>
              <a:gs pos="49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1" animBg="1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61" r="16861"/>
          <a:stretch>
            <a:fillRect/>
          </a:stretch>
        </p:blipFill>
        <p:spPr>
          <a:xfrm>
            <a:off x="4191000" y="5943600"/>
            <a:ext cx="7086600" cy="19812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prstDash val="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০১৫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47" y="762000"/>
            <a:ext cx="14202507" cy="2554013"/>
          </a:xfrm>
          <a:prstGeom prst="rect">
            <a:avLst/>
          </a:prstGeom>
        </p:spPr>
      </p:pic>
      <p:pic>
        <p:nvPicPr>
          <p:cNvPr id="6" name="Picture 5" descr="০১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099" y="3352800"/>
            <a:ext cx="14208602" cy="251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046" y="762000"/>
            <a:ext cx="14470709" cy="1383678"/>
          </a:xfrm>
          <a:prstGeom prst="rect">
            <a:avLst/>
          </a:prstGeom>
        </p:spPr>
      </p:pic>
      <p:pic>
        <p:nvPicPr>
          <p:cNvPr id="9" name="Picture 8" descr="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380" y="2667000"/>
            <a:ext cx="14428040" cy="2547918"/>
          </a:xfrm>
          <a:prstGeom prst="rect">
            <a:avLst/>
          </a:prstGeom>
        </p:spPr>
      </p:pic>
      <p:pic>
        <p:nvPicPr>
          <p:cNvPr id="10" name="Picture 9" descr="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562600"/>
            <a:ext cx="14275653" cy="1895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89" y="838200"/>
            <a:ext cx="14452422" cy="1560447"/>
          </a:xfrm>
          <a:prstGeom prst="rect">
            <a:avLst/>
          </a:prstGeom>
        </p:spPr>
      </p:pic>
      <p:pic>
        <p:nvPicPr>
          <p:cNvPr id="7" name="Picture 6" descr="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383" y="2667000"/>
            <a:ext cx="14300035" cy="2426008"/>
          </a:xfrm>
          <a:prstGeom prst="rect">
            <a:avLst/>
          </a:prstGeom>
        </p:spPr>
      </p:pic>
      <p:pic>
        <p:nvPicPr>
          <p:cNvPr id="8" name="Picture 7" descr="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242" y="5562600"/>
            <a:ext cx="14190316" cy="193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096" y="1524000"/>
            <a:ext cx="14336608" cy="1968845"/>
          </a:xfrm>
          <a:prstGeom prst="rect">
            <a:avLst/>
          </a:prstGeom>
        </p:spPr>
      </p:pic>
      <p:pic>
        <p:nvPicPr>
          <p:cNvPr id="6" name="Picture 5" descr="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571" y="4267200"/>
            <a:ext cx="14403658" cy="2017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9" r="2569"/>
          <a:stretch>
            <a:fillRect/>
          </a:stretch>
        </p:blipFill>
        <p:spPr>
          <a:xfrm>
            <a:off x="4191000" y="4517476"/>
            <a:ext cx="7391400" cy="333112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85800"/>
            <a:ext cx="14178125" cy="3596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049" y="3029821"/>
            <a:ext cx="14342703" cy="2627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১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10630546" cy="4827633"/>
          </a:xfrm>
          <a:prstGeom prst="rect">
            <a:avLst/>
          </a:prstGeom>
        </p:spPr>
      </p:pic>
      <p:pic>
        <p:nvPicPr>
          <p:cNvPr id="6" name="Picture 5" descr="১৫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10630546" cy="4827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480190" cy="780224"/>
          </a:xfrm>
          <a:prstGeom prst="rect">
            <a:avLst/>
          </a:prstGeom>
        </p:spPr>
      </p:pic>
      <p:pic>
        <p:nvPicPr>
          <p:cNvPr id="9" name="Picture 8" descr="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049" y="1447800"/>
            <a:ext cx="14342703" cy="2627159"/>
          </a:xfrm>
          <a:prstGeom prst="rect">
            <a:avLst/>
          </a:prstGeom>
        </p:spPr>
      </p:pic>
      <p:pic>
        <p:nvPicPr>
          <p:cNvPr id="10" name="Picture 9" descr="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343400"/>
            <a:ext cx="4425330" cy="780224"/>
          </a:xfrm>
          <a:prstGeom prst="rect">
            <a:avLst/>
          </a:prstGeom>
        </p:spPr>
      </p:pic>
      <p:pic>
        <p:nvPicPr>
          <p:cNvPr id="11" name="Picture 10" descr="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334000"/>
            <a:ext cx="14208602" cy="251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14428040" cy="1840840"/>
          </a:xfrm>
          <a:prstGeom prst="rect">
            <a:avLst/>
          </a:prstGeom>
        </p:spPr>
      </p:pic>
      <p:pic>
        <p:nvPicPr>
          <p:cNvPr id="8" name="Picture 7" descr="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762000"/>
            <a:ext cx="3620725" cy="914324"/>
          </a:xfrm>
          <a:prstGeom prst="rect">
            <a:avLst/>
          </a:prstGeom>
        </p:spPr>
      </p:pic>
      <p:pic>
        <p:nvPicPr>
          <p:cNvPr id="9" name="Picture 8" descr="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114800"/>
            <a:ext cx="4285134" cy="908229"/>
          </a:xfrm>
          <a:prstGeom prst="rect">
            <a:avLst/>
          </a:prstGeom>
        </p:spPr>
      </p:pic>
      <p:pic>
        <p:nvPicPr>
          <p:cNvPr id="10" name="Picture 9" descr="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383" y="5181600"/>
            <a:ext cx="14300035" cy="2371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9203" y="1874724"/>
            <a:ext cx="7046394" cy="4937352"/>
          </a:xfrm>
          <a:prstGeom prst="rect">
            <a:avLst/>
          </a:prstGeom>
        </p:spPr>
      </p:pic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9203" y="1874724"/>
            <a:ext cx="7046394" cy="493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457200"/>
            <a:ext cx="13691039" cy="991584"/>
          </a:xfrm>
          <a:prstGeom prst="rect">
            <a:avLst/>
          </a:prstGeom>
        </p:spPr>
      </p:pic>
      <p:pic>
        <p:nvPicPr>
          <p:cNvPr id="7" name="Picture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xfrm>
            <a:off x="10362696" y="1447800"/>
            <a:ext cx="4462776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848225"/>
            <a:ext cx="4462272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48225"/>
            <a:ext cx="4416552" cy="3000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সুলতান মাহমুদ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9600" y="1447800"/>
            <a:ext cx="4800600" cy="3132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সুলতান-মাহমুদ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715000" y="1447800"/>
            <a:ext cx="44196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48225"/>
            <a:ext cx="4800600" cy="3000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3876736" cy="847274"/>
          </a:xfrm>
          <a:prstGeom prst="rect">
            <a:avLst/>
          </a:prstGeom>
        </p:spPr>
      </p:pic>
      <p:pic>
        <p:nvPicPr>
          <p:cNvPr id="10" name="Picture 9" descr="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669" y="1524000"/>
            <a:ext cx="14263462" cy="2816119"/>
          </a:xfrm>
          <a:prstGeom prst="rect">
            <a:avLst/>
          </a:prstGeom>
        </p:spPr>
      </p:pic>
      <p:pic>
        <p:nvPicPr>
          <p:cNvPr id="11" name="Picture 10" descr="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648200"/>
            <a:ext cx="4132747" cy="798510"/>
          </a:xfrm>
          <a:prstGeom prst="rect">
            <a:avLst/>
          </a:prstGeom>
        </p:spPr>
      </p:pic>
      <p:pic>
        <p:nvPicPr>
          <p:cNvPr id="12" name="Picture 11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905" y="5715000"/>
            <a:ext cx="14360990" cy="182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3291568" cy="847274"/>
          </a:xfrm>
          <a:prstGeom prst="rect">
            <a:avLst/>
          </a:prstGeom>
        </p:spPr>
      </p:pic>
      <p:pic>
        <p:nvPicPr>
          <p:cNvPr id="9" name="Picture 8" descr="T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335" y="1524000"/>
            <a:ext cx="14306130" cy="2322384"/>
          </a:xfrm>
          <a:prstGeom prst="rect">
            <a:avLst/>
          </a:prstGeom>
        </p:spPr>
      </p:pic>
      <p:pic>
        <p:nvPicPr>
          <p:cNvPr id="10" name="Picture 9" descr="U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648200"/>
            <a:ext cx="14214698" cy="3291568"/>
          </a:xfrm>
          <a:prstGeom prst="rect">
            <a:avLst/>
          </a:prstGeom>
        </p:spPr>
      </p:pic>
      <p:pic>
        <p:nvPicPr>
          <p:cNvPr id="11" name="Picture 10" descr="Y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962400"/>
            <a:ext cx="5345750" cy="768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১১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655" y="381000"/>
            <a:ext cx="5967491" cy="2182188"/>
          </a:xfrm>
          <a:prstGeom prst="rect">
            <a:avLst/>
          </a:prstGeom>
        </p:spPr>
      </p:pic>
      <p:pic>
        <p:nvPicPr>
          <p:cNvPr id="4" name="Picture 3" descr="১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655" y="381000"/>
            <a:ext cx="5967491" cy="2182188"/>
          </a:xfrm>
          <a:prstGeom prst="rect">
            <a:avLst/>
          </a:prstGeom>
        </p:spPr>
      </p:pic>
      <p:pic>
        <p:nvPicPr>
          <p:cNvPr id="13" name="Picture 12" descr="ক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922973"/>
            <a:ext cx="6388080" cy="780224"/>
          </a:xfrm>
          <a:prstGeom prst="rect">
            <a:avLst/>
          </a:prstGeom>
        </p:spPr>
      </p:pic>
      <p:pic>
        <p:nvPicPr>
          <p:cNvPr id="14" name="Picture 13" descr="কক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5309" y="3810000"/>
            <a:ext cx="6644091" cy="713173"/>
          </a:xfrm>
          <a:prstGeom prst="rect">
            <a:avLst/>
          </a:prstGeom>
        </p:spPr>
      </p:pic>
      <p:pic>
        <p:nvPicPr>
          <p:cNvPr id="15" name="Picture 14" descr="ককক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4599373"/>
            <a:ext cx="8399594" cy="780224"/>
          </a:xfrm>
          <a:prstGeom prst="rect">
            <a:avLst/>
          </a:prstGeom>
        </p:spPr>
      </p:pic>
      <p:pic>
        <p:nvPicPr>
          <p:cNvPr id="16" name="Picture 15" descr="কককক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95309" y="5486400"/>
            <a:ext cx="7375551" cy="713173"/>
          </a:xfrm>
          <a:prstGeom prst="rect">
            <a:avLst/>
          </a:prstGeom>
        </p:spPr>
      </p:pic>
      <p:pic>
        <p:nvPicPr>
          <p:cNvPr id="17" name="Picture 16" descr="ককককক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6275773"/>
            <a:ext cx="6449035" cy="780224"/>
          </a:xfrm>
          <a:prstGeom prst="rect">
            <a:avLst/>
          </a:prstGeom>
        </p:spPr>
      </p:pic>
      <p:pic>
        <p:nvPicPr>
          <p:cNvPr id="18" name="Picture 17" descr="কককককক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95309" y="7162800"/>
            <a:ext cx="5863868" cy="71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১২৩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066800"/>
            <a:ext cx="7326787" cy="2127328"/>
          </a:xfrm>
          <a:prstGeom prst="rect">
            <a:avLst/>
          </a:prstGeom>
        </p:spPr>
      </p:pic>
      <p:pic>
        <p:nvPicPr>
          <p:cNvPr id="17" name="Picture 3" descr="C:\Users\personal\Desktop\CLASS\ISLAMIC HISTORY\2nd paper\CHAPTER 1\CLASS -4(ভারতে সুলতান মাহমুদের সামরিক অভিযাণের কারণ, ফলাফল ও কৃতিত্ব\1111-removebg-preview.png"/>
          <p:cNvPicPr>
            <a:picLocks noChangeAspect="1" noChangeArrowheads="1"/>
          </p:cNvPicPr>
          <p:nvPr/>
        </p:nvPicPr>
        <p:blipFill>
          <a:blip r:embed="rId4" cstate="print"/>
          <a:srcRect l="1961" t="33227" r="18627" b="3484"/>
          <a:stretch>
            <a:fillRect/>
          </a:stretch>
        </p:blipFill>
        <p:spPr bwMode="auto">
          <a:xfrm>
            <a:off x="1828800" y="4343400"/>
            <a:ext cx="12344400" cy="3048000"/>
          </a:xfrm>
          <a:prstGeom prst="rect">
            <a:avLst/>
          </a:prstGeom>
          <a:noFill/>
        </p:spPr>
      </p:pic>
      <p:pic>
        <p:nvPicPr>
          <p:cNvPr id="16" name="Picture 2" descr="C:\Users\personal\Desktop\CLASS\ISLAMIC HISTORY\2nd paper\CHAPTER 1\CLASS -4(ভারতে সুলতান মাহমুদের সামরিক অভিযাণের কারণ, ফলাফল ও কৃতিত্ব\111-removebg-preview.png"/>
          <p:cNvPicPr>
            <a:picLocks noChangeAspect="1" noChangeArrowheads="1"/>
          </p:cNvPicPr>
          <p:nvPr/>
        </p:nvPicPr>
        <p:blipFill>
          <a:blip r:embed="rId5" cstate="print"/>
          <a:srcRect l="1961" t="31645" r="19118"/>
          <a:stretch>
            <a:fillRect/>
          </a:stretch>
        </p:blipFill>
        <p:spPr bwMode="auto">
          <a:xfrm>
            <a:off x="1828800" y="4267200"/>
            <a:ext cx="12268200" cy="3291975"/>
          </a:xfrm>
          <a:prstGeom prst="rect">
            <a:avLst/>
          </a:prstGeom>
          <a:noFill/>
        </p:spPr>
      </p:pic>
      <p:pic>
        <p:nvPicPr>
          <p:cNvPr id="15" name="Picture 2" descr="C:\Users\personal\Desktop\CLASS\ISLAMIC HISTORY\2nd paper\CHAPTER 1\CLASS -4(ভারতে সুলতান মাহমুদের সামরিক অভিযাণের কারণ, ফলাফল ও কৃতিত্ব\111-removebg-preview.png"/>
          <p:cNvPicPr>
            <a:picLocks noChangeAspect="1" noChangeArrowheads="1"/>
          </p:cNvPicPr>
          <p:nvPr/>
        </p:nvPicPr>
        <p:blipFill>
          <a:blip r:embed="rId5" cstate="print"/>
          <a:srcRect l="1961" t="31645" r="19118"/>
          <a:stretch>
            <a:fillRect/>
          </a:stretch>
        </p:blipFill>
        <p:spPr bwMode="auto">
          <a:xfrm>
            <a:off x="1676400" y="4495800"/>
            <a:ext cx="12268200" cy="3291975"/>
          </a:xfrm>
          <a:prstGeom prst="rect">
            <a:avLst/>
          </a:prstGeom>
          <a:noFill/>
        </p:spPr>
      </p:pic>
      <p:pic>
        <p:nvPicPr>
          <p:cNvPr id="1027" name="Picture 3" descr="C:\Users\personal\Desktop\CLASS\ISLAMIC HISTORY\2nd paper\CHAPTER 1\CLASS -4(ভারতে সুলতান মাহমুদের সামরিক অভিযাণের কারণ, ফলাফল ও কৃতিত্ব\1111-removebg-preview.png"/>
          <p:cNvPicPr>
            <a:picLocks noChangeAspect="1" noChangeArrowheads="1"/>
          </p:cNvPicPr>
          <p:nvPr/>
        </p:nvPicPr>
        <p:blipFill>
          <a:blip r:embed="rId4" cstate="print"/>
          <a:srcRect l="1961" t="33227" r="18627" b="3484"/>
          <a:stretch>
            <a:fillRect/>
          </a:stretch>
        </p:blipFill>
        <p:spPr bwMode="auto">
          <a:xfrm>
            <a:off x="1676400" y="4572000"/>
            <a:ext cx="12344400" cy="3048000"/>
          </a:xfrm>
          <a:prstGeom prst="rect">
            <a:avLst/>
          </a:prstGeom>
          <a:noFill/>
        </p:spPr>
      </p:pic>
      <p:pic>
        <p:nvPicPr>
          <p:cNvPr id="19" name="Picture 18" descr="১২৩.png"/>
          <p:cNvPicPr>
            <a:picLocks noChangeAspect="1"/>
          </p:cNvPicPr>
          <p:nvPr/>
        </p:nvPicPr>
        <p:blipFill>
          <a:blip r:embed="rId6" cstate="print">
            <a:lum bright="-40000" contrast="40000"/>
          </a:blip>
          <a:stretch>
            <a:fillRect/>
          </a:stretch>
        </p:blipFill>
        <p:spPr>
          <a:xfrm>
            <a:off x="1524000" y="4495800"/>
            <a:ext cx="12276330" cy="3608534"/>
          </a:xfrm>
          <a:prstGeom prst="rect">
            <a:avLst/>
          </a:prstGeom>
        </p:spPr>
      </p:pic>
      <p:pic>
        <p:nvPicPr>
          <p:cNvPr id="18" name="Picture 17" descr="১২৩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2176" y="4475629"/>
            <a:ext cx="12276330" cy="3608534"/>
          </a:xfrm>
          <a:prstGeom prst="rect">
            <a:avLst/>
          </a:prstGeom>
        </p:spPr>
      </p:pic>
      <p:pic>
        <p:nvPicPr>
          <p:cNvPr id="25" name="Picture 24" descr="১২১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4800" y="1066800"/>
            <a:ext cx="7326787" cy="212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745"/>
            <a:ext cx="1447597" cy="1390705"/>
          </a:xfrm>
          <a:prstGeom prst="rect">
            <a:avLst/>
          </a:prstGeom>
        </p:spPr>
      </p:pic>
      <p:pic>
        <p:nvPicPr>
          <p:cNvPr id="4" name="Picture 3" descr="images-removebg-preview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1447800" cy="1390900"/>
          </a:xfrm>
          <a:prstGeom prst="rect">
            <a:avLst/>
          </a:prstGeom>
        </p:spPr>
      </p:pic>
      <p:pic>
        <p:nvPicPr>
          <p:cNvPr id="5" name="Picture 4" descr="images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610245"/>
            <a:ext cx="1447597" cy="1390705"/>
          </a:xfrm>
          <a:prstGeom prst="rect">
            <a:avLst/>
          </a:prstGeom>
        </p:spPr>
      </p:pic>
      <p:pic>
        <p:nvPicPr>
          <p:cNvPr id="6" name="Picture 5" descr="images-removebg-preview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610100"/>
            <a:ext cx="1447800" cy="1390900"/>
          </a:xfrm>
          <a:prstGeom prst="rect">
            <a:avLst/>
          </a:prstGeom>
        </p:spPr>
      </p:pic>
      <p:pic>
        <p:nvPicPr>
          <p:cNvPr id="7" name="Picture 6" descr="images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87554" y="590445"/>
            <a:ext cx="1447597" cy="1390705"/>
          </a:xfrm>
          <a:prstGeom prst="rect">
            <a:avLst/>
          </a:prstGeom>
        </p:spPr>
      </p:pic>
      <p:pic>
        <p:nvPicPr>
          <p:cNvPr id="8" name="Picture 7" descr="images-removebg-preview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87400" y="590300"/>
            <a:ext cx="1447800" cy="1390900"/>
          </a:xfrm>
          <a:prstGeom prst="rect">
            <a:avLst/>
          </a:prstGeom>
        </p:spPr>
      </p:pic>
      <p:pic>
        <p:nvPicPr>
          <p:cNvPr id="9" name="Picture 8" descr="images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87554" y="6610245"/>
            <a:ext cx="1447597" cy="1390705"/>
          </a:xfrm>
          <a:prstGeom prst="rect">
            <a:avLst/>
          </a:prstGeom>
        </p:spPr>
      </p:pic>
      <p:pic>
        <p:nvPicPr>
          <p:cNvPr id="10" name="Picture 9" descr="images-removebg-preview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87400" y="6610100"/>
            <a:ext cx="1447800" cy="1390900"/>
          </a:xfrm>
          <a:prstGeom prst="rect">
            <a:avLst/>
          </a:prstGeom>
        </p:spPr>
      </p:pic>
      <p:pic>
        <p:nvPicPr>
          <p:cNvPr id="14" name="Picture 13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457" y="2203881"/>
            <a:ext cx="15311887" cy="4279039"/>
          </a:xfrm>
          <a:prstGeom prst="rect">
            <a:avLst/>
          </a:prstGeom>
        </p:spPr>
      </p:pic>
      <p:pic>
        <p:nvPicPr>
          <p:cNvPr id="15" name="Picture 14" descr="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457" y="2203881"/>
            <a:ext cx="15311887" cy="42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294E-6 -4.76451E-6 L 0.83579 -4.76451E-6 L 0.83579 0.69113 L -2.35294E-6 0.69113 L -2.35294E-6 -4.76451E-6 Z " pathEditMode="relative" rAng="0" ptsTypes="FFFFF">
                                      <p:cBhvr>
                                        <p:cTn id="15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3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294E-6 -4.76451E-6 L 0.83579 -4.76451E-6 L 0.83579 0.69113 L -2.35294E-6 0.69113 L -2.35294E-6 -4.76451E-6 Z " pathEditMode="relative" rAng="0" ptsTypes="FFFFF">
                                      <p:cBhvr>
                                        <p:cTn id="1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3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3E-6 -4.18401E-6 L -0.83579 -4.18401E-6 L -0.83579 0.69332 L 4.31373E-6 0.69332 L 4.31373E-6 -4.18401E-6 Z " pathEditMode="relative" rAng="0" ptsTypes="FFFFF">
                                      <p:cBhvr>
                                        <p:cTn id="1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3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3E-6 -4.18401E-6 L -0.83579 -4.18401E-6 L -0.83579 0.69332 L 4.31373E-6 0.69332 L 4.31373E-6 -4.18401E-6 Z " pathEditMode="relative" rAng="0" ptsTypes="FFFFF">
                                      <p:cBhvr>
                                        <p:cTn id="21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3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294E-6 2.37678E-6 L 0.83579 2.37678E-6 L 0.83579 -0.69113 L -2.35294E-6 -0.69113 L -2.35294E-6 2.37678E-6 Z " pathEditMode="relative" rAng="0" ptsTypes="FFFFF">
                                      <p:cBhvr>
                                        <p:cTn id="23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-3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294E-6 2.37678E-6 L 0.83579 2.37678E-6 L 0.83579 -0.69113 L -2.35294E-6 -0.69113 L -2.35294E-6 2.37678E-6 Z " pathEditMode="relative" rAng="0" ptsTypes="FFFFF">
                                      <p:cBhvr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-3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3E-6 2.37678E-6 L -0.83579 2.37678E-6 L -0.83579 -0.69113 L 4.31373E-6 -0.69113 L 4.31373E-6 2.37678E-6 Z " pathEditMode="relative" rAng="0" ptsTypes="FFFFF">
                                      <p:cBhvr>
                                        <p:cTn id="2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-3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3E-6 2.37678E-6 L -0.83579 2.37678E-6 L -0.83579 -0.69113 L 4.31373E-6 -0.69113 L 4.31373E-6 2.37678E-6 Z " pathEditMode="relative" rAng="0" ptsTypes="FFFFF">
                                      <p:cBhvr>
                                        <p:cTn id="29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-3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২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73352" y="3810000"/>
            <a:ext cx="12130038" cy="2334575"/>
          </a:xfrm>
          <a:prstGeom prst="rect">
            <a:avLst/>
          </a:prstGeom>
        </p:spPr>
      </p:pic>
      <p:sp>
        <p:nvSpPr>
          <p:cNvPr id="2" name="32-Point Star 1"/>
          <p:cNvSpPr/>
          <p:nvPr/>
        </p:nvSpPr>
        <p:spPr>
          <a:xfrm>
            <a:off x="807720" y="762000"/>
            <a:ext cx="2240280" cy="1600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07086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533400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7030A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759714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0070C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1011174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1250061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১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6400" y="3810000"/>
            <a:ext cx="12123943" cy="233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rtyu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3400" y="2133600"/>
            <a:ext cx="2764307" cy="5522520"/>
          </a:xfrm>
          <a:prstGeom prst="rect">
            <a:avLst/>
          </a:prstGeom>
        </p:spPr>
      </p:pic>
      <p:pic>
        <p:nvPicPr>
          <p:cNvPr id="25" name="Picture 24" descr="wertyu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71600" y="2743200"/>
            <a:ext cx="4275667" cy="4282106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99598" y="613666"/>
            <a:ext cx="5168221" cy="1592068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86400" y="609600"/>
            <a:ext cx="5194617" cy="16002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57200" y="452910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৩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90800" y="2895600"/>
            <a:ext cx="7625466" cy="700982"/>
          </a:xfrm>
          <a:prstGeom prst="rect">
            <a:avLst/>
          </a:prstGeom>
        </p:spPr>
      </p:pic>
      <p:pic>
        <p:nvPicPr>
          <p:cNvPr id="16" name="Picture 15" descr="৪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48000" y="3962400"/>
            <a:ext cx="11849645" cy="1206908"/>
          </a:xfrm>
          <a:prstGeom prst="rect">
            <a:avLst/>
          </a:prstGeom>
        </p:spPr>
      </p:pic>
      <p:pic>
        <p:nvPicPr>
          <p:cNvPr id="17" name="Picture 16" descr="৫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27528" y="5312722"/>
            <a:ext cx="10459872" cy="707078"/>
          </a:xfrm>
          <a:prstGeom prst="rect">
            <a:avLst/>
          </a:prstGeom>
        </p:spPr>
      </p:pic>
      <p:pic>
        <p:nvPicPr>
          <p:cNvPr id="19" name="Picture 18" descr="৬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438400" y="6477000"/>
            <a:ext cx="8862852" cy="7131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া্টিচজকবহত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1" y="1676400"/>
            <a:ext cx="10972799" cy="6172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0600" y="609600"/>
            <a:ext cx="5138504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Down Arrow 77"/>
          <p:cNvSpPr/>
          <p:nvPr/>
        </p:nvSpPr>
        <p:spPr>
          <a:xfrm>
            <a:off x="12954000" y="5257800"/>
            <a:ext cx="304800" cy="228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467600" y="914400"/>
            <a:ext cx="2286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9" name="Down Arrow 88"/>
          <p:cNvSpPr/>
          <p:nvPr/>
        </p:nvSpPr>
        <p:spPr>
          <a:xfrm>
            <a:off x="14173200" y="7086600"/>
            <a:ext cx="304800" cy="228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14173200" y="7696200"/>
            <a:ext cx="304800" cy="228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 descr="a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24516" y="115890"/>
            <a:ext cx="6924484" cy="798510"/>
          </a:xfrm>
          <a:prstGeom prst="rect">
            <a:avLst/>
          </a:prstGeom>
        </p:spPr>
      </p:pic>
      <p:pic>
        <p:nvPicPr>
          <p:cNvPr id="95" name="Picture 94" descr="a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0616" y="1295400"/>
            <a:ext cx="2322384" cy="719269"/>
          </a:xfrm>
          <a:prstGeom prst="rect">
            <a:avLst/>
          </a:prstGeom>
        </p:spPr>
      </p:pic>
      <p:pic>
        <p:nvPicPr>
          <p:cNvPr id="53" name="Picture 52" descr="a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14800" y="1981200"/>
            <a:ext cx="7003725" cy="579072"/>
          </a:xfrm>
          <a:prstGeom prst="rect">
            <a:avLst/>
          </a:prstGeom>
        </p:spPr>
      </p:pic>
      <p:pic>
        <p:nvPicPr>
          <p:cNvPr id="54" name="Picture 53" descr="a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2800" y="2514600"/>
            <a:ext cx="1792076" cy="646123"/>
          </a:xfrm>
          <a:prstGeom prst="rect">
            <a:avLst/>
          </a:prstGeom>
        </p:spPr>
      </p:pic>
      <p:pic>
        <p:nvPicPr>
          <p:cNvPr id="55" name="Picture 54" descr="a5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71311" y="2514600"/>
            <a:ext cx="1639689" cy="646123"/>
          </a:xfrm>
          <a:prstGeom prst="rect">
            <a:avLst/>
          </a:prstGeom>
        </p:spPr>
      </p:pic>
      <p:pic>
        <p:nvPicPr>
          <p:cNvPr id="56" name="Picture 55" descr="a6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0275" y="3124200"/>
            <a:ext cx="7003725" cy="572977"/>
          </a:xfrm>
          <a:prstGeom prst="rect">
            <a:avLst/>
          </a:prstGeom>
        </p:spPr>
      </p:pic>
      <p:pic>
        <p:nvPicPr>
          <p:cNvPr id="57" name="Picture 56" descr="a7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408324" y="3657600"/>
            <a:ext cx="1792076" cy="566881"/>
          </a:xfrm>
          <a:prstGeom prst="rect">
            <a:avLst/>
          </a:prstGeom>
        </p:spPr>
      </p:pic>
      <p:pic>
        <p:nvPicPr>
          <p:cNvPr id="61" name="Picture 60" descr="a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648200" y="3581400"/>
            <a:ext cx="1938368" cy="646123"/>
          </a:xfrm>
          <a:prstGeom prst="rect">
            <a:avLst/>
          </a:prstGeom>
        </p:spPr>
      </p:pic>
      <p:pic>
        <p:nvPicPr>
          <p:cNvPr id="67" name="Picture 66" descr="a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001000" y="3657600"/>
            <a:ext cx="2017609" cy="572977"/>
          </a:xfrm>
          <a:prstGeom prst="rect">
            <a:avLst/>
          </a:prstGeom>
        </p:spPr>
      </p:pic>
      <p:pic>
        <p:nvPicPr>
          <p:cNvPr id="74" name="Picture 73" descr="b1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990600" y="4191000"/>
            <a:ext cx="12105656" cy="652218"/>
          </a:xfrm>
          <a:prstGeom prst="rect">
            <a:avLst/>
          </a:prstGeom>
        </p:spPr>
      </p:pic>
      <p:pic>
        <p:nvPicPr>
          <p:cNvPr id="79" name="Picture 78" descr="b2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92178" y="4724400"/>
            <a:ext cx="1865222" cy="646123"/>
          </a:xfrm>
          <a:prstGeom prst="rect">
            <a:avLst/>
          </a:prstGeom>
        </p:spPr>
      </p:pic>
      <p:pic>
        <p:nvPicPr>
          <p:cNvPr id="93" name="Picture 92" descr="b3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478191" y="4724400"/>
            <a:ext cx="2017609" cy="646123"/>
          </a:xfrm>
          <a:prstGeom prst="rect">
            <a:avLst/>
          </a:prstGeom>
        </p:spPr>
      </p:pic>
      <p:pic>
        <p:nvPicPr>
          <p:cNvPr id="94" name="Picture 93" descr="b4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5069041" y="4800600"/>
            <a:ext cx="2627159" cy="566881"/>
          </a:xfrm>
          <a:prstGeom prst="rect">
            <a:avLst/>
          </a:prstGeom>
        </p:spPr>
      </p:pic>
      <p:pic>
        <p:nvPicPr>
          <p:cNvPr id="96" name="Picture 95" descr="b5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8952174" y="4724400"/>
            <a:ext cx="2401626" cy="572977"/>
          </a:xfrm>
          <a:prstGeom prst="rect">
            <a:avLst/>
          </a:prstGeom>
        </p:spPr>
      </p:pic>
      <p:pic>
        <p:nvPicPr>
          <p:cNvPr id="97" name="Picture 96" descr="b6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2115800" y="4724400"/>
            <a:ext cx="1712835" cy="572977"/>
          </a:xfrm>
          <a:prstGeom prst="rect">
            <a:avLst/>
          </a:prstGeom>
        </p:spPr>
      </p:pic>
      <p:pic>
        <p:nvPicPr>
          <p:cNvPr id="98" name="Picture 97" descr="b7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838200" y="5334000"/>
            <a:ext cx="7003725" cy="579072"/>
          </a:xfrm>
          <a:prstGeom prst="rect">
            <a:avLst/>
          </a:prstGeom>
        </p:spPr>
      </p:pic>
      <p:pic>
        <p:nvPicPr>
          <p:cNvPr id="99" name="Picture 98" descr="b8.pn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152400" y="5867400"/>
            <a:ext cx="1712835" cy="566881"/>
          </a:xfrm>
          <a:prstGeom prst="rect">
            <a:avLst/>
          </a:prstGeom>
        </p:spPr>
      </p:pic>
      <p:pic>
        <p:nvPicPr>
          <p:cNvPr id="100" name="Picture 99" descr="b9.pn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429000" y="5867400"/>
            <a:ext cx="1408060" cy="566881"/>
          </a:xfrm>
          <a:prstGeom prst="rect">
            <a:avLst/>
          </a:prstGeom>
        </p:spPr>
      </p:pic>
      <p:pic>
        <p:nvPicPr>
          <p:cNvPr id="101" name="Picture 100" descr="c1.pn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7086600" y="5867400"/>
            <a:ext cx="1255672" cy="566881"/>
          </a:xfrm>
          <a:prstGeom prst="rect">
            <a:avLst/>
          </a:prstGeom>
        </p:spPr>
      </p:pic>
      <p:pic>
        <p:nvPicPr>
          <p:cNvPr id="102" name="Picture 101" descr="c2.png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12307953" y="5486400"/>
            <a:ext cx="1560447" cy="566881"/>
          </a:xfrm>
          <a:prstGeom prst="rect">
            <a:avLst/>
          </a:prstGeom>
        </p:spPr>
      </p:pic>
      <p:pic>
        <p:nvPicPr>
          <p:cNvPr id="103" name="Picture 102" descr="c3.pn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8686800" y="6019800"/>
            <a:ext cx="5937014" cy="579072"/>
          </a:xfrm>
          <a:prstGeom prst="rect">
            <a:avLst/>
          </a:prstGeom>
        </p:spPr>
      </p:pic>
      <p:pic>
        <p:nvPicPr>
          <p:cNvPr id="104" name="Picture 103" descr="c5.png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8001000" y="6553200"/>
            <a:ext cx="1639689" cy="512022"/>
          </a:xfrm>
          <a:prstGeom prst="rect">
            <a:avLst/>
          </a:prstGeom>
        </p:spPr>
      </p:pic>
      <p:pic>
        <p:nvPicPr>
          <p:cNvPr id="105" name="Picture 104" descr="c6.png"/>
          <p:cNvPicPr>
            <a:picLocks noChangeAspect="1"/>
          </p:cNvPicPr>
          <p:nvPr/>
        </p:nvPicPr>
        <p:blipFill>
          <a:blip r:embed="rId25" cstate="email"/>
          <a:stretch>
            <a:fillRect/>
          </a:stretch>
        </p:blipFill>
        <p:spPr>
          <a:xfrm>
            <a:off x="10482232" y="6477000"/>
            <a:ext cx="1938368" cy="512022"/>
          </a:xfrm>
          <a:prstGeom prst="rect">
            <a:avLst/>
          </a:prstGeom>
        </p:spPr>
      </p:pic>
      <p:pic>
        <p:nvPicPr>
          <p:cNvPr id="106" name="Picture 105" descr="c7.png"/>
          <p:cNvPicPr>
            <a:picLocks noChangeAspect="1"/>
          </p:cNvPicPr>
          <p:nvPr/>
        </p:nvPicPr>
        <p:blipFill>
          <a:blip r:embed="rId26" cstate="email"/>
          <a:stretch>
            <a:fillRect/>
          </a:stretch>
        </p:blipFill>
        <p:spPr>
          <a:xfrm>
            <a:off x="13524137" y="6553200"/>
            <a:ext cx="1944463" cy="566881"/>
          </a:xfrm>
          <a:prstGeom prst="rect">
            <a:avLst/>
          </a:prstGeom>
        </p:spPr>
      </p:pic>
      <p:pic>
        <p:nvPicPr>
          <p:cNvPr id="107" name="Picture 106" descr="c8.png"/>
          <p:cNvPicPr>
            <a:picLocks noChangeAspect="1"/>
          </p:cNvPicPr>
          <p:nvPr/>
        </p:nvPicPr>
        <p:blipFill>
          <a:blip r:embed="rId27" cstate="email"/>
          <a:stretch>
            <a:fillRect/>
          </a:stretch>
        </p:blipFill>
        <p:spPr>
          <a:xfrm>
            <a:off x="13335000" y="7239000"/>
            <a:ext cx="1865222" cy="512022"/>
          </a:xfrm>
          <a:prstGeom prst="rect">
            <a:avLst/>
          </a:prstGeom>
        </p:spPr>
      </p:pic>
      <p:pic>
        <p:nvPicPr>
          <p:cNvPr id="108" name="Picture 107" descr="c9.png"/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13182600" y="7924800"/>
            <a:ext cx="2322384" cy="57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2" grpId="0" animBg="1"/>
      <p:bldP spid="89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7178929" y="3200843"/>
            <a:ext cx="2753100" cy="2562765"/>
          </a:xfrm>
          <a:custGeom>
            <a:avLst/>
            <a:gdLst>
              <a:gd name="connsiteX0" fmla="*/ 0 w 2753100"/>
              <a:gd name="connsiteY0" fmla="*/ 1281383 h 2562765"/>
              <a:gd name="connsiteX1" fmla="*/ 438636 w 2753100"/>
              <a:gd name="connsiteY1" fmla="*/ 343468 h 2562765"/>
              <a:gd name="connsiteX2" fmla="*/ 1376552 w 2753100"/>
              <a:gd name="connsiteY2" fmla="*/ 2 h 2562765"/>
              <a:gd name="connsiteX3" fmla="*/ 2314467 w 2753100"/>
              <a:gd name="connsiteY3" fmla="*/ 343471 h 2562765"/>
              <a:gd name="connsiteX4" fmla="*/ 2753100 w 2753100"/>
              <a:gd name="connsiteY4" fmla="*/ 1281388 h 2562765"/>
              <a:gd name="connsiteX5" fmla="*/ 2314465 w 2753100"/>
              <a:gd name="connsiteY5" fmla="*/ 2219304 h 2562765"/>
              <a:gd name="connsiteX6" fmla="*/ 1376549 w 2753100"/>
              <a:gd name="connsiteY6" fmla="*/ 2562771 h 2562765"/>
              <a:gd name="connsiteX7" fmla="*/ 438633 w 2753100"/>
              <a:gd name="connsiteY7" fmla="*/ 2219303 h 2562765"/>
              <a:gd name="connsiteX8" fmla="*/ -1 w 2753100"/>
              <a:gd name="connsiteY8" fmla="*/ 1281387 h 2562765"/>
              <a:gd name="connsiteX9" fmla="*/ 0 w 2753100"/>
              <a:gd name="connsiteY9" fmla="*/ 1281383 h 25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3100" h="2562765">
                <a:moveTo>
                  <a:pt x="0" y="1281383"/>
                </a:moveTo>
                <a:cubicBezTo>
                  <a:pt x="0" y="925619"/>
                  <a:pt x="158892" y="585868"/>
                  <a:pt x="438636" y="343468"/>
                </a:cubicBezTo>
                <a:cubicBezTo>
                  <a:pt x="693388" y="122724"/>
                  <a:pt x="1028510" y="1"/>
                  <a:pt x="1376552" y="2"/>
                </a:cubicBezTo>
                <a:cubicBezTo>
                  <a:pt x="1724594" y="2"/>
                  <a:pt x="2059717" y="122726"/>
                  <a:pt x="2314467" y="343471"/>
                </a:cubicBezTo>
                <a:cubicBezTo>
                  <a:pt x="2594210" y="585872"/>
                  <a:pt x="2753101" y="925623"/>
                  <a:pt x="2753100" y="1281388"/>
                </a:cubicBezTo>
                <a:cubicBezTo>
                  <a:pt x="2753100" y="1637152"/>
                  <a:pt x="2594209" y="1976903"/>
                  <a:pt x="2314465" y="2219304"/>
                </a:cubicBezTo>
                <a:cubicBezTo>
                  <a:pt x="2059714" y="2440049"/>
                  <a:pt x="1724591" y="2562771"/>
                  <a:pt x="1376549" y="2562771"/>
                </a:cubicBezTo>
                <a:cubicBezTo>
                  <a:pt x="1028507" y="2562771"/>
                  <a:pt x="693384" y="2440048"/>
                  <a:pt x="438633" y="2219303"/>
                </a:cubicBezTo>
                <a:cubicBezTo>
                  <a:pt x="158890" y="1976902"/>
                  <a:pt x="-1" y="1637151"/>
                  <a:pt x="-1" y="1281387"/>
                </a:cubicBezTo>
                <a:cubicBezTo>
                  <a:pt x="-1" y="1281386"/>
                  <a:pt x="0" y="1281384"/>
                  <a:pt x="0" y="1281383"/>
                </a:cubicBezTo>
                <a:close/>
              </a:path>
            </a:pathLst>
          </a:custGeom>
          <a:blipFill rotWithShape="0">
            <a:blip r:embed="rId2" cstate="email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842" tIns="448968" rIns="476842" bIns="448968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5800" kern="1200" dirty="0" smtClean="0"/>
              <a:t/>
            </a:r>
            <a:br>
              <a:rPr lang="en-GB" sz="5800" kern="1200" dirty="0" smtClean="0"/>
            </a:br>
            <a:endParaRPr lang="en-US" sz="5800" kern="1200" dirty="0"/>
          </a:p>
        </p:txBody>
      </p:sp>
      <p:sp>
        <p:nvSpPr>
          <p:cNvPr id="21" name="Freeform 20"/>
          <p:cNvSpPr/>
          <p:nvPr/>
        </p:nvSpPr>
        <p:spPr>
          <a:xfrm rot="20301990">
            <a:off x="9855657" y="3547106"/>
            <a:ext cx="398959" cy="680697"/>
          </a:xfrm>
          <a:custGeom>
            <a:avLst/>
            <a:gdLst>
              <a:gd name="connsiteX0" fmla="*/ 0 w 398959"/>
              <a:gd name="connsiteY0" fmla="*/ 136139 h 680697"/>
              <a:gd name="connsiteX1" fmla="*/ 199480 w 398959"/>
              <a:gd name="connsiteY1" fmla="*/ 136139 h 680697"/>
              <a:gd name="connsiteX2" fmla="*/ 199480 w 398959"/>
              <a:gd name="connsiteY2" fmla="*/ 0 h 680697"/>
              <a:gd name="connsiteX3" fmla="*/ 398959 w 398959"/>
              <a:gd name="connsiteY3" fmla="*/ 340349 h 680697"/>
              <a:gd name="connsiteX4" fmla="*/ 199480 w 398959"/>
              <a:gd name="connsiteY4" fmla="*/ 680697 h 680697"/>
              <a:gd name="connsiteX5" fmla="*/ 199480 w 398959"/>
              <a:gd name="connsiteY5" fmla="*/ 544558 h 680697"/>
              <a:gd name="connsiteX6" fmla="*/ 0 w 398959"/>
              <a:gd name="connsiteY6" fmla="*/ 544558 h 680697"/>
              <a:gd name="connsiteX7" fmla="*/ 0 w 398959"/>
              <a:gd name="connsiteY7" fmla="*/ 136139 h 68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959" h="680697">
                <a:moveTo>
                  <a:pt x="0" y="136139"/>
                </a:moveTo>
                <a:lnTo>
                  <a:pt x="199480" y="136139"/>
                </a:lnTo>
                <a:lnTo>
                  <a:pt x="199480" y="0"/>
                </a:lnTo>
                <a:lnTo>
                  <a:pt x="398959" y="340349"/>
                </a:lnTo>
                <a:lnTo>
                  <a:pt x="199480" y="680697"/>
                </a:lnTo>
                <a:lnTo>
                  <a:pt x="199480" y="544558"/>
                </a:lnTo>
                <a:lnTo>
                  <a:pt x="0" y="544558"/>
                </a:lnTo>
                <a:lnTo>
                  <a:pt x="0" y="13613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6139" rIns="119688" bIns="1361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3" name="Freeform 22"/>
          <p:cNvSpPr/>
          <p:nvPr/>
        </p:nvSpPr>
        <p:spPr>
          <a:xfrm rot="26901347">
            <a:off x="8328682" y="2583482"/>
            <a:ext cx="364128" cy="680698"/>
          </a:xfrm>
          <a:custGeom>
            <a:avLst/>
            <a:gdLst>
              <a:gd name="connsiteX0" fmla="*/ 0 w 230111"/>
              <a:gd name="connsiteY0" fmla="*/ 136139 h 680697"/>
              <a:gd name="connsiteX1" fmla="*/ 115056 w 230111"/>
              <a:gd name="connsiteY1" fmla="*/ 136139 h 680697"/>
              <a:gd name="connsiteX2" fmla="*/ 115056 w 230111"/>
              <a:gd name="connsiteY2" fmla="*/ 0 h 680697"/>
              <a:gd name="connsiteX3" fmla="*/ 230111 w 230111"/>
              <a:gd name="connsiteY3" fmla="*/ 340349 h 680697"/>
              <a:gd name="connsiteX4" fmla="*/ 115056 w 230111"/>
              <a:gd name="connsiteY4" fmla="*/ 680697 h 680697"/>
              <a:gd name="connsiteX5" fmla="*/ 115056 w 230111"/>
              <a:gd name="connsiteY5" fmla="*/ 544558 h 680697"/>
              <a:gd name="connsiteX6" fmla="*/ 0 w 230111"/>
              <a:gd name="connsiteY6" fmla="*/ 544558 h 680697"/>
              <a:gd name="connsiteX7" fmla="*/ 0 w 230111"/>
              <a:gd name="connsiteY7" fmla="*/ 136139 h 68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11" h="680697">
                <a:moveTo>
                  <a:pt x="230110" y="544558"/>
                </a:moveTo>
                <a:lnTo>
                  <a:pt x="115055" y="544558"/>
                </a:lnTo>
                <a:lnTo>
                  <a:pt x="115055" y="680697"/>
                </a:lnTo>
                <a:lnTo>
                  <a:pt x="1" y="340348"/>
                </a:lnTo>
                <a:lnTo>
                  <a:pt x="115055" y="0"/>
                </a:lnTo>
                <a:lnTo>
                  <a:pt x="115055" y="136139"/>
                </a:lnTo>
                <a:lnTo>
                  <a:pt x="230110" y="136139"/>
                </a:lnTo>
                <a:lnTo>
                  <a:pt x="230110" y="54455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032" tIns="136138" rIns="0" bIns="1361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5" name="Freeform 24"/>
          <p:cNvSpPr/>
          <p:nvPr/>
        </p:nvSpPr>
        <p:spPr>
          <a:xfrm rot="2633319">
            <a:off x="9559056" y="5246929"/>
            <a:ext cx="290397" cy="680697"/>
          </a:xfrm>
          <a:custGeom>
            <a:avLst/>
            <a:gdLst>
              <a:gd name="connsiteX0" fmla="*/ 0 w 290397"/>
              <a:gd name="connsiteY0" fmla="*/ 136139 h 680697"/>
              <a:gd name="connsiteX1" fmla="*/ 145199 w 290397"/>
              <a:gd name="connsiteY1" fmla="*/ 136139 h 680697"/>
              <a:gd name="connsiteX2" fmla="*/ 145199 w 290397"/>
              <a:gd name="connsiteY2" fmla="*/ 0 h 680697"/>
              <a:gd name="connsiteX3" fmla="*/ 290397 w 290397"/>
              <a:gd name="connsiteY3" fmla="*/ 340349 h 680697"/>
              <a:gd name="connsiteX4" fmla="*/ 145199 w 290397"/>
              <a:gd name="connsiteY4" fmla="*/ 680697 h 680697"/>
              <a:gd name="connsiteX5" fmla="*/ 145199 w 290397"/>
              <a:gd name="connsiteY5" fmla="*/ 544558 h 680697"/>
              <a:gd name="connsiteX6" fmla="*/ 0 w 290397"/>
              <a:gd name="connsiteY6" fmla="*/ 544558 h 680697"/>
              <a:gd name="connsiteX7" fmla="*/ 0 w 290397"/>
              <a:gd name="connsiteY7" fmla="*/ 136139 h 68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397" h="680697">
                <a:moveTo>
                  <a:pt x="0" y="136139"/>
                </a:moveTo>
                <a:lnTo>
                  <a:pt x="145199" y="136139"/>
                </a:lnTo>
                <a:lnTo>
                  <a:pt x="145199" y="0"/>
                </a:lnTo>
                <a:lnTo>
                  <a:pt x="290397" y="340349"/>
                </a:lnTo>
                <a:lnTo>
                  <a:pt x="145199" y="680697"/>
                </a:lnTo>
                <a:lnTo>
                  <a:pt x="145199" y="544558"/>
                </a:lnTo>
                <a:lnTo>
                  <a:pt x="0" y="544558"/>
                </a:lnTo>
                <a:lnTo>
                  <a:pt x="0" y="13613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6138" rIns="87118" bIns="13613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7" name="Freeform 26"/>
          <p:cNvSpPr/>
          <p:nvPr/>
        </p:nvSpPr>
        <p:spPr>
          <a:xfrm rot="18629455">
            <a:off x="7391913" y="5340327"/>
            <a:ext cx="280643" cy="680698"/>
          </a:xfrm>
          <a:custGeom>
            <a:avLst/>
            <a:gdLst>
              <a:gd name="connsiteX0" fmla="*/ 0 w 280642"/>
              <a:gd name="connsiteY0" fmla="*/ 136139 h 680697"/>
              <a:gd name="connsiteX1" fmla="*/ 140321 w 280642"/>
              <a:gd name="connsiteY1" fmla="*/ 136139 h 680697"/>
              <a:gd name="connsiteX2" fmla="*/ 140321 w 280642"/>
              <a:gd name="connsiteY2" fmla="*/ 0 h 680697"/>
              <a:gd name="connsiteX3" fmla="*/ 280642 w 280642"/>
              <a:gd name="connsiteY3" fmla="*/ 340349 h 680697"/>
              <a:gd name="connsiteX4" fmla="*/ 140321 w 280642"/>
              <a:gd name="connsiteY4" fmla="*/ 680697 h 680697"/>
              <a:gd name="connsiteX5" fmla="*/ 140321 w 280642"/>
              <a:gd name="connsiteY5" fmla="*/ 544558 h 680697"/>
              <a:gd name="connsiteX6" fmla="*/ 0 w 280642"/>
              <a:gd name="connsiteY6" fmla="*/ 544558 h 680697"/>
              <a:gd name="connsiteX7" fmla="*/ 0 w 280642"/>
              <a:gd name="connsiteY7" fmla="*/ 136139 h 68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42" h="680697">
                <a:moveTo>
                  <a:pt x="280642" y="544558"/>
                </a:moveTo>
                <a:lnTo>
                  <a:pt x="140321" y="544558"/>
                </a:lnTo>
                <a:lnTo>
                  <a:pt x="140321" y="680697"/>
                </a:lnTo>
                <a:lnTo>
                  <a:pt x="0" y="340348"/>
                </a:lnTo>
                <a:lnTo>
                  <a:pt x="140321" y="0"/>
                </a:lnTo>
                <a:lnTo>
                  <a:pt x="140321" y="136139"/>
                </a:lnTo>
                <a:lnTo>
                  <a:pt x="280642" y="136139"/>
                </a:lnTo>
                <a:lnTo>
                  <a:pt x="280642" y="54455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192" tIns="136139" rIns="1" bIns="13613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9" name="Freeform 28"/>
          <p:cNvSpPr/>
          <p:nvPr/>
        </p:nvSpPr>
        <p:spPr>
          <a:xfrm rot="22526043">
            <a:off x="6698810" y="3682906"/>
            <a:ext cx="388498" cy="680698"/>
          </a:xfrm>
          <a:custGeom>
            <a:avLst/>
            <a:gdLst>
              <a:gd name="connsiteX0" fmla="*/ 0 w 388498"/>
              <a:gd name="connsiteY0" fmla="*/ 136139 h 680697"/>
              <a:gd name="connsiteX1" fmla="*/ 194249 w 388498"/>
              <a:gd name="connsiteY1" fmla="*/ 136139 h 680697"/>
              <a:gd name="connsiteX2" fmla="*/ 194249 w 388498"/>
              <a:gd name="connsiteY2" fmla="*/ 0 h 680697"/>
              <a:gd name="connsiteX3" fmla="*/ 388498 w 388498"/>
              <a:gd name="connsiteY3" fmla="*/ 340349 h 680697"/>
              <a:gd name="connsiteX4" fmla="*/ 194249 w 388498"/>
              <a:gd name="connsiteY4" fmla="*/ 680697 h 680697"/>
              <a:gd name="connsiteX5" fmla="*/ 194249 w 388498"/>
              <a:gd name="connsiteY5" fmla="*/ 544558 h 680697"/>
              <a:gd name="connsiteX6" fmla="*/ 0 w 388498"/>
              <a:gd name="connsiteY6" fmla="*/ 544558 h 680697"/>
              <a:gd name="connsiteX7" fmla="*/ 0 w 388498"/>
              <a:gd name="connsiteY7" fmla="*/ 136139 h 68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498" h="680697">
                <a:moveTo>
                  <a:pt x="388498" y="544558"/>
                </a:moveTo>
                <a:lnTo>
                  <a:pt x="194249" y="544558"/>
                </a:lnTo>
                <a:lnTo>
                  <a:pt x="194249" y="680697"/>
                </a:lnTo>
                <a:lnTo>
                  <a:pt x="0" y="340348"/>
                </a:lnTo>
                <a:lnTo>
                  <a:pt x="194249" y="0"/>
                </a:lnTo>
                <a:lnTo>
                  <a:pt x="194249" y="136139"/>
                </a:lnTo>
                <a:lnTo>
                  <a:pt x="388498" y="136139"/>
                </a:lnTo>
                <a:lnTo>
                  <a:pt x="388498" y="54455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548" tIns="136140" rIns="0" bIns="1361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pic>
        <p:nvPicPr>
          <p:cNvPr id="4" name="Picture 3" descr="Z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609600"/>
            <a:ext cx="3767017" cy="920420"/>
          </a:xfrm>
          <a:prstGeom prst="rect">
            <a:avLst/>
          </a:prstGeom>
        </p:spPr>
      </p:pic>
      <p:pic>
        <p:nvPicPr>
          <p:cNvPr id="31" name="Picture 30" descr="d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91400" y="533400"/>
            <a:ext cx="2121233" cy="2109042"/>
          </a:xfrm>
          <a:prstGeom prst="rect">
            <a:avLst/>
          </a:prstGeom>
        </p:spPr>
      </p:pic>
      <p:pic>
        <p:nvPicPr>
          <p:cNvPr id="32" name="Picture 31" descr="d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363200" y="2362200"/>
            <a:ext cx="2115137" cy="2109042"/>
          </a:xfrm>
          <a:prstGeom prst="rect">
            <a:avLst/>
          </a:prstGeom>
        </p:spPr>
      </p:pic>
      <p:pic>
        <p:nvPicPr>
          <p:cNvPr id="33" name="Picture 32" descr="d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601200" y="5562600"/>
            <a:ext cx="2200474" cy="2109042"/>
          </a:xfrm>
          <a:prstGeom prst="rect">
            <a:avLst/>
          </a:prstGeom>
        </p:spPr>
      </p:pic>
      <p:pic>
        <p:nvPicPr>
          <p:cNvPr id="34" name="Picture 33" descr="d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410200" y="5562600"/>
            <a:ext cx="2115137" cy="2109042"/>
          </a:xfrm>
          <a:prstGeom prst="rect">
            <a:avLst/>
          </a:prstGeom>
        </p:spPr>
      </p:pic>
      <p:pic>
        <p:nvPicPr>
          <p:cNvPr id="35" name="Picture 34" descr="d5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95800" y="2438400"/>
            <a:ext cx="2115137" cy="2109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00100" y="3086100"/>
            <a:ext cx="13944600" cy="2514600"/>
          </a:xfrm>
          <a:prstGeom prst="round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3619" y="3764328"/>
            <a:ext cx="14397563" cy="1158144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3619" y="3764328"/>
            <a:ext cx="14397563" cy="115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7</Words>
  <Application>Microsoft Office PowerPoint</Application>
  <PresentationFormat>Custom</PresentationFormat>
  <Paragraphs>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835</cp:revision>
  <dcterms:created xsi:type="dcterms:W3CDTF">2006-08-16T00:00:00Z</dcterms:created>
  <dcterms:modified xsi:type="dcterms:W3CDTF">2022-02-07T14:00:36Z</dcterms:modified>
</cp:coreProperties>
</file>