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4" r:id="rId2"/>
    <p:sldId id="282" r:id="rId3"/>
    <p:sldId id="258" r:id="rId4"/>
    <p:sldId id="277" r:id="rId5"/>
    <p:sldId id="260" r:id="rId6"/>
    <p:sldId id="298" r:id="rId7"/>
    <p:sldId id="311" r:id="rId8"/>
    <p:sldId id="312" r:id="rId9"/>
    <p:sldId id="313" r:id="rId10"/>
    <p:sldId id="278" r:id="rId11"/>
    <p:sldId id="300" r:id="rId12"/>
    <p:sldId id="314" r:id="rId13"/>
    <p:sldId id="279" r:id="rId14"/>
    <p:sldId id="315" r:id="rId15"/>
    <p:sldId id="316" r:id="rId16"/>
    <p:sldId id="317" r:id="rId17"/>
    <p:sldId id="318" r:id="rId18"/>
    <p:sldId id="319" r:id="rId19"/>
    <p:sldId id="280" r:id="rId20"/>
    <p:sldId id="276" r:id="rId21"/>
    <p:sldId id="295" r:id="rId22"/>
    <p:sldId id="281" r:id="rId23"/>
  </p:sldIdLst>
  <p:sldSz cx="11430000" cy="7132638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434" autoAdjust="0"/>
  </p:normalViewPr>
  <p:slideViewPr>
    <p:cSldViewPr snapToGrid="0">
      <p:cViewPr>
        <p:scale>
          <a:sx n="74" d="100"/>
          <a:sy n="74" d="100"/>
        </p:scale>
        <p:origin x="-174" y="-72"/>
      </p:cViewPr>
      <p:guideLst>
        <p:guide orient="horz" pos="2246"/>
        <p:guide pos="36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12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3ECCF4-7B6E-487F-87CF-5342A6179294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BBFF8CD1-FEFC-4203-AB3C-F871FC5E58CC}">
      <dgm:prSet phldrT="[Text]" phldr="1"/>
      <dgm:spPr/>
      <dgm:t>
        <a:bodyPr/>
        <a:lstStyle/>
        <a:p>
          <a:endParaRPr lang="en-US" dirty="0"/>
        </a:p>
      </dgm:t>
    </dgm:pt>
    <dgm:pt modelId="{94F089B9-264B-4C7D-8595-422937AA28A0}" type="sibTrans" cxnId="{44A66642-65D5-4FA0-8D4B-5FD63D0409E4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53975"/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C:\Users\Sumon\Desktop\Ambassaqdor Pic-1.jpg"/>
        </a:ext>
      </dgm:extLst>
    </dgm:pt>
    <dgm:pt modelId="{1172EF1F-2C26-40DE-BAFD-23A0F715EB3A}" type="parTrans" cxnId="{44A66642-65D5-4FA0-8D4B-5FD63D0409E4}">
      <dgm:prSet/>
      <dgm:spPr/>
      <dgm:t>
        <a:bodyPr/>
        <a:lstStyle/>
        <a:p>
          <a:endParaRPr lang="en-US"/>
        </a:p>
      </dgm:t>
    </dgm:pt>
    <dgm:pt modelId="{88197FD6-9A55-40D3-8345-90A29B3425CE}" type="pres">
      <dgm:prSet presAssocID="{0A3ECCF4-7B6E-487F-87CF-5342A6179294}" presName="Name0" presStyleCnt="0">
        <dgm:presLayoutVars>
          <dgm:chMax val="7"/>
          <dgm:chPref val="7"/>
          <dgm:dir/>
        </dgm:presLayoutVars>
      </dgm:prSet>
      <dgm:spPr/>
    </dgm:pt>
    <dgm:pt modelId="{512304ED-A925-456E-A015-7C2E456F0FF4}" type="pres">
      <dgm:prSet presAssocID="{0A3ECCF4-7B6E-487F-87CF-5342A6179294}" presName="Name1" presStyleCnt="0"/>
      <dgm:spPr/>
    </dgm:pt>
    <dgm:pt modelId="{5349463E-0BE0-4744-88DF-BD42F74773C4}" type="pres">
      <dgm:prSet presAssocID="{94F089B9-264B-4C7D-8595-422937AA28A0}" presName="picture_1" presStyleCnt="0"/>
      <dgm:spPr/>
    </dgm:pt>
    <dgm:pt modelId="{7077740D-402A-4700-B4D3-281C40E6CB29}" type="pres">
      <dgm:prSet presAssocID="{94F089B9-264B-4C7D-8595-422937AA28A0}" presName="pictureRepeatNode" presStyleLbl="alignImgPlace1" presStyleIdx="0" presStyleCnt="1" custScaleX="200000" custScaleY="214660" custLinFactX="-24313" custLinFactNeighborX="-100000" custLinFactNeighborY="77092"/>
      <dgm:spPr/>
      <dgm:t>
        <a:bodyPr/>
        <a:lstStyle/>
        <a:p>
          <a:endParaRPr lang="en-US"/>
        </a:p>
      </dgm:t>
    </dgm:pt>
    <dgm:pt modelId="{A89016D6-7C1B-41D1-A416-F0602AC627D7}" type="pres">
      <dgm:prSet presAssocID="{BBFF8CD1-FEFC-4203-AB3C-F871FC5E58CC}" presName="text_1" presStyleLbl="node1" presStyleIdx="0" presStyleCnt="0" custFlipVert="1" custFlipHor="0" custScaleX="307198" custScaleY="9567" custLinFactY="181656" custLinFactNeighborX="-63588" custLinFactNeighborY="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362ACD9-75B7-40A6-A3F0-BA411D2DD9A8}" type="presOf" srcId="{BBFF8CD1-FEFC-4203-AB3C-F871FC5E58CC}" destId="{A89016D6-7C1B-41D1-A416-F0602AC627D7}" srcOrd="0" destOrd="0" presId="urn:microsoft.com/office/officeart/2008/layout/CircularPictureCallout"/>
    <dgm:cxn modelId="{9FA4FA46-75D6-418D-9ADB-86E796D21EE5}" type="presOf" srcId="{94F089B9-264B-4C7D-8595-422937AA28A0}" destId="{7077740D-402A-4700-B4D3-281C40E6CB29}" srcOrd="0" destOrd="0" presId="urn:microsoft.com/office/officeart/2008/layout/CircularPictureCallout"/>
    <dgm:cxn modelId="{0D525A68-3729-4BB8-BD1E-48CB054B6963}" type="presOf" srcId="{0A3ECCF4-7B6E-487F-87CF-5342A6179294}" destId="{88197FD6-9A55-40D3-8345-90A29B3425CE}" srcOrd="0" destOrd="0" presId="urn:microsoft.com/office/officeart/2008/layout/CircularPictureCallout"/>
    <dgm:cxn modelId="{44A66642-65D5-4FA0-8D4B-5FD63D0409E4}" srcId="{0A3ECCF4-7B6E-487F-87CF-5342A6179294}" destId="{BBFF8CD1-FEFC-4203-AB3C-F871FC5E58CC}" srcOrd="0" destOrd="0" parTransId="{1172EF1F-2C26-40DE-BAFD-23A0F715EB3A}" sibTransId="{94F089B9-264B-4C7D-8595-422937AA28A0}"/>
    <dgm:cxn modelId="{C4639407-9524-4272-A4D4-50438B03CD22}" type="presParOf" srcId="{88197FD6-9A55-40D3-8345-90A29B3425CE}" destId="{512304ED-A925-456E-A015-7C2E456F0FF4}" srcOrd="0" destOrd="0" presId="urn:microsoft.com/office/officeart/2008/layout/CircularPictureCallout"/>
    <dgm:cxn modelId="{9E8EF1C3-15C1-4CDD-8F45-165605921070}" type="presParOf" srcId="{512304ED-A925-456E-A015-7C2E456F0FF4}" destId="{5349463E-0BE0-4744-88DF-BD42F74773C4}" srcOrd="0" destOrd="0" presId="urn:microsoft.com/office/officeart/2008/layout/CircularPictureCallout"/>
    <dgm:cxn modelId="{82A31630-12EE-4F73-B005-2CAE6A0DE089}" type="presParOf" srcId="{5349463E-0BE0-4744-88DF-BD42F74773C4}" destId="{7077740D-402A-4700-B4D3-281C40E6CB29}" srcOrd="0" destOrd="0" presId="urn:microsoft.com/office/officeart/2008/layout/CircularPictureCallout"/>
    <dgm:cxn modelId="{B904FD90-00ED-4C3B-90B2-E7598F62500D}" type="presParOf" srcId="{512304ED-A925-456E-A015-7C2E456F0FF4}" destId="{A89016D6-7C1B-41D1-A416-F0602AC627D7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23149A-FFDA-4609-81CE-E566A0C3029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E204D4-F4F3-4884-9CD5-15C58559DD4E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bn-IN" sz="4000" dirty="0" smtClean="0">
              <a:latin typeface="NikoshBAN" panose="02000000000000000000" pitchFamily="2" charset="0"/>
              <a:cs typeface="NikoshBAN" panose="02000000000000000000" pitchFamily="2" charset="0"/>
            </a:rPr>
            <a:t>এ পাঠ শেষে শিক্ষার্থীরা .............</a:t>
          </a:r>
          <a:endParaRPr lang="en-US" sz="400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১।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প্রেজেন্টেশন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সফটওয়্যার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কী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তা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বলতে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;</a:t>
          </a:r>
        </a:p>
        <a:p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২।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প্রেজেন্টেশন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সফটওয়্যারের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ব্যবহার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বর্ণনা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;</a:t>
          </a:r>
        </a:p>
        <a:p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৩।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মাইক্রোসফট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পাওয়ার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পয়েন্ট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স্লাইডে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ছবি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সংযোজন</a:t>
          </a:r>
          <a:r>
            <a:rPr lang="bn-IN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করতে পারবে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200" dirty="0"/>
        </a:p>
      </dgm:t>
    </dgm:pt>
    <dgm:pt modelId="{EE7972A7-4E22-4974-A090-80389E25FEE8}" type="parTrans" cxnId="{02B73CB6-D296-433B-8E2D-6C6C73EFAD7B}">
      <dgm:prSet/>
      <dgm:spPr/>
      <dgm:t>
        <a:bodyPr/>
        <a:lstStyle/>
        <a:p>
          <a:endParaRPr lang="en-US"/>
        </a:p>
      </dgm:t>
    </dgm:pt>
    <dgm:pt modelId="{878078E0-FA96-4187-BCBA-10143AD429C4}" type="sibTrans" cxnId="{02B73CB6-D296-433B-8E2D-6C6C73EFAD7B}">
      <dgm:prSet/>
      <dgm:spPr/>
      <dgm:t>
        <a:bodyPr/>
        <a:lstStyle/>
        <a:p>
          <a:endParaRPr lang="en-US"/>
        </a:p>
      </dgm:t>
    </dgm:pt>
    <dgm:pt modelId="{49A4F7EE-E11D-4EF2-85EB-DB9AD302A312}" type="pres">
      <dgm:prSet presAssocID="{7023149A-FFDA-4609-81CE-E566A0C3029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D42911-83B2-4FBF-B6F0-8C8C62532B50}" type="pres">
      <dgm:prSet presAssocID="{82E204D4-F4F3-4884-9CD5-15C58559DD4E}" presName="parentText" presStyleLbl="node1" presStyleIdx="0" presStyleCnt="1" custLinFactNeighborX="93" custLinFactNeighborY="1214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D3E57E1-9C38-42F2-828F-27CC356D0C01}" type="presOf" srcId="{82E204D4-F4F3-4884-9CD5-15C58559DD4E}" destId="{1BD42911-83B2-4FBF-B6F0-8C8C62532B50}" srcOrd="0" destOrd="0" presId="urn:microsoft.com/office/officeart/2005/8/layout/vList2"/>
    <dgm:cxn modelId="{AD0E7A2D-1654-4455-9CC9-B5DEB1F88E04}" type="presOf" srcId="{7023149A-FFDA-4609-81CE-E566A0C3029E}" destId="{49A4F7EE-E11D-4EF2-85EB-DB9AD302A312}" srcOrd="0" destOrd="0" presId="urn:microsoft.com/office/officeart/2005/8/layout/vList2"/>
    <dgm:cxn modelId="{02B73CB6-D296-433B-8E2D-6C6C73EFAD7B}" srcId="{7023149A-FFDA-4609-81CE-E566A0C3029E}" destId="{82E204D4-F4F3-4884-9CD5-15C58559DD4E}" srcOrd="0" destOrd="0" parTransId="{EE7972A7-4E22-4974-A090-80389E25FEE8}" sibTransId="{878078E0-FA96-4187-BCBA-10143AD429C4}"/>
    <dgm:cxn modelId="{C7038166-4F15-414F-ABDD-F1DA140620B7}" type="presParOf" srcId="{49A4F7EE-E11D-4EF2-85EB-DB9AD302A312}" destId="{1BD42911-83B2-4FBF-B6F0-8C8C62532B5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50732AB-22A6-4DBA-B92A-EA0E7E9F3694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C6CEDC-719B-4D27-8264-4A9DE84C98F5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en-US" sz="1800" dirty="0" smtClean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074D6612-2889-4831-B2E0-BFA848D2DD2A}" type="parTrans" cxnId="{E3AA0693-97D7-40E4-BFA1-691110AE995D}">
      <dgm:prSet/>
      <dgm:spPr/>
      <dgm:t>
        <a:bodyPr/>
        <a:lstStyle/>
        <a:p>
          <a:endParaRPr lang="en-US"/>
        </a:p>
      </dgm:t>
    </dgm:pt>
    <dgm:pt modelId="{7831F494-D177-45F4-97A7-517D09F10416}" type="sibTrans" cxnId="{E3AA0693-97D7-40E4-BFA1-691110AE995D}">
      <dgm:prSet/>
      <dgm:spPr/>
      <dgm:t>
        <a:bodyPr/>
        <a:lstStyle/>
        <a:p>
          <a:endParaRPr lang="en-US"/>
        </a:p>
      </dgm:t>
    </dgm:pt>
    <dgm:pt modelId="{E5D53E82-0434-4DF4-97CC-789C73E27B3A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প্রেজেন্টেশন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প্রোগ্রাম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মাইক্রোসফট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পাওয়ার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পয়েন্ট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ব্যবহার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করে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শিক্ষামূলক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বিভিন্ন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বিষয়কে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সহজেই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বিভিন্ন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গ্রাফিক্স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,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অ্যানিমেশন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,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টেক্সট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,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অডিও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,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ভিডিও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,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ইত্যাদির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সমন্বয়ে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আকর্ষনীয়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প্রেজেন্টেশন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তৈরি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করে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উপস্থাপন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করা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যায়</a:t>
          </a:r>
          <a:r>
            <a:rPr lang="en-US" sz="280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।</a:t>
          </a:r>
          <a:endParaRPr lang="en-US" sz="28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006A3D15-49E6-466E-AA92-4D32E26B6C57}" type="sibTrans" cxnId="{DB1E16E7-7D64-4A72-A973-576F6441A4DB}">
      <dgm:prSet/>
      <dgm:spPr/>
      <dgm:t>
        <a:bodyPr/>
        <a:lstStyle/>
        <a:p>
          <a:endParaRPr lang="en-US"/>
        </a:p>
      </dgm:t>
    </dgm:pt>
    <dgm:pt modelId="{06A75C6D-5CDE-4685-A094-4F856C1C65AE}" type="parTrans" cxnId="{DB1E16E7-7D64-4A72-A973-576F6441A4DB}">
      <dgm:prSet/>
      <dgm:spPr/>
      <dgm:t>
        <a:bodyPr/>
        <a:lstStyle/>
        <a:p>
          <a:endParaRPr lang="en-US"/>
        </a:p>
      </dgm:t>
    </dgm:pt>
    <dgm:pt modelId="{3B78B930-7ECD-4CF3-B4BC-FFC83AF91792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বিভিন্ন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শিক্ষামূলক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কর্মশালা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,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ট্রেনিং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প্রোগ্রামের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কোর্সের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বিষয়কে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মাল্টিমিডিয়া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প্রেজেন্টেশন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তৈরি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করে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উপস্থাপন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করা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যায়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। এ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ছাড়াও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শিক্ষা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প্রতিষ্ঠানে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শিক্ষকরা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ক্লাসরুমে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মাল্টিমিডিয়া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প্রজেক্টরের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মাধ্যমে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বিভিন্ন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বিষয়কে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আরও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আকর্ষনীয়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করে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উপস্থাপন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করতে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পারেন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। </a:t>
          </a:r>
          <a:endParaRPr lang="en-US" sz="2800" dirty="0">
            <a:solidFill>
              <a:schemeClr val="tx1"/>
            </a:solidFill>
          </a:endParaRPr>
        </a:p>
      </dgm:t>
    </dgm:pt>
    <dgm:pt modelId="{A36AFF93-1AA7-4826-818E-4BC235145725}" type="parTrans" cxnId="{D373AD23-5014-4514-8255-2A5E00B48CAA}">
      <dgm:prSet/>
      <dgm:spPr/>
      <dgm:t>
        <a:bodyPr/>
        <a:lstStyle/>
        <a:p>
          <a:endParaRPr lang="en-US"/>
        </a:p>
      </dgm:t>
    </dgm:pt>
    <dgm:pt modelId="{D51CF6DA-C64C-4816-AC90-8ACF3B63E1B6}" type="sibTrans" cxnId="{D373AD23-5014-4514-8255-2A5E00B48CAA}">
      <dgm:prSet/>
      <dgm:spPr/>
      <dgm:t>
        <a:bodyPr/>
        <a:lstStyle/>
        <a:p>
          <a:endParaRPr lang="en-US"/>
        </a:p>
      </dgm:t>
    </dgm:pt>
    <dgm:pt modelId="{A22B8645-6F90-4C93-95EC-DB971592BFDF}" type="pres">
      <dgm:prSet presAssocID="{150732AB-22A6-4DBA-B92A-EA0E7E9F369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E9E049B-A1DC-43F6-8AFB-AFD643F01BC4}" type="pres">
      <dgm:prSet presAssocID="{E5D53E82-0434-4DF4-97CC-789C73E27B3A}" presName="comp" presStyleCnt="0"/>
      <dgm:spPr/>
    </dgm:pt>
    <dgm:pt modelId="{B1EE2571-D509-4B28-9EC9-C474EB2537C2}" type="pres">
      <dgm:prSet presAssocID="{E5D53E82-0434-4DF4-97CC-789C73E27B3A}" presName="box" presStyleLbl="node1" presStyleIdx="0" presStyleCnt="2" custLinFactNeighborX="2934" custLinFactNeighborY="-2133"/>
      <dgm:spPr/>
      <dgm:t>
        <a:bodyPr/>
        <a:lstStyle/>
        <a:p>
          <a:endParaRPr lang="en-US"/>
        </a:p>
      </dgm:t>
    </dgm:pt>
    <dgm:pt modelId="{B4639657-54E7-4D6F-A335-270D6FEF4B3D}" type="pres">
      <dgm:prSet presAssocID="{E5D53E82-0434-4DF4-97CC-789C73E27B3A}" presName="img" presStyleLbl="fgImgPlace1" presStyleIdx="0" presStyleCnt="2" custScaleX="83811" custScaleY="89014"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7A247B2-65F8-42C8-962F-1EFEE20FD7F2}" type="pres">
      <dgm:prSet presAssocID="{E5D53E82-0434-4DF4-97CC-789C73E27B3A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EE7C11-0697-4116-B590-1E3FB6B888A7}" type="pres">
      <dgm:prSet presAssocID="{006A3D15-49E6-466E-AA92-4D32E26B6C57}" presName="spacer" presStyleCnt="0"/>
      <dgm:spPr/>
    </dgm:pt>
    <dgm:pt modelId="{3C0E6F9A-B1AF-4A37-A823-A9491A753F83}" type="pres">
      <dgm:prSet presAssocID="{EBC6CEDC-719B-4D27-8264-4A9DE84C98F5}" presName="comp" presStyleCnt="0"/>
      <dgm:spPr/>
    </dgm:pt>
    <dgm:pt modelId="{CD723CAF-9A0D-4879-A7D6-671F417FA9FE}" type="pres">
      <dgm:prSet presAssocID="{EBC6CEDC-719B-4D27-8264-4A9DE84C98F5}" presName="box" presStyleLbl="node1" presStyleIdx="1" presStyleCnt="2"/>
      <dgm:spPr/>
      <dgm:t>
        <a:bodyPr/>
        <a:lstStyle/>
        <a:p>
          <a:endParaRPr lang="en-US"/>
        </a:p>
      </dgm:t>
    </dgm:pt>
    <dgm:pt modelId="{25DA2722-9DB9-4E7A-A45B-446A44632834}" type="pres">
      <dgm:prSet presAssocID="{EBC6CEDC-719B-4D27-8264-4A9DE84C98F5}" presName="img" presStyleLbl="fgImgPlace1" presStyleIdx="1" presStyleCnt="2" custScaleX="89924" custScaleY="85457" custLinFactNeighborX="1834" custLinFactNeighborY="-666"/>
      <dgm:spPr>
        <a:blipFill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AD8207E-4B2E-43C6-BF99-56F1BE382ED4}" type="pres">
      <dgm:prSet presAssocID="{EBC6CEDC-719B-4D27-8264-4A9DE84C98F5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F1D549-AB9F-4B66-8C30-043F13DE9779}" type="presOf" srcId="{3B78B930-7ECD-4CF3-B4BC-FFC83AF91792}" destId="{CD723CAF-9A0D-4879-A7D6-671F417FA9FE}" srcOrd="0" destOrd="1" presId="urn:microsoft.com/office/officeart/2005/8/layout/vList4"/>
    <dgm:cxn modelId="{174E3AE6-971B-4F3F-A196-6C0DC9045E64}" type="presOf" srcId="{3B78B930-7ECD-4CF3-B4BC-FFC83AF91792}" destId="{4AD8207E-4B2E-43C6-BF99-56F1BE382ED4}" srcOrd="1" destOrd="1" presId="urn:microsoft.com/office/officeart/2005/8/layout/vList4"/>
    <dgm:cxn modelId="{E3AA0693-97D7-40E4-BFA1-691110AE995D}" srcId="{150732AB-22A6-4DBA-B92A-EA0E7E9F3694}" destId="{EBC6CEDC-719B-4D27-8264-4A9DE84C98F5}" srcOrd="1" destOrd="0" parTransId="{074D6612-2889-4831-B2E0-BFA848D2DD2A}" sibTransId="{7831F494-D177-45F4-97A7-517D09F10416}"/>
    <dgm:cxn modelId="{D5DC302A-41AA-47F2-8B2C-88E27A78AFAB}" type="presOf" srcId="{150732AB-22A6-4DBA-B92A-EA0E7E9F3694}" destId="{A22B8645-6F90-4C93-95EC-DB971592BFDF}" srcOrd="0" destOrd="0" presId="urn:microsoft.com/office/officeart/2005/8/layout/vList4"/>
    <dgm:cxn modelId="{CCD92616-CF1A-4B5B-A161-C47C8D9222FA}" type="presOf" srcId="{E5D53E82-0434-4DF4-97CC-789C73E27B3A}" destId="{B1EE2571-D509-4B28-9EC9-C474EB2537C2}" srcOrd="0" destOrd="0" presId="urn:microsoft.com/office/officeart/2005/8/layout/vList4"/>
    <dgm:cxn modelId="{CFC22412-2113-426C-B349-73C7717EFAF9}" type="presOf" srcId="{EBC6CEDC-719B-4D27-8264-4A9DE84C98F5}" destId="{4AD8207E-4B2E-43C6-BF99-56F1BE382ED4}" srcOrd="1" destOrd="0" presId="urn:microsoft.com/office/officeart/2005/8/layout/vList4"/>
    <dgm:cxn modelId="{02FC39D6-B1D7-4294-A618-C0A97406CB18}" type="presOf" srcId="{E5D53E82-0434-4DF4-97CC-789C73E27B3A}" destId="{C7A247B2-65F8-42C8-962F-1EFEE20FD7F2}" srcOrd="1" destOrd="0" presId="urn:microsoft.com/office/officeart/2005/8/layout/vList4"/>
    <dgm:cxn modelId="{CD591D21-34BE-4761-86A7-84F902C49A83}" type="presOf" srcId="{EBC6CEDC-719B-4D27-8264-4A9DE84C98F5}" destId="{CD723CAF-9A0D-4879-A7D6-671F417FA9FE}" srcOrd="0" destOrd="0" presId="urn:microsoft.com/office/officeart/2005/8/layout/vList4"/>
    <dgm:cxn modelId="{DB1E16E7-7D64-4A72-A973-576F6441A4DB}" srcId="{150732AB-22A6-4DBA-B92A-EA0E7E9F3694}" destId="{E5D53E82-0434-4DF4-97CC-789C73E27B3A}" srcOrd="0" destOrd="0" parTransId="{06A75C6D-5CDE-4685-A094-4F856C1C65AE}" sibTransId="{006A3D15-49E6-466E-AA92-4D32E26B6C57}"/>
    <dgm:cxn modelId="{D373AD23-5014-4514-8255-2A5E00B48CAA}" srcId="{EBC6CEDC-719B-4D27-8264-4A9DE84C98F5}" destId="{3B78B930-7ECD-4CF3-B4BC-FFC83AF91792}" srcOrd="0" destOrd="0" parTransId="{A36AFF93-1AA7-4826-818E-4BC235145725}" sibTransId="{D51CF6DA-C64C-4816-AC90-8ACF3B63E1B6}"/>
    <dgm:cxn modelId="{F7CDF774-8A29-42F6-9F84-0DBECADA64A3}" type="presParOf" srcId="{A22B8645-6F90-4C93-95EC-DB971592BFDF}" destId="{5E9E049B-A1DC-43F6-8AFB-AFD643F01BC4}" srcOrd="0" destOrd="0" presId="urn:microsoft.com/office/officeart/2005/8/layout/vList4"/>
    <dgm:cxn modelId="{11EAAAA2-5F39-4405-83D0-08D0114C9224}" type="presParOf" srcId="{5E9E049B-A1DC-43F6-8AFB-AFD643F01BC4}" destId="{B1EE2571-D509-4B28-9EC9-C474EB2537C2}" srcOrd="0" destOrd="0" presId="urn:microsoft.com/office/officeart/2005/8/layout/vList4"/>
    <dgm:cxn modelId="{C330B16E-20B7-49B3-800F-3594F76A1851}" type="presParOf" srcId="{5E9E049B-A1DC-43F6-8AFB-AFD643F01BC4}" destId="{B4639657-54E7-4D6F-A335-270D6FEF4B3D}" srcOrd="1" destOrd="0" presId="urn:microsoft.com/office/officeart/2005/8/layout/vList4"/>
    <dgm:cxn modelId="{BDB2BE23-326C-4BAA-946B-850345695781}" type="presParOf" srcId="{5E9E049B-A1DC-43F6-8AFB-AFD643F01BC4}" destId="{C7A247B2-65F8-42C8-962F-1EFEE20FD7F2}" srcOrd="2" destOrd="0" presId="urn:microsoft.com/office/officeart/2005/8/layout/vList4"/>
    <dgm:cxn modelId="{40FAB99E-7684-4EA6-AA0C-6DC871F74B85}" type="presParOf" srcId="{A22B8645-6F90-4C93-95EC-DB971592BFDF}" destId="{62EE7C11-0697-4116-B590-1E3FB6B888A7}" srcOrd="1" destOrd="0" presId="urn:microsoft.com/office/officeart/2005/8/layout/vList4"/>
    <dgm:cxn modelId="{37CB0D56-A393-4031-879D-C28169795BDA}" type="presParOf" srcId="{A22B8645-6F90-4C93-95EC-DB971592BFDF}" destId="{3C0E6F9A-B1AF-4A37-A823-A9491A753F83}" srcOrd="2" destOrd="0" presId="urn:microsoft.com/office/officeart/2005/8/layout/vList4"/>
    <dgm:cxn modelId="{96F8B872-90FE-4EFA-8625-6A30FDE7EDAC}" type="presParOf" srcId="{3C0E6F9A-B1AF-4A37-A823-A9491A753F83}" destId="{CD723CAF-9A0D-4879-A7D6-671F417FA9FE}" srcOrd="0" destOrd="0" presId="urn:microsoft.com/office/officeart/2005/8/layout/vList4"/>
    <dgm:cxn modelId="{1FBC3E95-CDF3-4EBD-A597-45EA44ACBEA9}" type="presParOf" srcId="{3C0E6F9A-B1AF-4A37-A823-A9491A753F83}" destId="{25DA2722-9DB9-4E7A-A45B-446A44632834}" srcOrd="1" destOrd="0" presId="urn:microsoft.com/office/officeart/2005/8/layout/vList4"/>
    <dgm:cxn modelId="{880058D1-4B5D-4FF1-9DB2-0957CBDA6B9E}" type="presParOf" srcId="{3C0E6F9A-B1AF-4A37-A823-A9491A753F83}" destId="{4AD8207E-4B2E-43C6-BF99-56F1BE382ED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77740D-402A-4700-B4D3-281C40E6CB29}">
      <dsp:nvSpPr>
        <dsp:cNvPr id="0" name=""/>
        <dsp:cNvSpPr/>
      </dsp:nvSpPr>
      <dsp:spPr>
        <a:xfrm>
          <a:off x="0" y="293734"/>
          <a:ext cx="3026534" cy="324837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539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9016D6-7C1B-41D1-A416-F0602AC627D7}">
      <dsp:nvSpPr>
        <dsp:cNvPr id="0" name=""/>
        <dsp:cNvSpPr/>
      </dsp:nvSpPr>
      <dsp:spPr>
        <a:xfrm flipV="1">
          <a:off x="0" y="3494337"/>
          <a:ext cx="2975184" cy="4777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10800000">
        <a:off x="0" y="3494337"/>
        <a:ext cx="2975184" cy="477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D42911-83B2-4FBF-B6F0-8C8C62532B50}">
      <dsp:nvSpPr>
        <dsp:cNvPr id="0" name=""/>
        <dsp:cNvSpPr/>
      </dsp:nvSpPr>
      <dsp:spPr>
        <a:xfrm>
          <a:off x="0" y="1418530"/>
          <a:ext cx="10767812" cy="3042000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এ পাঠ শেষে শিক্ষার্থীরা .............</a:t>
          </a:r>
          <a:endParaRPr lang="en-US" sz="4000" kern="120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১।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প্রেজেন্টেশন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সফটওয়্যার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কী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তা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বলতে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;</a:t>
          </a:r>
        </a:p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২।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প্রেজেন্টেশন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সফটওয়্যারের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ব্যবহার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বর্ণনা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;</a:t>
          </a:r>
        </a:p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৩।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মাইক্রোসফট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পাওয়ার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পয়েন্ট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স্লাইডে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ছবি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সংযোজন</a:t>
          </a:r>
          <a:r>
            <a:rPr lang="bn-IN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করতে পারবে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200" kern="1200" dirty="0"/>
        </a:p>
      </dsp:txBody>
      <dsp:txXfrm>
        <a:off x="148498" y="1567028"/>
        <a:ext cx="10470816" cy="27450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EE2571-D509-4B28-9EC9-C474EB2537C2}">
      <dsp:nvSpPr>
        <dsp:cNvPr id="0" name=""/>
        <dsp:cNvSpPr/>
      </dsp:nvSpPr>
      <dsp:spPr>
        <a:xfrm>
          <a:off x="0" y="0"/>
          <a:ext cx="10534916" cy="2415731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প্রেজেন্টেশন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প্রোগ্রাম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মাইক্রোসফট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পাওয়ার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পয়েন্ট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ব্যবহার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করে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শিক্ষামূলক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বিভিন্ন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বিষয়কে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সহজেই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বিভিন্ন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গ্রাফিক্স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,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অ্যানিমেশন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,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টেক্সট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,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অডিও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,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ভিডিও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,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ইত্যাদির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সমন্বয়ে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আকর্ষনীয়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প্রেজেন্টেশন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তৈরি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করে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উপস্থাপন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করা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যায়</a:t>
          </a:r>
          <a:r>
            <a:rPr lang="en-US" sz="2800" kern="120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।</a:t>
          </a:r>
          <a:endParaRPr lang="en-US" sz="28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2348556" y="0"/>
        <a:ext cx="8186360" cy="2415731"/>
      </dsp:txXfrm>
    </dsp:sp>
    <dsp:sp modelId="{B4639657-54E7-4D6F-A335-270D6FEF4B3D}">
      <dsp:nvSpPr>
        <dsp:cNvPr id="0" name=""/>
        <dsp:cNvSpPr/>
      </dsp:nvSpPr>
      <dsp:spPr>
        <a:xfrm>
          <a:off x="412122" y="347730"/>
          <a:ext cx="1765883" cy="172027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723CAF-9A0D-4879-A7D6-671F417FA9FE}">
      <dsp:nvSpPr>
        <dsp:cNvPr id="0" name=""/>
        <dsp:cNvSpPr/>
      </dsp:nvSpPr>
      <dsp:spPr>
        <a:xfrm>
          <a:off x="0" y="2657305"/>
          <a:ext cx="10534916" cy="2415731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বিভিন্ন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শিক্ষামূলক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কর্মশালা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,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ট্রেনিং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প্রোগ্রামের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কোর্সের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বিষয়কে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মাল্টিমিডিয়া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প্রেজেন্টেশন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তৈরি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করে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উপস্থাপন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করা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যায়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। এ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ছাড়াও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শিক্ষা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প্রতিষ্ঠানে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শিক্ষকরা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ক্লাসরুমে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মাল্টিমিডিয়া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প্রজেক্টরের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মাধ্যমে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বিভিন্ন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বিষয়কে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আরও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আকর্ষনীয়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করে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উপস্থাপন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করতে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পারেন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। 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2348556" y="2657305"/>
        <a:ext cx="8186360" cy="2415731"/>
      </dsp:txXfrm>
    </dsp:sp>
    <dsp:sp modelId="{25DA2722-9DB9-4E7A-A45B-446A44632834}">
      <dsp:nvSpPr>
        <dsp:cNvPr id="0" name=""/>
        <dsp:cNvSpPr/>
      </dsp:nvSpPr>
      <dsp:spPr>
        <a:xfrm>
          <a:off x="386365" y="3026535"/>
          <a:ext cx="1894683" cy="165152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67309"/>
            <a:ext cx="8572500" cy="2483215"/>
          </a:xfr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746287"/>
            <a:ext cx="8572500" cy="1722069"/>
          </a:xfr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AA054-4940-4354-9FE1-320F42B7046A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36412-76BA-43A2-801D-A8CA9F705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014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AA054-4940-4354-9FE1-320F42B7046A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36412-76BA-43A2-801D-A8CA9F705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75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79747"/>
            <a:ext cx="2464594" cy="60445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79747"/>
            <a:ext cx="7250906" cy="604458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AA054-4940-4354-9FE1-320F42B7046A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36412-76BA-43A2-801D-A8CA9F705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585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AA054-4940-4354-9FE1-320F42B7046A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36412-76BA-43A2-801D-A8CA9F705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53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78207"/>
            <a:ext cx="9858375" cy="2966979"/>
          </a:xfrm>
        </p:spPr>
        <p:txBody>
          <a:bodyPr anchor="b"/>
          <a:lstStyle>
            <a:lvl1pPr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773255"/>
            <a:ext cx="9858375" cy="1560264"/>
          </a:xfr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AA054-4940-4354-9FE1-320F42B7046A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36412-76BA-43A2-801D-A8CA9F705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707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98735"/>
            <a:ext cx="4857750" cy="452559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98735"/>
            <a:ext cx="4857750" cy="452559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AA054-4940-4354-9FE1-320F42B7046A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36412-76BA-43A2-801D-A8CA9F705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446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79747"/>
            <a:ext cx="9858375" cy="137864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748487"/>
            <a:ext cx="4835425" cy="856907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605394"/>
            <a:ext cx="4835425" cy="383214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748487"/>
            <a:ext cx="4859239" cy="856907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605394"/>
            <a:ext cx="4859239" cy="383214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AA054-4940-4354-9FE1-320F42B7046A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36412-76BA-43A2-801D-A8CA9F705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751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AA054-4940-4354-9FE1-320F42B7046A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36412-76BA-43A2-801D-A8CA9F705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327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AA054-4940-4354-9FE1-320F42B7046A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36412-76BA-43A2-801D-A8CA9F705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672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75509"/>
            <a:ext cx="3686472" cy="1664282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1026968"/>
            <a:ext cx="5786438" cy="5068796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139792"/>
            <a:ext cx="3686472" cy="396422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AA054-4940-4354-9FE1-320F42B7046A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36412-76BA-43A2-801D-A8CA9F705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051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75509"/>
            <a:ext cx="3686472" cy="1664282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1026968"/>
            <a:ext cx="5786438" cy="5068796"/>
          </a:xfr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139792"/>
            <a:ext cx="3686472" cy="396422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AA054-4940-4354-9FE1-320F42B7046A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36412-76BA-43A2-801D-A8CA9F705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744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5813" y="379747"/>
            <a:ext cx="9858375" cy="13786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3" y="1898735"/>
            <a:ext cx="9858375" cy="45255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813" y="6610899"/>
            <a:ext cx="2571750" cy="3797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AA054-4940-4354-9FE1-320F42B7046A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6188" y="6610899"/>
            <a:ext cx="3857625" cy="3797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2438" y="6610899"/>
            <a:ext cx="2571750" cy="3797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36412-76BA-43A2-801D-A8CA9F705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037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hyperlink" Target="mailto:sumonpouta1@gmail.com" TargetMode="Externa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31295" y="186828"/>
            <a:ext cx="11937" cy="67873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1279310" y="186828"/>
            <a:ext cx="0" cy="67873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43229" y="186827"/>
            <a:ext cx="111360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31295" y="6974135"/>
            <a:ext cx="111480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1159099" y="3451538"/>
            <a:ext cx="10120212" cy="3522598"/>
            <a:chOff x="1159099" y="2820979"/>
            <a:chExt cx="10120212" cy="4153157"/>
          </a:xfrm>
        </p:grpSpPr>
        <p:pic>
          <p:nvPicPr>
            <p:cNvPr id="13315" name="Picture 3" descr="D:\Welcome\source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9099" y="2820979"/>
              <a:ext cx="5087154" cy="41531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2" descr="D:\Welcome\ee243bb737c0ed4f61de57ae7bf2b55d_welcome-animations-clipart_400-160.gif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5998" y="3740015"/>
              <a:ext cx="4913313" cy="1965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2" descr="C:\Users\Sumon\Desktop\Pic of Presentation Sofrware\images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676" y="311396"/>
            <a:ext cx="4238317" cy="282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5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Sequential Access Storage 3"/>
          <p:cNvSpPr/>
          <p:nvPr/>
        </p:nvSpPr>
        <p:spPr>
          <a:xfrm>
            <a:off x="6172699" y="202012"/>
            <a:ext cx="3753931" cy="1857947"/>
          </a:xfrm>
          <a:prstGeom prst="flowChartMagneticTap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6" rIns="91434" bIns="45716" rtlCol="0" anchor="ctr"/>
          <a:lstStyle/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উত্তর বলি </a:t>
            </a:r>
          </a:p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(একক কাজ)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87325" y="4726264"/>
            <a:ext cx="6142263" cy="96663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4" tIns="45716" rIns="91434" bIns="45716" rtlCol="0" anchor="ctr"/>
          <a:lstStyle/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প্রেজেন্টেশন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638900" y="2333102"/>
            <a:ext cx="2864586" cy="3011558"/>
            <a:chOff x="7620000" y="3153915"/>
            <a:chExt cx="3048000" cy="2895600"/>
          </a:xfrm>
        </p:grpSpPr>
        <p:sp>
          <p:nvSpPr>
            <p:cNvPr id="6" name="Explosion 2 5"/>
            <p:cNvSpPr/>
            <p:nvPr/>
          </p:nvSpPr>
          <p:spPr>
            <a:xfrm>
              <a:off x="7620000" y="3153915"/>
              <a:ext cx="3048000" cy="2895600"/>
            </a:xfrm>
            <a:prstGeom prst="irregularSeal2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280400" y="4450972"/>
              <a:ext cx="1524001" cy="3847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bn-IN" sz="20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সময়</a:t>
              </a:r>
              <a:r>
                <a:rPr lang="en-US" sz="20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ঃ ৩</a:t>
              </a:r>
              <a:r>
                <a:rPr lang="bn-IN" sz="20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মি</a:t>
              </a:r>
              <a:r>
                <a:rPr lang="en-US" sz="2000" dirty="0" err="1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নিট</a:t>
              </a:r>
              <a:r>
                <a:rPr lang="bn-IN" sz="2000" dirty="0">
                  <a:solidFill>
                    <a:srgbClr val="FF0000"/>
                  </a:solidFill>
                  <a:latin typeface="Calibri"/>
                </a:rPr>
                <a:t>  </a:t>
              </a:r>
              <a:endParaRPr lang="en-US" sz="2000" dirty="0">
                <a:solidFill>
                  <a:srgbClr val="FF0000"/>
                </a:solidFill>
                <a:latin typeface="Calibri"/>
              </a:endParaRPr>
            </a:p>
          </p:txBody>
        </p:sp>
      </p:grpSp>
      <p:pic>
        <p:nvPicPr>
          <p:cNvPr id="15363" name="Picture 3" descr="C:\Users\Sumon\Desktop\Pic of Presentation Sofrware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605" y="1641445"/>
            <a:ext cx="3453914" cy="224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64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546607749"/>
              </p:ext>
            </p:extLst>
          </p:nvPr>
        </p:nvGraphicFramePr>
        <p:xfrm>
          <a:off x="515155" y="1854558"/>
          <a:ext cx="10534917" cy="5074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3799268" y="257295"/>
            <a:ext cx="4675032" cy="65710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4" tIns="45716" rIns="91434" bIns="45716" rtlCol="0" anchor="ctr"/>
          <a:lstStyle/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lvl="0" algn="ctr"/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প্রেজেন্টেশন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/>
          </a:p>
          <a:p>
            <a:pPr algn="ctr"/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96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4639657-54E7-4D6F-A335-270D6FEF4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4639657-54E7-4D6F-A335-270D6FEF4B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4639657-54E7-4D6F-A335-270D6FEF4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4639657-54E7-4D6F-A335-270D6FEF4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4639657-54E7-4D6F-A335-270D6FEF4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4639657-54E7-4D6F-A335-270D6FEF4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4639657-54E7-4D6F-A335-270D6FEF4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4639657-54E7-4D6F-A335-270D6FEF4B3D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4639657-54E7-4D6F-A335-270D6FEF4B3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4639657-54E7-4D6F-A335-270D6FEF4B3D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4639657-54E7-4D6F-A335-270D6FEF4B3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4639657-54E7-4D6F-A335-270D6FEF4B3D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4639657-54E7-4D6F-A335-270D6FEF4B3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4639657-54E7-4D6F-A335-270D6FEF4B3D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4639657-54E7-4D6F-A335-270D6FEF4B3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1EE2571-D509-4B28-9EC9-C474EB253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1EE2571-D509-4B28-9EC9-C474EB2537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1EE2571-D509-4B28-9EC9-C474EB253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1EE2571-D509-4B28-9EC9-C474EB253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1EE2571-D509-4B28-9EC9-C474EB253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1EE2571-D509-4B28-9EC9-C474EB253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1EE2571-D509-4B28-9EC9-C474EB253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1EE2571-D509-4B28-9EC9-C474EB2537C2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1EE2571-D509-4B28-9EC9-C474EB2537C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1EE2571-D509-4B28-9EC9-C474EB2537C2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1EE2571-D509-4B28-9EC9-C474EB2537C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1EE2571-D509-4B28-9EC9-C474EB2537C2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1EE2571-D509-4B28-9EC9-C474EB2537C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1EE2571-D509-4B28-9EC9-C474EB2537C2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1EE2571-D509-4B28-9EC9-C474EB2537C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5DA2722-9DB9-4E7A-A45B-446A446328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5DA2722-9DB9-4E7A-A45B-446A446328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5DA2722-9DB9-4E7A-A45B-446A446328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5DA2722-9DB9-4E7A-A45B-446A446328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5DA2722-9DB9-4E7A-A45B-446A446328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5DA2722-9DB9-4E7A-A45B-446A446328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5DA2722-9DB9-4E7A-A45B-446A446328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5DA2722-9DB9-4E7A-A45B-446A44632834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5DA2722-9DB9-4E7A-A45B-446A4463283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5DA2722-9DB9-4E7A-A45B-446A44632834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5DA2722-9DB9-4E7A-A45B-446A4463283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5DA2722-9DB9-4E7A-A45B-446A44632834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5DA2722-9DB9-4E7A-A45B-446A4463283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5DA2722-9DB9-4E7A-A45B-446A44632834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5DA2722-9DB9-4E7A-A45B-446A4463283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723CAF-9A0D-4879-A7D6-671F417FA9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723CAF-9A0D-4879-A7D6-671F417FA9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723CAF-9A0D-4879-A7D6-671F417FA9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723CAF-9A0D-4879-A7D6-671F417FA9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723CAF-9A0D-4879-A7D6-671F417FA9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723CAF-9A0D-4879-A7D6-671F417FA9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723CAF-9A0D-4879-A7D6-671F417FA9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723CAF-9A0D-4879-A7D6-671F417FA9FE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723CAF-9A0D-4879-A7D6-671F417FA9F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723CAF-9A0D-4879-A7D6-671F417FA9FE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723CAF-9A0D-4879-A7D6-671F417FA9F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723CAF-9A0D-4879-A7D6-671F417FA9FE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723CAF-9A0D-4879-A7D6-671F417FA9F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723CAF-9A0D-4879-A7D6-671F417FA9FE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723CAF-9A0D-4879-A7D6-671F417FA9F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799268" y="257295"/>
            <a:ext cx="4675032" cy="657105"/>
          </a:xfrm>
          <a:prstGeom prst="roundRect">
            <a:avLst/>
          </a:prstGeom>
          <a:solidFill>
            <a:schemeClr val="accent2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4" tIns="45716" rIns="91434" bIns="45716" rtlCol="0" anchor="ctr"/>
          <a:lstStyle/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lvl="0" algn="ctr"/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প্রেজেন্টেশন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/>
          </a:p>
          <a:p>
            <a:pPr algn="ctr"/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nip and Round Single Corner Rectangle 2"/>
          <p:cNvSpPr/>
          <p:nvPr/>
        </p:nvSpPr>
        <p:spPr>
          <a:xfrm>
            <a:off x="373487" y="1390918"/>
            <a:ext cx="10612192" cy="1571223"/>
          </a:xfrm>
          <a:prstGeom prst="snip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nip and Round Single Corner Rectangle 3"/>
          <p:cNvSpPr/>
          <p:nvPr/>
        </p:nvSpPr>
        <p:spPr>
          <a:xfrm>
            <a:off x="373487" y="3322749"/>
            <a:ext cx="10612192" cy="1571223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প্রজেক্টটি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চলবে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এতে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লোকবল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লাগবে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খরচ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বিষয়গুলো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প্রজেক্টর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লাগিয়ে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পর্দায়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আকর্ষনীয়ভাবে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nip and Round Single Corner Rectangle 4"/>
          <p:cNvSpPr/>
          <p:nvPr/>
        </p:nvSpPr>
        <p:spPr>
          <a:xfrm>
            <a:off x="373487" y="5267458"/>
            <a:ext cx="10612192" cy="1571223"/>
          </a:xfrm>
          <a:prstGeom prst="snip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প্রতিষ্ঠানের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বার্ষিক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প্রতিবেদন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তৈরিসহ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সেমিনার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সিম্পোজিয়ামের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বিষয়গুলো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জনপ্রিয়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প্রেজেন্টেশন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পয়েন্ট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সহজেই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অ্যানিমেশন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টেক্সট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ইত্যাদির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সমন্বয়ে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আকর্ষনীয়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প্রেজেন্টেশন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2885" y="1545465"/>
            <a:ext cx="97235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প্রতিষ্ঠানের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বিজ্ঞাপনের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নির্মাণে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প্রেজেন্টেশন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আকর্ষনীয়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এছাড়া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ব্যবসায়িক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প্রজেক্ট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তৈরির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প্রেজেন্টেশন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036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5252" y="6657131"/>
            <a:ext cx="11334750" cy="30776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91434" tIns="45716" rIns="91434" bIns="45716" rtlCol="0">
            <a:spAutoFit/>
          </a:bodyPr>
          <a:lstStyle/>
          <a:p>
            <a:r>
              <a:rPr lang="en-US" sz="1400" dirty="0">
                <a:latin typeface="NikoshBAN" pitchFamily="2" charset="0"/>
                <a:cs typeface="NikoshBAN" pitchFamily="2" charset="0"/>
              </a:rPr>
              <a:t>Md.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Obaydur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Rahman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Sumon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), Lecturer (Computer). e-mail: sumonpouta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1@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gmail.com,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01718-220242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0" y="317006"/>
            <a:ext cx="2857500" cy="70787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34" tIns="45716" rIns="91434" bIns="45716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4676" y="5287925"/>
            <a:ext cx="10443805" cy="58476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91434" tIns="45716" rIns="91434" bIns="45716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প্রেজেন্টেশন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পয়েন্ট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বিস্তারিত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খাতায় লিখ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314" name="Picture 2" descr="C:\Users\Sumon\Desktop\Pic of Presentation Sofrware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187" y="1225795"/>
            <a:ext cx="5086417" cy="3384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5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Sumon\Desktop\Pic of Presentation Sofrware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385" y="2480792"/>
            <a:ext cx="8596023" cy="462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26535" y="309093"/>
            <a:ext cx="5022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2208882"/>
            <a:ext cx="6484297" cy="3171453"/>
            <a:chOff x="-109255" y="1510564"/>
            <a:chExt cx="6484297" cy="3171453"/>
          </a:xfrm>
        </p:grpSpPr>
        <p:sp>
          <p:nvSpPr>
            <p:cNvPr id="5" name="Up Arrow 4"/>
            <p:cNvSpPr/>
            <p:nvPr/>
          </p:nvSpPr>
          <p:spPr>
            <a:xfrm rot="6141831">
              <a:off x="892404" y="508905"/>
              <a:ext cx="321971" cy="2325289"/>
            </a:xfrm>
            <a:prstGeom prst="up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2472744" y="1855228"/>
              <a:ext cx="3902298" cy="321302"/>
            </a:xfrm>
            <a:prstGeom prst="roundRect">
              <a:avLst/>
            </a:prstGeom>
            <a:noFill/>
            <a:ln w="539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Up Arrow 13"/>
            <p:cNvSpPr/>
            <p:nvPr/>
          </p:nvSpPr>
          <p:spPr>
            <a:xfrm rot="5400000">
              <a:off x="3926444" y="3358387"/>
              <a:ext cx="321971" cy="2325289"/>
            </a:xfrm>
            <a:prstGeom prst="up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Oval Callout 6"/>
          <p:cNvSpPr/>
          <p:nvPr/>
        </p:nvSpPr>
        <p:spPr>
          <a:xfrm>
            <a:off x="5653824" y="955424"/>
            <a:ext cx="1944710" cy="798490"/>
          </a:xfrm>
          <a:prstGeom prst="wedgeEllipseCallout">
            <a:avLst>
              <a:gd name="adj1" fmla="val -101627"/>
              <a:gd name="adj2" fmla="val 125403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53070" y="1146220"/>
            <a:ext cx="1068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মেনু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53070" y="4893972"/>
            <a:ext cx="1996226" cy="734096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484297" y="5039045"/>
            <a:ext cx="13074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253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/>
      <p:bldP spid="9" grpId="0" animBg="1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78806" y="220915"/>
            <a:ext cx="70189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MS- Power point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স্লাইডে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সংযোজন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নিয়ম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362" name="Picture 2" descr="C:\Users\Sumon\Desktop\Pic of Presentation Sofrware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014" y="1360489"/>
            <a:ext cx="7275288" cy="392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Up Arrow 3"/>
          <p:cNvSpPr/>
          <p:nvPr/>
        </p:nvSpPr>
        <p:spPr>
          <a:xfrm rot="3165066">
            <a:off x="1001659" y="1663964"/>
            <a:ext cx="321971" cy="2325289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Up Arrow 4"/>
          <p:cNvSpPr/>
          <p:nvPr/>
        </p:nvSpPr>
        <p:spPr>
          <a:xfrm rot="7228333">
            <a:off x="1973066" y="367732"/>
            <a:ext cx="321971" cy="134927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13645" y="6001555"/>
            <a:ext cx="9646276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মেনুবারের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Insert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মেনুর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Picture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আইকনে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498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Sumon\Desktop\Pic of Presentation Sofrware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951" y="2240926"/>
            <a:ext cx="8377339" cy="4507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09104" y="721217"/>
            <a:ext cx="7856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Pictures-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অধীনে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371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Sumon\Desktop\Pic of Presentation Sofrware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509562"/>
            <a:ext cx="8724900" cy="469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Up Arrow 2"/>
          <p:cNvSpPr/>
          <p:nvPr/>
        </p:nvSpPr>
        <p:spPr>
          <a:xfrm rot="13993734">
            <a:off x="8657202" y="1500255"/>
            <a:ext cx="321971" cy="134927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Up Arrow 3"/>
          <p:cNvSpPr/>
          <p:nvPr/>
        </p:nvSpPr>
        <p:spPr>
          <a:xfrm rot="3460854">
            <a:off x="5750869" y="4654249"/>
            <a:ext cx="321971" cy="134927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11369" y="5924282"/>
            <a:ext cx="10006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পছন্দের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Insert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বাটনে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স্লাইডে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প্রদর্শিত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46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Sumon\Desktop\Pic of Presentation Sofrware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859" y="2076741"/>
            <a:ext cx="6372225" cy="416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60620" y="528034"/>
            <a:ext cx="76242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স্লাইডে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দেখাবে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গেল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স্লাইডে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272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6793861"/>
            <a:ext cx="11430000" cy="30776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91434" tIns="45716" rIns="91434" bIns="45716" rtlCol="0">
            <a:spAutoFit/>
          </a:bodyPr>
          <a:lstStyle/>
          <a:p>
            <a:pPr algn="ctr"/>
            <a:r>
              <a:rPr lang="en-US" sz="1400" dirty="0">
                <a:latin typeface="NikoshBAN" pitchFamily="2" charset="0"/>
                <a:cs typeface="NikoshBAN" pitchFamily="2" charset="0"/>
              </a:rPr>
              <a:t>Md.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Obaydur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Rahman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Sumon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), Lecturer (Computer). e-mail: sumonpouta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1@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gmail.com,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01718-220242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7625" y="496745"/>
            <a:ext cx="3333750" cy="70787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lIns="91434" tIns="45716" rIns="91434" bIns="45716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DDB3502-DFDE-44A9-96BE-A73CA044E1CC}"/>
              </a:ext>
            </a:extLst>
          </p:cNvPr>
          <p:cNvSpPr txBox="1"/>
          <p:nvPr/>
        </p:nvSpPr>
        <p:spPr>
          <a:xfrm>
            <a:off x="735551" y="4795803"/>
            <a:ext cx="9577897" cy="1861326"/>
          </a:xfrm>
          <a:prstGeom prst="rect">
            <a:avLst/>
          </a:prstGeom>
          <a:noFill/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noAutofit/>
          </a:bodyPr>
          <a:lstStyle/>
          <a:p>
            <a:pPr algn="ctr"/>
            <a:r>
              <a:rPr lang="bn-IN" sz="3200" b="1" spc="3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৬</a:t>
            </a:r>
            <a:r>
              <a:rPr lang="en-US" sz="3200" b="1" spc="3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জন</a:t>
            </a:r>
            <a:r>
              <a:rPr lang="en-US" sz="3200" b="1" spc="3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b="1" spc="3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করে</a:t>
            </a:r>
            <a:r>
              <a:rPr lang="en-US" sz="3200" b="1" spc="3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b="1" spc="3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দলে</a:t>
            </a:r>
            <a:r>
              <a:rPr lang="en-US" sz="3200" b="1" spc="3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b="1" spc="3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বিভক্ত</a:t>
            </a:r>
            <a:r>
              <a:rPr lang="en-US" sz="3200" b="1" spc="3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b="1" spc="3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হয়ে</a:t>
            </a:r>
            <a:r>
              <a:rPr lang="en-US" sz="3200" b="1" spc="3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-</a:t>
            </a: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পয়েন্ট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স্লাইডে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সংযোজন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spc="300" dirty="0" smtClean="0"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934725" y="1559815"/>
            <a:ext cx="9688560" cy="2442388"/>
            <a:chOff x="934725" y="1559815"/>
            <a:chExt cx="9688560" cy="244238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1676" y="1559815"/>
              <a:ext cx="5391609" cy="244238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9458" name="Picture 2" descr="C:\Users\Sumon\Desktop\Pic of Presentation Sofrware\images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4725" y="1841500"/>
              <a:ext cx="3037626" cy="1970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7341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1030272"/>
            <a:ext cx="333375" cy="1475092"/>
          </a:xfrm>
          <a:prstGeom prst="rect">
            <a:avLst/>
          </a:prstGeom>
          <a:noFill/>
        </p:spPr>
        <p:txBody>
          <a:bodyPr wrap="square" lIns="89228" tIns="44613" rIns="89228" bIns="44613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</a:t>
            </a:r>
          </a:p>
          <a:p>
            <a:r>
              <a:rPr lang="en-US" dirty="0">
                <a:solidFill>
                  <a:schemeClr val="bg1"/>
                </a:solidFill>
              </a:rPr>
              <a:t>u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m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o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00123" y="110663"/>
            <a:ext cx="2428879" cy="5125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89228" tIns="44613" rIns="89228" bIns="44613" rtlCol="0">
            <a:spAutoFit/>
          </a:bodyPr>
          <a:lstStyle/>
          <a:p>
            <a:pPr algn="ctr"/>
            <a:r>
              <a:rPr lang="bn-BD" sz="2700" dirty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1500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11125" y="4345188"/>
            <a:ext cx="4746625" cy="271752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44613" rIns="0" bIns="0" anchor="ctr" anchorCtr="1"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19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3375" y="4660168"/>
            <a:ext cx="4268503" cy="2241099"/>
          </a:xfrm>
          <a:prstGeom prst="rect">
            <a:avLst/>
          </a:prstGeom>
          <a:noFill/>
        </p:spPr>
        <p:txBody>
          <a:bodyPr wrap="square" lIns="89228" tIns="44613" rIns="89228" bIns="44613" rtlCol="0">
            <a:spAutoFit/>
          </a:bodyPr>
          <a:lstStyle/>
          <a:p>
            <a:r>
              <a:rPr lang="bn-BD" sz="2000" dirty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000" dirty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ওবায়দুর রহমান</a:t>
            </a:r>
            <a:r>
              <a:rPr lang="en-US" sz="2000" dirty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bn-BD" sz="2000" dirty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সুমন)</a:t>
            </a:r>
            <a:endParaRPr lang="en-US" sz="2000" dirty="0">
              <a:solidFill>
                <a:srgbClr val="A5002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000" spc="-97" dirty="0">
                <a:latin typeface="Times New Roman" pitchFamily="18" charset="0"/>
                <a:cs typeface="Times New Roman" pitchFamily="18" charset="0"/>
              </a:rPr>
              <a:t>ICT4E- </a:t>
            </a:r>
            <a:r>
              <a:rPr lang="en-US" sz="2000" spc="-97" dirty="0" err="1">
                <a:latin typeface="Nikoshban" pitchFamily="2" charset="0"/>
                <a:cs typeface="Nikoshban" pitchFamily="2" charset="0"/>
              </a:rPr>
              <a:t>জেলা</a:t>
            </a:r>
            <a:r>
              <a:rPr lang="en-US" sz="2000" spc="-97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-97" dirty="0" err="1">
                <a:latin typeface="Nikoshban" pitchFamily="2" charset="0"/>
                <a:cs typeface="Nikoshban" pitchFamily="2" charset="0"/>
              </a:rPr>
              <a:t>অ্যাম্বাসেডর</a:t>
            </a:r>
            <a:r>
              <a:rPr lang="bn-BD" sz="2000" spc="-97" dirty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2000" spc="-97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-97" dirty="0" err="1">
                <a:latin typeface="Nikoshban" pitchFamily="2" charset="0"/>
                <a:cs typeface="Nikoshban" pitchFamily="2" charset="0"/>
              </a:rPr>
              <a:t>বগুড়া</a:t>
            </a:r>
            <a:r>
              <a:rPr lang="en-US" sz="2000" spc="-97" dirty="0"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>
              <a:solidFill>
                <a:srgbClr val="A5002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000" dirty="0">
                <a:latin typeface="NikoshBAN" pitchFamily="2" charset="0"/>
                <a:cs typeface="NikoshBAN" pitchFamily="2" charset="0"/>
              </a:rPr>
              <a:t>সান্তাহার টেকনিক্যাল অ্যান্ড বিজনেস ম্যানেজমেন্ট কলেজ।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আদমদীঘি,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বগুড়া ।</a:t>
            </a:r>
          </a:p>
          <a:p>
            <a:r>
              <a:rPr lang="bn-BD" sz="2000" dirty="0">
                <a:latin typeface="NikoshBAN" pitchFamily="2" charset="0"/>
                <a:cs typeface="NikoshBAN" pitchFamily="2" charset="0"/>
              </a:rPr>
              <a:t>প্রভাষক (কম্পিউটার)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।</a:t>
            </a:r>
            <a:endParaRPr lang="bn-BD" sz="2000" dirty="0">
              <a:latin typeface="NikoshBAN" pitchFamily="2" charset="0"/>
              <a:cs typeface="NikoshBAN" pitchFamily="2" charset="0"/>
            </a:endParaRPr>
          </a:p>
          <a:p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NikoshBAN" pitchFamily="2" charset="0"/>
                <a:hlinkClick r:id="rId2"/>
              </a:rPr>
              <a:t>sumonpouta1@gmail.com</a:t>
            </a:r>
          </a:p>
          <a:p>
            <a:endParaRPr lang="en-US" sz="2000" dirty="0"/>
          </a:p>
        </p:txBody>
      </p:sp>
      <p:sp>
        <p:nvSpPr>
          <p:cNvPr id="14" name="Diamond 13"/>
          <p:cNvSpPr/>
          <p:nvPr/>
        </p:nvSpPr>
        <p:spPr>
          <a:xfrm>
            <a:off x="4962597" y="623212"/>
            <a:ext cx="1046094" cy="5581940"/>
          </a:xfrm>
          <a:prstGeom prst="diamond">
            <a:avLst/>
          </a:prstGeom>
          <a:solidFill>
            <a:srgbClr val="9C24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228" tIns="44613" rIns="89228" bIns="44613"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674679" y="351123"/>
            <a:ext cx="2333625" cy="5125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89228" tIns="44613" rIns="89228" bIns="44613" rtlCol="0">
            <a:spAutoFit/>
          </a:bodyPr>
          <a:lstStyle/>
          <a:p>
            <a:pPr algn="ctr"/>
            <a:r>
              <a:rPr lang="en-US" sz="27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sz="2700" dirty="0">
                <a:latin typeface="NikoshBAN" pitchFamily="2" charset="0"/>
                <a:cs typeface="NikoshBAN" pitchFamily="2" charset="0"/>
              </a:rPr>
              <a:t> পরিচিতি</a:t>
            </a:r>
            <a:endParaRPr lang="en-US" sz="1500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286500" y="4258171"/>
            <a:ext cx="5048250" cy="244358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44613" rIns="0" bIns="0" anchor="ctr" anchorCtr="1"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19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81750" y="4426195"/>
            <a:ext cx="5048250" cy="2306089"/>
          </a:xfrm>
          <a:prstGeom prst="rect">
            <a:avLst/>
          </a:prstGeom>
          <a:noFill/>
        </p:spPr>
        <p:txBody>
          <a:bodyPr wrap="square" lIns="89228" tIns="44613" rIns="89228" bIns="44613" rtlCol="0">
            <a:spAutoFit/>
          </a:bodyPr>
          <a:lstStyle/>
          <a:p>
            <a:r>
              <a:rPr lang="en-US" sz="2400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4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দ্বাদশ</a:t>
            </a:r>
            <a:r>
              <a:rPr lang="en-US" sz="24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(HSC, BM)</a:t>
            </a:r>
          </a:p>
          <a:p>
            <a:r>
              <a:rPr lang="en-US" sz="2400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4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4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অফিস</a:t>
            </a:r>
            <a:r>
              <a:rPr lang="en-US" sz="24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অ্যাপ্লিকেশন-২</a:t>
            </a:r>
          </a:p>
          <a:p>
            <a:r>
              <a:rPr lang="en-US" sz="2400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24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6</a:t>
            </a:r>
            <a:r>
              <a:rPr lang="en-US" sz="24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প্রেজেন্টেশন</a:t>
            </a:r>
            <a:r>
              <a:rPr lang="en-US" sz="24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24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24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24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24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পয়েন্ট</a:t>
            </a:r>
            <a:r>
              <a:rPr lang="en-US" sz="24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400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4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৪০ </a:t>
            </a:r>
            <a:r>
              <a:rPr lang="en-US" sz="2400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24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endParaRPr lang="en-US" sz="24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2" descr="C:\Users\Sumon\Desktop\Muktopaath Certificate\IMG_20200307_173025~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401" y="1188775"/>
            <a:ext cx="1732180" cy="2682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758849807"/>
              </p:ext>
            </p:extLst>
          </p:nvPr>
        </p:nvGraphicFramePr>
        <p:xfrm>
          <a:off x="701296" y="476518"/>
          <a:ext cx="3026534" cy="3542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5808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/>
      <p:bldP spid="14" grpId="0" animBg="1"/>
      <p:bldP spid="15" grpId="0" animBg="1"/>
      <p:bldP spid="17" grpId="0" animBg="1"/>
      <p:bldP spid="18" grpId="0"/>
      <p:bldGraphic spid="3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754923" y="237754"/>
            <a:ext cx="5680738" cy="3716060"/>
            <a:chOff x="2286000" y="29029"/>
            <a:chExt cx="4114799" cy="2146150"/>
          </a:xfrm>
        </p:grpSpPr>
        <p:pic>
          <p:nvPicPr>
            <p:cNvPr id="3" name="Picture 2" descr="D:\Picture\house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86000" y="29029"/>
              <a:ext cx="4114799" cy="2146150"/>
            </a:xfrm>
            <a:prstGeom prst="rect">
              <a:avLst/>
            </a:prstGeom>
            <a:noFill/>
          </p:spPr>
        </p:pic>
        <p:sp>
          <p:nvSpPr>
            <p:cNvPr id="4" name="TextBox 3"/>
            <p:cNvSpPr txBox="1"/>
            <p:nvPr/>
          </p:nvSpPr>
          <p:spPr>
            <a:xfrm>
              <a:off x="2598060" y="978040"/>
              <a:ext cx="3429000" cy="9037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5400" b="1" i="1" u="sng" dirty="0" err="1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solidFill>
                    <a:srgbClr val="000066"/>
                  </a:soli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বাড়ির</a:t>
              </a:r>
              <a:r>
                <a:rPr lang="en-US" sz="5400" b="1" i="1" u="sng" dirty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solidFill>
                    <a:srgbClr val="000066"/>
                  </a:soli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b="1" i="1" u="sng" dirty="0" err="1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solidFill>
                    <a:srgbClr val="000066"/>
                  </a:soli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5400" b="1" i="1" u="sng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006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1493950" y="5182147"/>
            <a:ext cx="8319752" cy="13849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প্রেজেন্টেশন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ক্ষেত্রগুলির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বিস্তারিত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/>
          </a:p>
          <a:p>
            <a:pPr algn="just"/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11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Sequential Access Storage 3"/>
          <p:cNvSpPr/>
          <p:nvPr/>
        </p:nvSpPr>
        <p:spPr>
          <a:xfrm>
            <a:off x="4286250" y="158504"/>
            <a:ext cx="5905500" cy="2699017"/>
          </a:xfrm>
          <a:prstGeom prst="flowChartMagneticTap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070" tIns="53035" rIns="106070" bIns="53035" rtlCol="0" anchor="ctr"/>
          <a:lstStyle/>
          <a:p>
            <a:pPr algn="ctr"/>
            <a:r>
              <a:rPr lang="en-US" sz="7000" b="1" dirty="0" err="1">
                <a:latin typeface="NikoshBAN" pitchFamily="2" charset="0"/>
                <a:cs typeface="NikoshBAN" pitchFamily="2" charset="0"/>
              </a:rPr>
              <a:t>মূল্যায়ন</a:t>
            </a:r>
            <a:endParaRPr lang="bn-BD" sz="7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86375" y="3401230"/>
            <a:ext cx="5810250" cy="599548"/>
          </a:xfrm>
          <a:prstGeom prst="rect">
            <a:avLst/>
          </a:prstGeom>
          <a:noFill/>
        </p:spPr>
        <p:txBody>
          <a:bodyPr wrap="square" lIns="106070" tIns="53035" rIns="106070" bIns="53035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পয়েন্টের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কুইজঃ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0" y="4000778"/>
            <a:ext cx="2667000" cy="38412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lIns="106070" tIns="53035" rIns="106070" bIns="53035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Please click here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8286750" y="4384900"/>
            <a:ext cx="95250" cy="3170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070" tIns="53035" rIns="106070" bIns="53035" rtlCol="0" anchor="ctr"/>
          <a:lstStyle/>
          <a:p>
            <a:pPr algn="ctr"/>
            <a:endParaRPr lang="en-US"/>
          </a:p>
        </p:txBody>
      </p:sp>
      <p:pic>
        <p:nvPicPr>
          <p:cNvPr id="12439" name="Picture 151" descr="C:\Users\Sumon\Desktop\Pic of Presentation Sofrware\images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41" y="2518954"/>
            <a:ext cx="3878672" cy="258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Object 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0001399"/>
              </p:ext>
            </p:extLst>
          </p:nvPr>
        </p:nvGraphicFramePr>
        <p:xfrm>
          <a:off x="7924800" y="4866896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43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24800" y="4866896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860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4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D:\Welcome\gif-thankyou-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81" y="1100224"/>
            <a:ext cx="4937287" cy="4875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C:\Users\Sumon\Desktop\Pic of Presentation Sofrware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268" y="1531535"/>
            <a:ext cx="4885202" cy="3169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00349"/>
      </p:ext>
    </p:extLst>
  </p:cSld>
  <p:clrMapOvr>
    <a:masterClrMapping/>
  </p:clrMapOvr>
  <p:transition spd="slow">
    <p:wedge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93950" y="347730"/>
            <a:ext cx="8384146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পারছ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13439" y="6161075"/>
            <a:ext cx="2840397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পয়েন্ট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362" name="Picture 2" descr="C:\Users\Sumon\Desktop\Pic of Presentation Sofrware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729" y="1378039"/>
            <a:ext cx="7992970" cy="430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4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" y="390677"/>
            <a:ext cx="11429999" cy="92332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34" tIns="45716" rIns="91434" bIns="45716">
            <a:spAutoFit/>
          </a:bodyPr>
          <a:lstStyle/>
          <a:p>
            <a:pPr algn="ctr"/>
            <a:r>
              <a:rPr lang="en-US" sz="5400" b="1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পাঠ </a:t>
            </a:r>
            <a:endParaRPr lang="en-US" sz="5400" b="1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5463" y="5924174"/>
            <a:ext cx="10139075" cy="58476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lIns="91434" tIns="45716" rIns="91434" bIns="45716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প্রেজেন্টেশন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মাইক্রোসফট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পয়েন্ট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386" name="Picture 2" descr="C:\Users\Sumon\Desktop\Pic of Presentation Sofrware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246" y="1822450"/>
            <a:ext cx="5157573" cy="3432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8140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Sumon\Desktop\Pic of Presentation Sofrware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913" y="182607"/>
            <a:ext cx="4447844" cy="295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870839612"/>
              </p:ext>
            </p:extLst>
          </p:nvPr>
        </p:nvGraphicFramePr>
        <p:xfrm>
          <a:off x="320898" y="2086377"/>
          <a:ext cx="10767812" cy="5140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04511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4854" y="6015833"/>
            <a:ext cx="9800823" cy="120032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প্রযুক্তিতে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স্থির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চলমান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বিষয়ক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অ্যানিমেশন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ইত্যাদির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সমন্বয়ে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আকর্ষণীয়ভাবে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পদ্ধতিকে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প্রেজেন্টেশন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জনপ্রিয়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প্রেজেন্টেশন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প্রোগ্রাম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মাইক্রোসফট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পয়েন্ট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85848" y="592428"/>
            <a:ext cx="6574061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প্রেজেন্টেশন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2" descr="C:\Users\Sumon\Desktop\Pic of Presentation Sofrware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848" y="1563682"/>
            <a:ext cx="7027050" cy="378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778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84113" y="244699"/>
            <a:ext cx="4069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করো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468192" y="1611423"/>
            <a:ext cx="9161048" cy="2475560"/>
            <a:chOff x="1468192" y="1611423"/>
            <a:chExt cx="9161048" cy="2475560"/>
          </a:xfrm>
        </p:grpSpPr>
        <p:pic>
          <p:nvPicPr>
            <p:cNvPr id="19458" name="Picture 2" descr="C:\Users\Sumon\Desktop\Pic of Presentation Sofrware\download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8192" y="1740952"/>
              <a:ext cx="3525457" cy="23460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59" name="Picture 3" descr="C:\Users\Sumon\Desktop\Pic of Presentation Sofrware\images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5394" y="1611423"/>
              <a:ext cx="4773846" cy="20719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Round Single Corner Rectangle 4"/>
          <p:cNvSpPr/>
          <p:nvPr/>
        </p:nvSpPr>
        <p:spPr>
          <a:xfrm>
            <a:off x="1236372" y="4443211"/>
            <a:ext cx="8564451" cy="2150772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পয়েন্ট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মার্কিন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যুক্তরাষ্ট্রের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মাইক্রোসফট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কর্পোরেশন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কর্তৃক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তৈরিকৃত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প্রেজেন্টেশন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প্যাকেজ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প্রোগ্রাম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প্রোগ্রামটি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ছাড়াও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অতি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সহজে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257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Sumon\Desktop\Pic of Presentation Sofrware\ppt-on-microsoft-corporation-4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675" y="1675483"/>
            <a:ext cx="8557853" cy="4815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92439" y="360608"/>
            <a:ext cx="5950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মাইক্রোসফটের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ইতিহাস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Explosion 2 2"/>
          <p:cNvSpPr/>
          <p:nvPr/>
        </p:nvSpPr>
        <p:spPr>
          <a:xfrm rot="279851">
            <a:off x="2678266" y="-20542"/>
            <a:ext cx="5519846" cy="1316055"/>
          </a:xfrm>
          <a:prstGeom prst="irregularSeal2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94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Sumon\Desktop\Pic of Presentation Sofrware\page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856" y="244010"/>
            <a:ext cx="9350062" cy="526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3944" y="5731099"/>
            <a:ext cx="103546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মাইক্রোসফটের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প্রতিষ্ঠাতা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গেটস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১৯৭৫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মাইক্রোসফট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প্রতিষ্ঠা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১৯৮৬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মাত্র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৩১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বয়সে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সর্বকনিষ্ঠ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বিলিয়নিয়রে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পরিণত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14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2110</TotalTime>
  <Words>541</Words>
  <Application>Microsoft Office PowerPoint</Application>
  <PresentationFormat>Custom</PresentationFormat>
  <Paragraphs>74</Paragraphs>
  <Slides>22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Hewlett-Packard Company</dc:creator>
  <cp:lastModifiedBy>Sumon</cp:lastModifiedBy>
  <cp:revision>528</cp:revision>
  <dcterms:created xsi:type="dcterms:W3CDTF">2020-03-05T06:36:06Z</dcterms:created>
  <dcterms:modified xsi:type="dcterms:W3CDTF">2020-03-30T07:09:04Z</dcterms:modified>
</cp:coreProperties>
</file>