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82" r:id="rId3"/>
    <p:sldId id="258" r:id="rId4"/>
    <p:sldId id="277" r:id="rId5"/>
    <p:sldId id="260" r:id="rId6"/>
    <p:sldId id="284" r:id="rId7"/>
    <p:sldId id="285" r:id="rId8"/>
    <p:sldId id="286" r:id="rId9"/>
    <p:sldId id="278" r:id="rId10"/>
    <p:sldId id="287" r:id="rId11"/>
    <p:sldId id="290" r:id="rId12"/>
    <p:sldId id="279" r:id="rId13"/>
    <p:sldId id="291" r:id="rId14"/>
    <p:sldId id="293" r:id="rId15"/>
    <p:sldId id="294" r:id="rId16"/>
    <p:sldId id="280" r:id="rId17"/>
    <p:sldId id="295" r:id="rId18"/>
    <p:sldId id="276" r:id="rId19"/>
    <p:sldId id="281" r:id="rId20"/>
  </p:sldIdLst>
  <p:sldSz cx="11430000" cy="7132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 snapToGrid="0">
      <p:cViewPr>
        <p:scale>
          <a:sx n="74" d="100"/>
          <a:sy n="74" d="100"/>
        </p:scale>
        <p:origin x="-174" y="60"/>
      </p:cViewPr>
      <p:guideLst>
        <p:guide orient="horz" pos="2246"/>
        <p:guide pos="3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4B47A-6914-4917-8706-9D4227153D6B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B30406-4001-464A-94B9-75052CE8C8DB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আউট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সোর্সিংয়ের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সুবিধাসমূহঃ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9130B0F-5F9F-4656-AAE4-B6E49ACF71EA}" type="parTrans" cxnId="{B2523019-D4AA-4908-BF01-522DC07B5052}">
      <dgm:prSet/>
      <dgm:spPr/>
      <dgm:t>
        <a:bodyPr/>
        <a:lstStyle/>
        <a:p>
          <a:endParaRPr lang="en-US"/>
        </a:p>
      </dgm:t>
    </dgm:pt>
    <dgm:pt modelId="{A1E5A123-C267-420B-9173-420F9BBF69DB}" type="sibTrans" cxnId="{B2523019-D4AA-4908-BF01-522DC07B5052}">
      <dgm:prSet/>
      <dgm:spPr/>
      <dgm:t>
        <a:bodyPr/>
        <a:lstStyle/>
        <a:p>
          <a:endParaRPr lang="en-US"/>
        </a:p>
      </dgm:t>
    </dgm:pt>
    <dgm:pt modelId="{F043906B-70B2-4750-8ED0-A6C8919F5B6C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ঘরে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বসে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যায়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EABBD87-8F09-4C0E-A52B-DB9C93D122C9}" type="parTrans" cxnId="{133482D4-D184-4385-ABE4-EFF8192D3BA4}">
      <dgm:prSet/>
      <dgm:spPr/>
      <dgm:t>
        <a:bodyPr/>
        <a:lstStyle/>
        <a:p>
          <a:endParaRPr lang="en-US"/>
        </a:p>
      </dgm:t>
    </dgm:pt>
    <dgm:pt modelId="{CD9C3946-A13D-4484-BB85-4169E0BD153C}" type="sibTrans" cxnId="{133482D4-D184-4385-ABE4-EFF8192D3BA4}">
      <dgm:prSet/>
      <dgm:spPr/>
      <dgm:t>
        <a:bodyPr/>
        <a:lstStyle/>
        <a:p>
          <a:endParaRPr lang="en-US"/>
        </a:p>
      </dgm:t>
    </dgm:pt>
    <dgm:pt modelId="{630DC2BF-C08C-4368-8CC1-EA89867A4026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একাধিক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প্রতিষ্ঠানের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হয়ে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যায়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9F0E53E-B9CC-4EDB-BD36-DD02C9D5AAB1}" type="parTrans" cxnId="{C60C97E6-124A-4956-9A30-74C418D1FB74}">
      <dgm:prSet/>
      <dgm:spPr/>
      <dgm:t>
        <a:bodyPr/>
        <a:lstStyle/>
        <a:p>
          <a:endParaRPr lang="en-US"/>
        </a:p>
      </dgm:t>
    </dgm:pt>
    <dgm:pt modelId="{83777AF7-18F6-4144-85B6-D217E7982FD2}" type="sibTrans" cxnId="{C60C97E6-124A-4956-9A30-74C418D1FB74}">
      <dgm:prSet/>
      <dgm:spPr/>
      <dgm:t>
        <a:bodyPr/>
        <a:lstStyle/>
        <a:p>
          <a:endParaRPr lang="en-US"/>
        </a:p>
      </dgm:t>
    </dgm:pt>
    <dgm:pt modelId="{67AC27CE-1C80-4A6A-81CC-FC1E457B8BF6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এতে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শ্রম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প্রযুক্তির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খরচ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কম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হয়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317C13F-4538-4BE4-863C-C1F65E4B03A7}" type="parTrans" cxnId="{5DCE74EB-117A-4F80-838C-69CB23D8722D}">
      <dgm:prSet/>
      <dgm:spPr/>
      <dgm:t>
        <a:bodyPr/>
        <a:lstStyle/>
        <a:p>
          <a:endParaRPr lang="en-US"/>
        </a:p>
      </dgm:t>
    </dgm:pt>
    <dgm:pt modelId="{560AAF65-CC43-4D11-B40F-CC557E0E93B3}" type="sibTrans" cxnId="{5DCE74EB-117A-4F80-838C-69CB23D8722D}">
      <dgm:prSet/>
      <dgm:spPr/>
      <dgm:t>
        <a:bodyPr/>
        <a:lstStyle/>
        <a:p>
          <a:endParaRPr lang="en-US"/>
        </a:p>
      </dgm:t>
    </dgm:pt>
    <dgm:pt modelId="{FC09DC6C-4D81-4481-8C4A-C7885CE8F41E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দক্ষ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অভিজ্ঞ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লোক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দ্বারা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করাতে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পারে</a:t>
          </a:r>
          <a:endParaRPr lang="en-US" sz="2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14940F6-3D09-42CF-A5C5-90C1C153563F}" type="parTrans" cxnId="{C8536978-183A-4857-A8F4-2300D9CD3D86}">
      <dgm:prSet/>
      <dgm:spPr/>
      <dgm:t>
        <a:bodyPr/>
        <a:lstStyle/>
        <a:p>
          <a:endParaRPr lang="en-US"/>
        </a:p>
      </dgm:t>
    </dgm:pt>
    <dgm:pt modelId="{47E8A418-E7C6-41C6-ABBF-2F67521486AC}" type="sibTrans" cxnId="{C8536978-183A-4857-A8F4-2300D9CD3D86}">
      <dgm:prSet/>
      <dgm:spPr/>
      <dgm:t>
        <a:bodyPr/>
        <a:lstStyle/>
        <a:p>
          <a:endParaRPr lang="en-US"/>
        </a:p>
      </dgm:t>
    </dgm:pt>
    <dgm:pt modelId="{E6C3D940-7439-4D5F-BB0C-17B8C4300E7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এতে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পণ্যের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উৎপাদন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খরচ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কম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হয়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7C7FB22-C368-4549-9F75-9B7AD3B5EEC1}" type="parTrans" cxnId="{2BC28A32-AE1A-4CF0-A71F-20DF6222EF0B}">
      <dgm:prSet/>
      <dgm:spPr/>
      <dgm:t>
        <a:bodyPr/>
        <a:lstStyle/>
        <a:p>
          <a:endParaRPr lang="en-US"/>
        </a:p>
      </dgm:t>
    </dgm:pt>
    <dgm:pt modelId="{0C65A36B-41B3-40B1-9A85-8F99D1620937}" type="sibTrans" cxnId="{2BC28A32-AE1A-4CF0-A71F-20DF6222EF0B}">
      <dgm:prSet/>
      <dgm:spPr/>
      <dgm:t>
        <a:bodyPr/>
        <a:lstStyle/>
        <a:p>
          <a:endParaRPr lang="en-US"/>
        </a:p>
      </dgm:t>
    </dgm:pt>
    <dgm:pt modelId="{895AF0A4-2425-4122-9F93-C7E8369FAD41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পণ্যের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গুণ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গত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মান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ভাল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হয়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6BBBD903-0370-4BEF-BE70-E7175025BC84}" type="parTrans" cxnId="{22D81A51-B41F-4636-BEE3-F0DB68CBDFA7}">
      <dgm:prSet/>
      <dgm:spPr/>
      <dgm:t>
        <a:bodyPr/>
        <a:lstStyle/>
        <a:p>
          <a:endParaRPr lang="en-US"/>
        </a:p>
      </dgm:t>
    </dgm:pt>
    <dgm:pt modelId="{1B74FCC2-08EA-4D3A-9AF1-B581FC701EE3}" type="sibTrans" cxnId="{22D81A51-B41F-4636-BEE3-F0DB68CBDFA7}">
      <dgm:prSet/>
      <dgm:spPr/>
      <dgm:t>
        <a:bodyPr/>
        <a:lstStyle/>
        <a:p>
          <a:endParaRPr lang="en-US"/>
        </a:p>
      </dgm:t>
    </dgm:pt>
    <dgm:pt modelId="{5A058F3F-DB9E-43A2-81AD-B30583CDEF14}" type="pres">
      <dgm:prSet presAssocID="{8164B47A-6914-4917-8706-9D4227153D6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490ADCF-4A9D-44B7-A29C-C78CB731481B}" type="pres">
      <dgm:prSet presAssocID="{C9B30406-4001-464A-94B9-75052CE8C8DB}" presName="centerShape" presStyleLbl="node0" presStyleIdx="0" presStyleCnt="1" custScaleX="132575" custScaleY="125513"/>
      <dgm:spPr/>
      <dgm:t>
        <a:bodyPr/>
        <a:lstStyle/>
        <a:p>
          <a:endParaRPr lang="en-US"/>
        </a:p>
      </dgm:t>
    </dgm:pt>
    <dgm:pt modelId="{D5FE845E-5380-430B-B62B-CA66019366E9}" type="pres">
      <dgm:prSet presAssocID="{DEABBD87-8F09-4C0E-A52B-DB9C93D122C9}" presName="parTrans" presStyleLbl="sibTrans2D1" presStyleIdx="0" presStyleCnt="6"/>
      <dgm:spPr/>
    </dgm:pt>
    <dgm:pt modelId="{FF88E5ED-817D-4BD2-B20F-62E1230DBD54}" type="pres">
      <dgm:prSet presAssocID="{DEABBD87-8F09-4C0E-A52B-DB9C93D122C9}" presName="connectorText" presStyleLbl="sibTrans2D1" presStyleIdx="0" presStyleCnt="6"/>
      <dgm:spPr/>
    </dgm:pt>
    <dgm:pt modelId="{E8EC5EDF-8062-491B-90F0-999FD4680203}" type="pres">
      <dgm:prSet presAssocID="{F043906B-70B2-4750-8ED0-A6C8919F5B6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8C14B-A277-4184-A18F-8716D3AC3E74}" type="pres">
      <dgm:prSet presAssocID="{19F0E53E-B9CC-4EDB-BD36-DD02C9D5AAB1}" presName="parTrans" presStyleLbl="sibTrans2D1" presStyleIdx="1" presStyleCnt="6"/>
      <dgm:spPr/>
    </dgm:pt>
    <dgm:pt modelId="{291070AB-962F-4909-9C29-56F1318B4F2A}" type="pres">
      <dgm:prSet presAssocID="{19F0E53E-B9CC-4EDB-BD36-DD02C9D5AAB1}" presName="connectorText" presStyleLbl="sibTrans2D1" presStyleIdx="1" presStyleCnt="6"/>
      <dgm:spPr/>
    </dgm:pt>
    <dgm:pt modelId="{7F5257B2-D47A-4ED5-8FCD-FA14B9682544}" type="pres">
      <dgm:prSet presAssocID="{630DC2BF-C08C-4368-8CC1-EA89867A402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9BEC6-346A-45FF-9E98-C86269686123}" type="pres">
      <dgm:prSet presAssocID="{67C7FB22-C368-4549-9F75-9B7AD3B5EEC1}" presName="parTrans" presStyleLbl="sibTrans2D1" presStyleIdx="2" presStyleCnt="6"/>
      <dgm:spPr/>
    </dgm:pt>
    <dgm:pt modelId="{70914669-5AB6-4FBE-A1A0-E804975A405C}" type="pres">
      <dgm:prSet presAssocID="{67C7FB22-C368-4549-9F75-9B7AD3B5EEC1}" presName="connectorText" presStyleLbl="sibTrans2D1" presStyleIdx="2" presStyleCnt="6"/>
      <dgm:spPr/>
    </dgm:pt>
    <dgm:pt modelId="{7FF13BD1-836C-43B1-9FF5-F23BAC133794}" type="pres">
      <dgm:prSet presAssocID="{E6C3D940-7439-4D5F-BB0C-17B8C4300E7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7534B-3E6D-4D4B-9000-1B9ADFD1FEE6}" type="pres">
      <dgm:prSet presAssocID="{6BBBD903-0370-4BEF-BE70-E7175025BC84}" presName="parTrans" presStyleLbl="sibTrans2D1" presStyleIdx="3" presStyleCnt="6"/>
      <dgm:spPr/>
    </dgm:pt>
    <dgm:pt modelId="{2D7D96B3-8CF9-46A1-8731-5CF25C223BCB}" type="pres">
      <dgm:prSet presAssocID="{6BBBD903-0370-4BEF-BE70-E7175025BC84}" presName="connectorText" presStyleLbl="sibTrans2D1" presStyleIdx="3" presStyleCnt="6"/>
      <dgm:spPr/>
    </dgm:pt>
    <dgm:pt modelId="{44A3614A-66C7-4B7C-A7FE-C55717256AB8}" type="pres">
      <dgm:prSet presAssocID="{895AF0A4-2425-4122-9F93-C7E8369FAD41}" presName="node" presStyleLbl="node1" presStyleIdx="3" presStyleCnt="6" custScaleX="100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0EC67-66D1-478B-B7DB-E3DDC03E3EA9}" type="pres">
      <dgm:prSet presAssocID="{3317C13F-4538-4BE4-863C-C1F65E4B03A7}" presName="parTrans" presStyleLbl="sibTrans2D1" presStyleIdx="4" presStyleCnt="6"/>
      <dgm:spPr/>
    </dgm:pt>
    <dgm:pt modelId="{9290EA03-B5DE-4DA0-A09D-2DA7D170E62C}" type="pres">
      <dgm:prSet presAssocID="{3317C13F-4538-4BE4-863C-C1F65E4B03A7}" presName="connectorText" presStyleLbl="sibTrans2D1" presStyleIdx="4" presStyleCnt="6"/>
      <dgm:spPr/>
    </dgm:pt>
    <dgm:pt modelId="{6BB44968-7A60-43E6-A3E9-E26352B50986}" type="pres">
      <dgm:prSet presAssocID="{67AC27CE-1C80-4A6A-81CC-FC1E457B8BF6}" presName="node" presStyleLbl="node1" presStyleIdx="4" presStyleCnt="6" custScaleX="112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0F3F8-BA00-48B5-878D-FB939EAAC0EB}" type="pres">
      <dgm:prSet presAssocID="{C14940F6-3D09-42CF-A5C5-90C1C153563F}" presName="parTrans" presStyleLbl="sibTrans2D1" presStyleIdx="5" presStyleCnt="6"/>
      <dgm:spPr/>
    </dgm:pt>
    <dgm:pt modelId="{E093D55D-CDDC-43A8-A574-581BD1EF2302}" type="pres">
      <dgm:prSet presAssocID="{C14940F6-3D09-42CF-A5C5-90C1C153563F}" presName="connectorText" presStyleLbl="sibTrans2D1" presStyleIdx="5" presStyleCnt="6"/>
      <dgm:spPr/>
    </dgm:pt>
    <dgm:pt modelId="{B70BDE05-AF29-4971-B9C5-05BA52590C90}" type="pres">
      <dgm:prSet presAssocID="{FC09DC6C-4D81-4481-8C4A-C7885CE8F41E}" presName="node" presStyleLbl="node1" presStyleIdx="5" presStyleCnt="6" custScaleX="101531" custScaleY="104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523019-D4AA-4908-BF01-522DC07B5052}" srcId="{8164B47A-6914-4917-8706-9D4227153D6B}" destId="{C9B30406-4001-464A-94B9-75052CE8C8DB}" srcOrd="0" destOrd="0" parTransId="{29130B0F-5F9F-4656-AAE4-B6E49ACF71EA}" sibTransId="{A1E5A123-C267-420B-9173-420F9BBF69DB}"/>
    <dgm:cxn modelId="{AD387CEB-8EDE-462E-A8B7-20577CA66660}" type="presOf" srcId="{DEABBD87-8F09-4C0E-A52B-DB9C93D122C9}" destId="{FF88E5ED-817D-4BD2-B20F-62E1230DBD54}" srcOrd="1" destOrd="0" presId="urn:microsoft.com/office/officeart/2005/8/layout/radial5"/>
    <dgm:cxn modelId="{08647FA1-F635-4080-8DA4-4B9A26446ACD}" type="presOf" srcId="{F043906B-70B2-4750-8ED0-A6C8919F5B6C}" destId="{E8EC5EDF-8062-491B-90F0-999FD4680203}" srcOrd="0" destOrd="0" presId="urn:microsoft.com/office/officeart/2005/8/layout/radial5"/>
    <dgm:cxn modelId="{17373BD9-6CB4-455D-8223-0DD7E2CC9052}" type="presOf" srcId="{19F0E53E-B9CC-4EDB-BD36-DD02C9D5AAB1}" destId="{291070AB-962F-4909-9C29-56F1318B4F2A}" srcOrd="1" destOrd="0" presId="urn:microsoft.com/office/officeart/2005/8/layout/radial5"/>
    <dgm:cxn modelId="{133482D4-D184-4385-ABE4-EFF8192D3BA4}" srcId="{C9B30406-4001-464A-94B9-75052CE8C8DB}" destId="{F043906B-70B2-4750-8ED0-A6C8919F5B6C}" srcOrd="0" destOrd="0" parTransId="{DEABBD87-8F09-4C0E-A52B-DB9C93D122C9}" sibTransId="{CD9C3946-A13D-4484-BB85-4169E0BD153C}"/>
    <dgm:cxn modelId="{8C09A78F-1FE1-4DE8-9701-2822050BB0E1}" type="presOf" srcId="{C14940F6-3D09-42CF-A5C5-90C1C153563F}" destId="{E093D55D-CDDC-43A8-A574-581BD1EF2302}" srcOrd="1" destOrd="0" presId="urn:microsoft.com/office/officeart/2005/8/layout/radial5"/>
    <dgm:cxn modelId="{22D81A51-B41F-4636-BEE3-F0DB68CBDFA7}" srcId="{C9B30406-4001-464A-94B9-75052CE8C8DB}" destId="{895AF0A4-2425-4122-9F93-C7E8369FAD41}" srcOrd="3" destOrd="0" parTransId="{6BBBD903-0370-4BEF-BE70-E7175025BC84}" sibTransId="{1B74FCC2-08EA-4D3A-9AF1-B581FC701EE3}"/>
    <dgm:cxn modelId="{9DC15DE1-4C30-4D5F-90AF-79BCA23A9888}" type="presOf" srcId="{630DC2BF-C08C-4368-8CC1-EA89867A4026}" destId="{7F5257B2-D47A-4ED5-8FCD-FA14B9682544}" srcOrd="0" destOrd="0" presId="urn:microsoft.com/office/officeart/2005/8/layout/radial5"/>
    <dgm:cxn modelId="{21E34EA8-A417-46BA-88E0-49B4ECD8FD99}" type="presOf" srcId="{C14940F6-3D09-42CF-A5C5-90C1C153563F}" destId="{ECC0F3F8-BA00-48B5-878D-FB939EAAC0EB}" srcOrd="0" destOrd="0" presId="urn:microsoft.com/office/officeart/2005/8/layout/radial5"/>
    <dgm:cxn modelId="{5044C482-4EDD-4B0A-ABAF-1E8A6CF33C57}" type="presOf" srcId="{6BBBD903-0370-4BEF-BE70-E7175025BC84}" destId="{1077534B-3E6D-4D4B-9000-1B9ADFD1FEE6}" srcOrd="0" destOrd="0" presId="urn:microsoft.com/office/officeart/2005/8/layout/radial5"/>
    <dgm:cxn modelId="{CBF7F2C0-A92A-4CBF-971C-DC87A2D004C0}" type="presOf" srcId="{FC09DC6C-4D81-4481-8C4A-C7885CE8F41E}" destId="{B70BDE05-AF29-4971-B9C5-05BA52590C90}" srcOrd="0" destOrd="0" presId="urn:microsoft.com/office/officeart/2005/8/layout/radial5"/>
    <dgm:cxn modelId="{1E4297DB-CC47-48CC-AF6E-27EF476FBE06}" type="presOf" srcId="{C9B30406-4001-464A-94B9-75052CE8C8DB}" destId="{B490ADCF-4A9D-44B7-A29C-C78CB731481B}" srcOrd="0" destOrd="0" presId="urn:microsoft.com/office/officeart/2005/8/layout/radial5"/>
    <dgm:cxn modelId="{71DA05A9-61C4-4552-8D2D-CD8A8AE951D7}" type="presOf" srcId="{E6C3D940-7439-4D5F-BB0C-17B8C4300E73}" destId="{7FF13BD1-836C-43B1-9FF5-F23BAC133794}" srcOrd="0" destOrd="0" presId="urn:microsoft.com/office/officeart/2005/8/layout/radial5"/>
    <dgm:cxn modelId="{0D2C99EE-DA0E-4A52-BAC9-66858AAA48BB}" type="presOf" srcId="{3317C13F-4538-4BE4-863C-C1F65E4B03A7}" destId="{9290EA03-B5DE-4DA0-A09D-2DA7D170E62C}" srcOrd="1" destOrd="0" presId="urn:microsoft.com/office/officeart/2005/8/layout/radial5"/>
    <dgm:cxn modelId="{BB47C771-F511-48DF-B644-11F54D7F7900}" type="presOf" srcId="{895AF0A4-2425-4122-9F93-C7E8369FAD41}" destId="{44A3614A-66C7-4B7C-A7FE-C55717256AB8}" srcOrd="0" destOrd="0" presId="urn:microsoft.com/office/officeart/2005/8/layout/radial5"/>
    <dgm:cxn modelId="{C8536978-183A-4857-A8F4-2300D9CD3D86}" srcId="{C9B30406-4001-464A-94B9-75052CE8C8DB}" destId="{FC09DC6C-4D81-4481-8C4A-C7885CE8F41E}" srcOrd="5" destOrd="0" parTransId="{C14940F6-3D09-42CF-A5C5-90C1C153563F}" sibTransId="{47E8A418-E7C6-41C6-ABBF-2F67521486AC}"/>
    <dgm:cxn modelId="{E04DAD44-A7CF-47A7-8848-52E30C870F5B}" type="presOf" srcId="{19F0E53E-B9CC-4EDB-BD36-DD02C9D5AAB1}" destId="{78A8C14B-A277-4184-A18F-8716D3AC3E74}" srcOrd="0" destOrd="0" presId="urn:microsoft.com/office/officeart/2005/8/layout/radial5"/>
    <dgm:cxn modelId="{2BC28A32-AE1A-4CF0-A71F-20DF6222EF0B}" srcId="{C9B30406-4001-464A-94B9-75052CE8C8DB}" destId="{E6C3D940-7439-4D5F-BB0C-17B8C4300E73}" srcOrd="2" destOrd="0" parTransId="{67C7FB22-C368-4549-9F75-9B7AD3B5EEC1}" sibTransId="{0C65A36B-41B3-40B1-9A85-8F99D1620937}"/>
    <dgm:cxn modelId="{5DCE74EB-117A-4F80-838C-69CB23D8722D}" srcId="{C9B30406-4001-464A-94B9-75052CE8C8DB}" destId="{67AC27CE-1C80-4A6A-81CC-FC1E457B8BF6}" srcOrd="4" destOrd="0" parTransId="{3317C13F-4538-4BE4-863C-C1F65E4B03A7}" sibTransId="{560AAF65-CC43-4D11-B40F-CC557E0E93B3}"/>
    <dgm:cxn modelId="{B023241C-B50C-4541-AC83-5B8BDD358AAB}" type="presOf" srcId="{8164B47A-6914-4917-8706-9D4227153D6B}" destId="{5A058F3F-DB9E-43A2-81AD-B30583CDEF14}" srcOrd="0" destOrd="0" presId="urn:microsoft.com/office/officeart/2005/8/layout/radial5"/>
    <dgm:cxn modelId="{2ABAEFDF-981C-4BDB-AA0D-37DE8C67DF73}" type="presOf" srcId="{DEABBD87-8F09-4C0E-A52B-DB9C93D122C9}" destId="{D5FE845E-5380-430B-B62B-CA66019366E9}" srcOrd="0" destOrd="0" presId="urn:microsoft.com/office/officeart/2005/8/layout/radial5"/>
    <dgm:cxn modelId="{1840B155-597F-44CC-9264-94B9449566C6}" type="presOf" srcId="{67AC27CE-1C80-4A6A-81CC-FC1E457B8BF6}" destId="{6BB44968-7A60-43E6-A3E9-E26352B50986}" srcOrd="0" destOrd="0" presId="urn:microsoft.com/office/officeart/2005/8/layout/radial5"/>
    <dgm:cxn modelId="{493F8A87-BA4D-4255-B8E3-40A92679070F}" type="presOf" srcId="{3317C13F-4538-4BE4-863C-C1F65E4B03A7}" destId="{EA60EC67-66D1-478B-B7DB-E3DDC03E3EA9}" srcOrd="0" destOrd="0" presId="urn:microsoft.com/office/officeart/2005/8/layout/radial5"/>
    <dgm:cxn modelId="{C43E2170-0228-40F7-A013-6B0B4CBF6DFB}" type="presOf" srcId="{67C7FB22-C368-4549-9F75-9B7AD3B5EEC1}" destId="{70914669-5AB6-4FBE-A1A0-E804975A405C}" srcOrd="1" destOrd="0" presId="urn:microsoft.com/office/officeart/2005/8/layout/radial5"/>
    <dgm:cxn modelId="{29CF265D-6B75-4A4F-8BD2-706BAD9080C5}" type="presOf" srcId="{67C7FB22-C368-4549-9F75-9B7AD3B5EEC1}" destId="{8629BEC6-346A-45FF-9E98-C86269686123}" srcOrd="0" destOrd="0" presId="urn:microsoft.com/office/officeart/2005/8/layout/radial5"/>
    <dgm:cxn modelId="{C60C97E6-124A-4956-9A30-74C418D1FB74}" srcId="{C9B30406-4001-464A-94B9-75052CE8C8DB}" destId="{630DC2BF-C08C-4368-8CC1-EA89867A4026}" srcOrd="1" destOrd="0" parTransId="{19F0E53E-B9CC-4EDB-BD36-DD02C9D5AAB1}" sibTransId="{83777AF7-18F6-4144-85B6-D217E7982FD2}"/>
    <dgm:cxn modelId="{2B7BBF7E-5D05-4D91-89E1-D5DF6B5C177C}" type="presOf" srcId="{6BBBD903-0370-4BEF-BE70-E7175025BC84}" destId="{2D7D96B3-8CF9-46A1-8731-5CF25C223BCB}" srcOrd="1" destOrd="0" presId="urn:microsoft.com/office/officeart/2005/8/layout/radial5"/>
    <dgm:cxn modelId="{DB777468-AC9B-4DDB-9BB7-8E882EBC5824}" type="presParOf" srcId="{5A058F3F-DB9E-43A2-81AD-B30583CDEF14}" destId="{B490ADCF-4A9D-44B7-A29C-C78CB731481B}" srcOrd="0" destOrd="0" presId="urn:microsoft.com/office/officeart/2005/8/layout/radial5"/>
    <dgm:cxn modelId="{1B6133DE-ABA1-47CB-B39B-1C67DB714FF1}" type="presParOf" srcId="{5A058F3F-DB9E-43A2-81AD-B30583CDEF14}" destId="{D5FE845E-5380-430B-B62B-CA66019366E9}" srcOrd="1" destOrd="0" presId="urn:microsoft.com/office/officeart/2005/8/layout/radial5"/>
    <dgm:cxn modelId="{A89D58E0-4F0F-4EFF-B097-DF9661DDA817}" type="presParOf" srcId="{D5FE845E-5380-430B-B62B-CA66019366E9}" destId="{FF88E5ED-817D-4BD2-B20F-62E1230DBD54}" srcOrd="0" destOrd="0" presId="urn:microsoft.com/office/officeart/2005/8/layout/radial5"/>
    <dgm:cxn modelId="{0AE96BBD-F9C7-41D9-8417-CB83A17BDE1F}" type="presParOf" srcId="{5A058F3F-DB9E-43A2-81AD-B30583CDEF14}" destId="{E8EC5EDF-8062-491B-90F0-999FD4680203}" srcOrd="2" destOrd="0" presId="urn:microsoft.com/office/officeart/2005/8/layout/radial5"/>
    <dgm:cxn modelId="{BFB0AD1D-C9E7-46BD-929A-16DE0F629BAD}" type="presParOf" srcId="{5A058F3F-DB9E-43A2-81AD-B30583CDEF14}" destId="{78A8C14B-A277-4184-A18F-8716D3AC3E74}" srcOrd="3" destOrd="0" presId="urn:microsoft.com/office/officeart/2005/8/layout/radial5"/>
    <dgm:cxn modelId="{77B39408-04D0-41BC-A35D-40C0CC529197}" type="presParOf" srcId="{78A8C14B-A277-4184-A18F-8716D3AC3E74}" destId="{291070AB-962F-4909-9C29-56F1318B4F2A}" srcOrd="0" destOrd="0" presId="urn:microsoft.com/office/officeart/2005/8/layout/radial5"/>
    <dgm:cxn modelId="{FF1CBB54-B434-4A62-B082-0CD98AF4A1B6}" type="presParOf" srcId="{5A058F3F-DB9E-43A2-81AD-B30583CDEF14}" destId="{7F5257B2-D47A-4ED5-8FCD-FA14B9682544}" srcOrd="4" destOrd="0" presId="urn:microsoft.com/office/officeart/2005/8/layout/radial5"/>
    <dgm:cxn modelId="{BAD522D2-A3AC-46E7-9796-60F95E920A30}" type="presParOf" srcId="{5A058F3F-DB9E-43A2-81AD-B30583CDEF14}" destId="{8629BEC6-346A-45FF-9E98-C86269686123}" srcOrd="5" destOrd="0" presId="urn:microsoft.com/office/officeart/2005/8/layout/radial5"/>
    <dgm:cxn modelId="{3B9F70D3-B970-44C2-BF66-684B9F061094}" type="presParOf" srcId="{8629BEC6-346A-45FF-9E98-C86269686123}" destId="{70914669-5AB6-4FBE-A1A0-E804975A405C}" srcOrd="0" destOrd="0" presId="urn:microsoft.com/office/officeart/2005/8/layout/radial5"/>
    <dgm:cxn modelId="{4CCE9CDE-F46A-4229-85A0-2424792C2723}" type="presParOf" srcId="{5A058F3F-DB9E-43A2-81AD-B30583CDEF14}" destId="{7FF13BD1-836C-43B1-9FF5-F23BAC133794}" srcOrd="6" destOrd="0" presId="urn:microsoft.com/office/officeart/2005/8/layout/radial5"/>
    <dgm:cxn modelId="{6FF5CB0D-4E49-4A6C-A880-45D2A0A41032}" type="presParOf" srcId="{5A058F3F-DB9E-43A2-81AD-B30583CDEF14}" destId="{1077534B-3E6D-4D4B-9000-1B9ADFD1FEE6}" srcOrd="7" destOrd="0" presId="urn:microsoft.com/office/officeart/2005/8/layout/radial5"/>
    <dgm:cxn modelId="{0F1DA7BF-0212-4809-B427-AF3D0D35CD26}" type="presParOf" srcId="{1077534B-3E6D-4D4B-9000-1B9ADFD1FEE6}" destId="{2D7D96B3-8CF9-46A1-8731-5CF25C223BCB}" srcOrd="0" destOrd="0" presId="urn:microsoft.com/office/officeart/2005/8/layout/radial5"/>
    <dgm:cxn modelId="{901914ED-17E0-4993-ACA1-DBF758855F87}" type="presParOf" srcId="{5A058F3F-DB9E-43A2-81AD-B30583CDEF14}" destId="{44A3614A-66C7-4B7C-A7FE-C55717256AB8}" srcOrd="8" destOrd="0" presId="urn:microsoft.com/office/officeart/2005/8/layout/radial5"/>
    <dgm:cxn modelId="{1C232B96-C819-46FB-B04E-BFE4FD5A8846}" type="presParOf" srcId="{5A058F3F-DB9E-43A2-81AD-B30583CDEF14}" destId="{EA60EC67-66D1-478B-B7DB-E3DDC03E3EA9}" srcOrd="9" destOrd="0" presId="urn:microsoft.com/office/officeart/2005/8/layout/radial5"/>
    <dgm:cxn modelId="{4248D276-0CDB-49D6-B8D9-3F0532C6A76D}" type="presParOf" srcId="{EA60EC67-66D1-478B-B7DB-E3DDC03E3EA9}" destId="{9290EA03-B5DE-4DA0-A09D-2DA7D170E62C}" srcOrd="0" destOrd="0" presId="urn:microsoft.com/office/officeart/2005/8/layout/radial5"/>
    <dgm:cxn modelId="{82A31050-A8D4-4F4E-B02F-270EF2DD234D}" type="presParOf" srcId="{5A058F3F-DB9E-43A2-81AD-B30583CDEF14}" destId="{6BB44968-7A60-43E6-A3E9-E26352B50986}" srcOrd="10" destOrd="0" presId="urn:microsoft.com/office/officeart/2005/8/layout/radial5"/>
    <dgm:cxn modelId="{220BF82E-7365-4EA0-8469-9AE75302B728}" type="presParOf" srcId="{5A058F3F-DB9E-43A2-81AD-B30583CDEF14}" destId="{ECC0F3F8-BA00-48B5-878D-FB939EAAC0EB}" srcOrd="11" destOrd="0" presId="urn:microsoft.com/office/officeart/2005/8/layout/radial5"/>
    <dgm:cxn modelId="{51B2E027-A940-40AF-A495-413A0B125D9E}" type="presParOf" srcId="{ECC0F3F8-BA00-48B5-878D-FB939EAAC0EB}" destId="{E093D55D-CDDC-43A8-A574-581BD1EF2302}" srcOrd="0" destOrd="0" presId="urn:microsoft.com/office/officeart/2005/8/layout/radial5"/>
    <dgm:cxn modelId="{25435D0E-55EA-41E1-9E8C-1485BCD4A792}" type="presParOf" srcId="{5A058F3F-DB9E-43A2-81AD-B30583CDEF14}" destId="{B70BDE05-AF29-4971-B9C5-05BA52590C90}" srcOrd="12" destOrd="0" presId="urn:microsoft.com/office/officeart/2005/8/layout/radial5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0ADCF-4A9D-44B7-A29C-C78CB731481B}">
      <dsp:nvSpPr>
        <dsp:cNvPr id="0" name=""/>
        <dsp:cNvSpPr/>
      </dsp:nvSpPr>
      <dsp:spPr>
        <a:xfrm>
          <a:off x="4509151" y="2211918"/>
          <a:ext cx="1965765" cy="186105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আউট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সোর্সিংয়ের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সুবিধাসমূহঃ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797031" y="2484463"/>
        <a:ext cx="1390005" cy="1315963"/>
      </dsp:txXfrm>
    </dsp:sp>
    <dsp:sp modelId="{D5FE845E-5380-430B-B62B-CA66019366E9}">
      <dsp:nvSpPr>
        <dsp:cNvPr id="0" name=""/>
        <dsp:cNvSpPr/>
      </dsp:nvSpPr>
      <dsp:spPr>
        <a:xfrm rot="16200000">
          <a:off x="5344800" y="1661485"/>
          <a:ext cx="294466" cy="561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388970" y="1818042"/>
        <a:ext cx="206126" cy="337161"/>
      </dsp:txXfrm>
    </dsp:sp>
    <dsp:sp modelId="{E8EC5EDF-8062-491B-90F0-999FD4680203}">
      <dsp:nvSpPr>
        <dsp:cNvPr id="0" name=""/>
        <dsp:cNvSpPr/>
      </dsp:nvSpPr>
      <dsp:spPr>
        <a:xfrm>
          <a:off x="4665658" y="3567"/>
          <a:ext cx="1652752" cy="165275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ঘরে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বসে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যায়</a:t>
          </a:r>
          <a:endParaRPr lang="en-US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907698" y="245607"/>
        <a:ext cx="1168672" cy="1168672"/>
      </dsp:txXfrm>
    </dsp:sp>
    <dsp:sp modelId="{78A8C14B-A277-4184-A18F-8716D3AC3E74}">
      <dsp:nvSpPr>
        <dsp:cNvPr id="0" name=""/>
        <dsp:cNvSpPr/>
      </dsp:nvSpPr>
      <dsp:spPr>
        <a:xfrm rot="19800000">
          <a:off x="6411357" y="2251582"/>
          <a:ext cx="274092" cy="561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416865" y="2384526"/>
        <a:ext cx="191864" cy="337161"/>
      </dsp:txXfrm>
    </dsp:sp>
    <dsp:sp modelId="{7F5257B2-D47A-4ED5-8FCD-FA14B9682544}">
      <dsp:nvSpPr>
        <dsp:cNvPr id="0" name=""/>
        <dsp:cNvSpPr/>
      </dsp:nvSpPr>
      <dsp:spPr>
        <a:xfrm>
          <a:off x="6668342" y="1159818"/>
          <a:ext cx="1652752" cy="1652752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একাধিক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প্রতিষ্ঠানের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হয়ে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যায়</a:t>
          </a:r>
          <a:endParaRPr lang="en-US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910382" y="1401858"/>
        <a:ext cx="1168672" cy="1168672"/>
      </dsp:txXfrm>
    </dsp:sp>
    <dsp:sp modelId="{8629BEC6-346A-45FF-9E98-C86269686123}">
      <dsp:nvSpPr>
        <dsp:cNvPr id="0" name=""/>
        <dsp:cNvSpPr/>
      </dsp:nvSpPr>
      <dsp:spPr>
        <a:xfrm rot="1800000">
          <a:off x="6411357" y="3471371"/>
          <a:ext cx="274092" cy="561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416865" y="3563201"/>
        <a:ext cx="191864" cy="337161"/>
      </dsp:txXfrm>
    </dsp:sp>
    <dsp:sp modelId="{7FF13BD1-836C-43B1-9FF5-F23BAC133794}">
      <dsp:nvSpPr>
        <dsp:cNvPr id="0" name=""/>
        <dsp:cNvSpPr/>
      </dsp:nvSpPr>
      <dsp:spPr>
        <a:xfrm>
          <a:off x="6668342" y="3472319"/>
          <a:ext cx="1652752" cy="1652752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এতে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পণ্যের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উৎপাদন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খরচ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কম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হয়</a:t>
          </a:r>
          <a:endParaRPr lang="en-US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910382" y="3714359"/>
        <a:ext cx="1168672" cy="1168672"/>
      </dsp:txXfrm>
    </dsp:sp>
    <dsp:sp modelId="{1077534B-3E6D-4D4B-9000-1B9ADFD1FEE6}">
      <dsp:nvSpPr>
        <dsp:cNvPr id="0" name=""/>
        <dsp:cNvSpPr/>
      </dsp:nvSpPr>
      <dsp:spPr>
        <a:xfrm rot="5400000">
          <a:off x="5344800" y="4061468"/>
          <a:ext cx="294466" cy="561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388970" y="4129685"/>
        <a:ext cx="206126" cy="337161"/>
      </dsp:txXfrm>
    </dsp:sp>
    <dsp:sp modelId="{44A3614A-66C7-4B7C-A7FE-C55717256AB8}">
      <dsp:nvSpPr>
        <dsp:cNvPr id="0" name=""/>
        <dsp:cNvSpPr/>
      </dsp:nvSpPr>
      <dsp:spPr>
        <a:xfrm>
          <a:off x="4660807" y="4628569"/>
          <a:ext cx="1662454" cy="1652752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পণ্যের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গুণ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গত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মান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ভাল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হয়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4904268" y="4870609"/>
        <a:ext cx="1175532" cy="1168672"/>
      </dsp:txXfrm>
    </dsp:sp>
    <dsp:sp modelId="{EA60EC67-66D1-478B-B7DB-E3DDC03E3EA9}">
      <dsp:nvSpPr>
        <dsp:cNvPr id="0" name=""/>
        <dsp:cNvSpPr/>
      </dsp:nvSpPr>
      <dsp:spPr>
        <a:xfrm rot="9000000">
          <a:off x="4347854" y="3453942"/>
          <a:ext cx="235999" cy="561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4413911" y="3548629"/>
        <a:ext cx="165199" cy="337161"/>
      </dsp:txXfrm>
    </dsp:sp>
    <dsp:sp modelId="{6BB44968-7A60-43E6-A3E9-E26352B50986}">
      <dsp:nvSpPr>
        <dsp:cNvPr id="0" name=""/>
        <dsp:cNvSpPr/>
      </dsp:nvSpPr>
      <dsp:spPr>
        <a:xfrm>
          <a:off x="2562626" y="3472319"/>
          <a:ext cx="1853446" cy="165275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এতে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শ্রম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প্রযুক্তির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খরচ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কম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হয়</a:t>
          </a:r>
          <a:endParaRPr lang="en-US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834057" y="3714359"/>
        <a:ext cx="1310584" cy="1168672"/>
      </dsp:txXfrm>
    </dsp:sp>
    <dsp:sp modelId="{ECC0F3F8-BA00-48B5-878D-FB939EAAC0EB}">
      <dsp:nvSpPr>
        <dsp:cNvPr id="0" name=""/>
        <dsp:cNvSpPr/>
      </dsp:nvSpPr>
      <dsp:spPr>
        <a:xfrm rot="12600000">
          <a:off x="4311699" y="2256212"/>
          <a:ext cx="263972" cy="561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4385586" y="2388397"/>
        <a:ext cx="184780" cy="337161"/>
      </dsp:txXfrm>
    </dsp:sp>
    <dsp:sp modelId="{B70BDE05-AF29-4971-B9C5-05BA52590C90}">
      <dsp:nvSpPr>
        <dsp:cNvPr id="0" name=""/>
        <dsp:cNvSpPr/>
      </dsp:nvSpPr>
      <dsp:spPr>
        <a:xfrm>
          <a:off x="2650321" y="1120466"/>
          <a:ext cx="1678056" cy="17314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দক্ষ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অভিজ্ঞ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লোক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দ্বারা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করাতে</a:t>
          </a:r>
          <a:r>
            <a:rPr lang="en-US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পারে</a:t>
          </a:r>
          <a:endParaRPr lang="en-US" sz="2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896067" y="1374032"/>
        <a:ext cx="1186564" cy="1224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67309"/>
            <a:ext cx="8572500" cy="2483215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746287"/>
            <a:ext cx="8572500" cy="1722069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1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7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79747"/>
            <a:ext cx="2464594" cy="60445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79747"/>
            <a:ext cx="7250906" cy="604458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5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78207"/>
            <a:ext cx="9858375" cy="2966979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773255"/>
            <a:ext cx="9858375" cy="1560264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0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98735"/>
            <a:ext cx="4857750" cy="45255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98735"/>
            <a:ext cx="4857750" cy="45255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4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79747"/>
            <a:ext cx="9858375" cy="13786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748487"/>
            <a:ext cx="4835425" cy="85690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605394"/>
            <a:ext cx="4835425" cy="383214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748487"/>
            <a:ext cx="4859239" cy="85690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605394"/>
            <a:ext cx="4859239" cy="383214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5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2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7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75509"/>
            <a:ext cx="3686472" cy="1664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1026968"/>
            <a:ext cx="5786438" cy="5068796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139792"/>
            <a:ext cx="3686472" cy="396422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5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75509"/>
            <a:ext cx="3686472" cy="1664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1026968"/>
            <a:ext cx="5786438" cy="5068796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139792"/>
            <a:ext cx="3686472" cy="396422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4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79747"/>
            <a:ext cx="9858375" cy="1378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98735"/>
            <a:ext cx="9858375" cy="4525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610899"/>
            <a:ext cx="2571750" cy="3797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AA054-4940-4354-9FE1-320F42B7046A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610899"/>
            <a:ext cx="3857625" cy="3797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610899"/>
            <a:ext cx="2571750" cy="3797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3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monpouta1@gmail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umon\Desktop\Welcome\S3C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8" y="2227880"/>
            <a:ext cx="7154238" cy="441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31295" y="186828"/>
            <a:ext cx="11937" cy="67873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279310" y="186828"/>
            <a:ext cx="0" cy="67873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3229" y="186827"/>
            <a:ext cx="111360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1295" y="6974135"/>
            <a:ext cx="11148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726816" y="373488"/>
            <a:ext cx="8177362" cy="2418071"/>
            <a:chOff x="1587578" y="373488"/>
            <a:chExt cx="8177362" cy="2418071"/>
          </a:xfrm>
        </p:grpSpPr>
        <p:pic>
          <p:nvPicPr>
            <p:cNvPr id="2" name="Picture 2" descr="C:\Users\Sumon\Desktop\Pic of Outsourcing\download (3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578" y="373488"/>
              <a:ext cx="3885943" cy="2418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Sumon\Desktop\Pic of Outsourcing\ft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8506" y="484805"/>
              <a:ext cx="3466434" cy="2306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95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68397" y="167143"/>
            <a:ext cx="9233192" cy="5154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6" rIns="91434" bIns="45716" rtlCol="0" anchor="ctr"/>
          <a:lstStyle/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আউটসোর্সিংয়ে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710866" y="663263"/>
            <a:ext cx="96374" cy="244698"/>
          </a:xfrm>
          <a:prstGeom prst="downArrow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894682" y="985518"/>
            <a:ext cx="5728742" cy="4573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6" rIns="91434" bIns="45716" rtlCol="0" anchor="ctr"/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আউটসোর্সিং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683180" y="1468899"/>
            <a:ext cx="96374" cy="244698"/>
          </a:xfrm>
          <a:prstGeom prst="downArrow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792214" y="5364520"/>
            <a:ext cx="96374" cy="244698"/>
          </a:xfrm>
          <a:prstGeom prst="downArrow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47896" y="1751810"/>
            <a:ext cx="5728742" cy="5032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6" rIns="91434" bIns="45716" rtlCol="0" anchor="ctr"/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ইংরেজির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707537" y="2255076"/>
            <a:ext cx="96374" cy="244698"/>
          </a:xfrm>
          <a:prstGeom prst="downArrow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843166" y="2551290"/>
            <a:ext cx="5728742" cy="5474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6" rIns="91434" bIns="45716" rtlCol="0" anchor="ctr"/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উদ্যোক্তা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মানসিকতা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732768" y="3098787"/>
            <a:ext cx="96374" cy="244698"/>
          </a:xfrm>
          <a:prstGeom prst="downArrow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818809" y="3382123"/>
            <a:ext cx="5728742" cy="4429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6" rIns="91434" bIns="45716" rtlCol="0" anchor="ctr"/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সম্মিলিতভাবে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মানসিকতা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771496" y="4604688"/>
            <a:ext cx="96374" cy="244698"/>
          </a:xfrm>
          <a:prstGeom prst="downArrow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843166" y="4135104"/>
            <a:ext cx="5728742" cy="44977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6" rIns="91434" bIns="45716" rtlCol="0" anchor="ctr"/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সততা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নিয়মানুবর্তিতা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755724" y="3831465"/>
            <a:ext cx="96374" cy="244698"/>
          </a:xfrm>
          <a:prstGeom prst="downArrow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817389" y="4888520"/>
            <a:ext cx="5728742" cy="4497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6" rIns="91434" bIns="45716" rtlCol="0" anchor="ctr"/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ধৈর্য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মানসিকতা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17389" y="5660734"/>
            <a:ext cx="5728742" cy="44977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6" rIns="91434" bIns="45716"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C:\Users\Sumon\Desktop\Pic of Outsourcing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10347" y="2290916"/>
            <a:ext cx="5092788" cy="25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94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07566432"/>
              </p:ext>
            </p:extLst>
          </p:nvPr>
        </p:nvGraphicFramePr>
        <p:xfrm>
          <a:off x="411050" y="270456"/>
          <a:ext cx="10883722" cy="628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65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90ADCF-4A9D-44B7-A29C-C78CB7314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B490ADCF-4A9D-44B7-A29C-C78CB73148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FE845E-5380-430B-B62B-CA6601936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D5FE845E-5380-430B-B62B-CA6601936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EC5EDF-8062-491B-90F0-999FD4680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E8EC5EDF-8062-491B-90F0-999FD46802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A8C14B-A277-4184-A18F-8716D3AC3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78A8C14B-A277-4184-A18F-8716D3AC3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5257B2-D47A-4ED5-8FCD-FA14B9682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7F5257B2-D47A-4ED5-8FCD-FA14B9682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9BEC6-346A-45FF-9E98-C86269686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8629BEC6-346A-45FF-9E98-C862696861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F13BD1-836C-43B1-9FF5-F23BAC133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7FF13BD1-836C-43B1-9FF5-F23BAC133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77534B-3E6D-4D4B-9000-1B9ADFD1F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1077534B-3E6D-4D4B-9000-1B9ADFD1F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A3614A-66C7-4B7C-A7FE-C55717256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44A3614A-66C7-4B7C-A7FE-C55717256A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60EC67-66D1-478B-B7DB-E3DDC03E3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EA60EC67-66D1-478B-B7DB-E3DDC03E3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B44968-7A60-43E6-A3E9-E26352B50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6BB44968-7A60-43E6-A3E9-E26352B509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C0F3F8-BA00-48B5-878D-FB939EAAC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ECC0F3F8-BA00-48B5-878D-FB939EAAC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0BDE05-AF29-4971-B9C5-05BA52590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B70BDE05-AF29-4971-B9C5-05BA52590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90ADCF-4A9D-44B7-A29C-C78CB7314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B490ADCF-4A9D-44B7-A29C-C78CB73148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>
                                            <p:graphicEl>
                                              <a:dgm id="{B490ADCF-4A9D-44B7-A29C-C78CB7314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graphicEl>
                                              <a:dgm id="{B490ADCF-4A9D-44B7-A29C-C78CB7314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FE845E-5380-430B-B62B-CA6601936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>
                                            <p:graphicEl>
                                              <a:dgm id="{D5FE845E-5380-430B-B62B-CA6601936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graphicEl>
                                              <a:dgm id="{D5FE845E-5380-430B-B62B-CA6601936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>
                                            <p:graphicEl>
                                              <a:dgm id="{D5FE845E-5380-430B-B62B-CA6601936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EC5EDF-8062-491B-90F0-999FD4680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">
                                            <p:graphicEl>
                                              <a:dgm id="{E8EC5EDF-8062-491B-90F0-999FD46802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">
                                            <p:graphicEl>
                                              <a:dgm id="{E8EC5EDF-8062-491B-90F0-999FD4680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>
                                            <p:graphicEl>
                                              <a:dgm id="{E8EC5EDF-8062-491B-90F0-999FD4680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A8C14B-A277-4184-A18F-8716D3AC3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">
                                            <p:graphicEl>
                                              <a:dgm id="{78A8C14B-A277-4184-A18F-8716D3AC3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">
                                            <p:graphicEl>
                                              <a:dgm id="{78A8C14B-A277-4184-A18F-8716D3AC3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">
                                            <p:graphicEl>
                                              <a:dgm id="{78A8C14B-A277-4184-A18F-8716D3AC3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5257B2-D47A-4ED5-8FCD-FA14B9682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">
                                            <p:graphicEl>
                                              <a:dgm id="{7F5257B2-D47A-4ED5-8FCD-FA14B9682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">
                                            <p:graphicEl>
                                              <a:dgm id="{7F5257B2-D47A-4ED5-8FCD-FA14B9682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">
                                            <p:graphicEl>
                                              <a:dgm id="{7F5257B2-D47A-4ED5-8FCD-FA14B9682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9BEC6-346A-45FF-9E98-C86269686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">
                                            <p:graphicEl>
                                              <a:dgm id="{8629BEC6-346A-45FF-9E98-C862696861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">
                                            <p:graphicEl>
                                              <a:dgm id="{8629BEC6-346A-45FF-9E98-C86269686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">
                                            <p:graphicEl>
                                              <a:dgm id="{8629BEC6-346A-45FF-9E98-C86269686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F13BD1-836C-43B1-9FF5-F23BAC133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">
                                            <p:graphicEl>
                                              <a:dgm id="{7FF13BD1-836C-43B1-9FF5-F23BAC133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">
                                            <p:graphicEl>
                                              <a:dgm id="{7FF13BD1-836C-43B1-9FF5-F23BAC133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">
                                            <p:graphicEl>
                                              <a:dgm id="{7FF13BD1-836C-43B1-9FF5-F23BAC133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77534B-3E6D-4D4B-9000-1B9ADFD1F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">
                                            <p:graphicEl>
                                              <a:dgm id="{1077534B-3E6D-4D4B-9000-1B9ADFD1F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">
                                            <p:graphicEl>
                                              <a:dgm id="{1077534B-3E6D-4D4B-9000-1B9ADFD1F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">
                                            <p:graphicEl>
                                              <a:dgm id="{1077534B-3E6D-4D4B-9000-1B9ADFD1F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A3614A-66C7-4B7C-A7FE-C55717256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">
                                            <p:graphicEl>
                                              <a:dgm id="{44A3614A-66C7-4B7C-A7FE-C55717256A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">
                                            <p:graphicEl>
                                              <a:dgm id="{44A3614A-66C7-4B7C-A7FE-C55717256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">
                                            <p:graphicEl>
                                              <a:dgm id="{44A3614A-66C7-4B7C-A7FE-C55717256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60EC67-66D1-478B-B7DB-E3DDC03E3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">
                                            <p:graphicEl>
                                              <a:dgm id="{EA60EC67-66D1-478B-B7DB-E3DDC03E3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">
                                            <p:graphicEl>
                                              <a:dgm id="{EA60EC67-66D1-478B-B7DB-E3DDC03E3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">
                                            <p:graphicEl>
                                              <a:dgm id="{EA60EC67-66D1-478B-B7DB-E3DDC03E3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B44968-7A60-43E6-A3E9-E26352B50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">
                                            <p:graphicEl>
                                              <a:dgm id="{6BB44968-7A60-43E6-A3E9-E26352B509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">
                                            <p:graphicEl>
                                              <a:dgm id="{6BB44968-7A60-43E6-A3E9-E26352B50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">
                                            <p:graphicEl>
                                              <a:dgm id="{6BB44968-7A60-43E6-A3E9-E26352B50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C0F3F8-BA00-48B5-878D-FB939EAAC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">
                                            <p:graphicEl>
                                              <a:dgm id="{ECC0F3F8-BA00-48B5-878D-FB939EAAC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">
                                            <p:graphicEl>
                                              <a:dgm id="{ECC0F3F8-BA00-48B5-878D-FB939EAAC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">
                                            <p:graphicEl>
                                              <a:dgm id="{ECC0F3F8-BA00-48B5-878D-FB939EAAC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0BDE05-AF29-4971-B9C5-05BA52590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2">
                                            <p:graphicEl>
                                              <a:dgm id="{B70BDE05-AF29-4971-B9C5-05BA52590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">
                                            <p:graphicEl>
                                              <a:dgm id="{B70BDE05-AF29-4971-B9C5-05BA52590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">
                                            <p:graphicEl>
                                              <a:dgm id="{B70BDE05-AF29-4971-B9C5-05BA52590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Graphic spid="2" grpId="1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252" y="6657131"/>
            <a:ext cx="11334750" cy="3077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34" tIns="45716" rIns="91434" bIns="45716" rtlCol="0">
            <a:spAutoFit/>
          </a:bodyPr>
          <a:lstStyle/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Obaydur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Rahman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Sumon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), Lecturer (Computer). e-mail: sumonpouta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1@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gmail.com,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01718-220242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317006"/>
            <a:ext cx="2857500" cy="7078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34" tIns="45716" rIns="91434" bIns="45716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676" y="5287925"/>
            <a:ext cx="10443805" cy="10772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34" tIns="45716" rIns="91434" bIns="45716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আউটসোর্সিংয়ে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সফলতা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খাতায় লিখ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58" y="1426529"/>
            <a:ext cx="6641443" cy="366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301543" y="893455"/>
            <a:ext cx="3309870" cy="695459"/>
            <a:chOff x="4301543" y="893455"/>
            <a:chExt cx="3309870" cy="69545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" name="Rounded Rectangle 2"/>
            <p:cNvSpPr/>
            <p:nvPr/>
          </p:nvSpPr>
          <p:spPr>
            <a:xfrm>
              <a:off x="4301543" y="893455"/>
              <a:ext cx="3309870" cy="69545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84878" y="979575"/>
              <a:ext cx="255001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ফ্রিল্যান্স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মার্কেটপ্লেস</a:t>
              </a:r>
              <a:endParaRPr lang="en-US" sz="2800" dirty="0"/>
            </a:p>
          </p:txBody>
        </p:sp>
      </p:grpSp>
      <p:sp>
        <p:nvSpPr>
          <p:cNvPr id="6" name="Down Arrow 5"/>
          <p:cNvSpPr/>
          <p:nvPr/>
        </p:nvSpPr>
        <p:spPr>
          <a:xfrm>
            <a:off x="5840567" y="1588914"/>
            <a:ext cx="341291" cy="40731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8166276" y="2060619"/>
            <a:ext cx="341291" cy="40731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541690" y="2060619"/>
            <a:ext cx="4893972" cy="0"/>
          </a:xfrm>
          <a:prstGeom prst="line">
            <a:avLst/>
          </a:prstGeom>
          <a:ln w="1079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3454753" y="2078049"/>
            <a:ext cx="341291" cy="40731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87887" y="2549755"/>
            <a:ext cx="423715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Buyer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Client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452317" y="2487508"/>
            <a:ext cx="453336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Freelancer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Coder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888641" y="4597758"/>
            <a:ext cx="10097037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ফ্রিল্যান্সাররা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আবেদন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(Bid)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ক্লায়েন্ট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0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301543" y="893455"/>
            <a:ext cx="3309870" cy="695459"/>
            <a:chOff x="4301543" y="893455"/>
            <a:chExt cx="3309870" cy="69545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" name="Rounded Rectangle 2"/>
            <p:cNvSpPr/>
            <p:nvPr/>
          </p:nvSpPr>
          <p:spPr>
            <a:xfrm>
              <a:off x="4301543" y="893455"/>
              <a:ext cx="3309870" cy="69545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84878" y="979575"/>
              <a:ext cx="255001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ওডেস্কের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ধরণ</a:t>
              </a:r>
              <a:endParaRPr lang="en-US" sz="2800" dirty="0"/>
            </a:p>
          </p:txBody>
        </p:sp>
      </p:grpSp>
      <p:sp>
        <p:nvSpPr>
          <p:cNvPr id="6" name="Down Arrow 5"/>
          <p:cNvSpPr/>
          <p:nvPr/>
        </p:nvSpPr>
        <p:spPr>
          <a:xfrm>
            <a:off x="5840567" y="1588914"/>
            <a:ext cx="341291" cy="40731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8166276" y="2060619"/>
            <a:ext cx="341291" cy="40731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541690" y="2060619"/>
            <a:ext cx="4893972" cy="0"/>
          </a:xfrm>
          <a:prstGeom prst="line">
            <a:avLst/>
          </a:prstGeom>
          <a:ln w="1079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3454753" y="2078049"/>
            <a:ext cx="341291" cy="40731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87887" y="2549755"/>
            <a:ext cx="423715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মুল্যের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452317" y="2487508"/>
            <a:ext cx="453336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ঘণ্টাভিত্তিক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907959" y="5937161"/>
            <a:ext cx="1009703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ওডেস্ক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(১)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মুল্যের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(২)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ঘণ্টাভিত্তিক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/>
          </a:p>
        </p:txBody>
      </p:sp>
      <p:pic>
        <p:nvPicPr>
          <p:cNvPr id="10242" name="Picture 2" descr="C:\Users\Sumon\Desktop\Pic of Outsourcing\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418" y="3556001"/>
            <a:ext cx="278693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4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62140" y="592428"/>
            <a:ext cx="5795493" cy="5537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ওডেস্কের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62139" y="1146220"/>
            <a:ext cx="5795493" cy="37348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ডেভেলপমেন্ট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62137" y="1519707"/>
            <a:ext cx="5795493" cy="3734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ডেভেলপমেন্ট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62136" y="1899633"/>
            <a:ext cx="5795493" cy="3734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নেটওয়ার্কিং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অ্যান্ড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ইনফরমেশন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62136" y="2298876"/>
            <a:ext cx="5795493" cy="3734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অ্যাডমিনিস্ট্রেটিভ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সাপোর্ট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62136" y="2633723"/>
            <a:ext cx="5795493" cy="3734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রাইটিং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অ্যান্ড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ট্রান্সলেশন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62135" y="3007210"/>
            <a:ext cx="5795493" cy="37348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অ্যান্ড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62140" y="3380697"/>
            <a:ext cx="5795493" cy="3734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অ্যান্ড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মার্কেটিং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62140" y="3754184"/>
            <a:ext cx="5795493" cy="37348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বিজনেস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সার্ভিসেস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62134" y="4127671"/>
            <a:ext cx="5795493" cy="3734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কাস্টমার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7285" y="5602310"/>
            <a:ext cx="808793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ক্যাটাগরির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অনেকগুলি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ক্যাটাগরি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9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793861"/>
            <a:ext cx="11430000" cy="3077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1400" dirty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Obaydur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Rahman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Sumon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), Lecturer (Computer). e-mail: sumonpouta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1@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gmail.com,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01718-220242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5" y="496745"/>
            <a:ext cx="3333750" cy="7078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76" y="1559815"/>
            <a:ext cx="5391609" cy="2442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DDB3502-DFDE-44A9-96BE-A73CA044E1CC}"/>
              </a:ext>
            </a:extLst>
          </p:cNvPr>
          <p:cNvSpPr txBox="1"/>
          <p:nvPr/>
        </p:nvSpPr>
        <p:spPr>
          <a:xfrm>
            <a:off x="712322" y="4795803"/>
            <a:ext cx="9577897" cy="1861326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noAutofit/>
          </a:bodyPr>
          <a:lstStyle/>
          <a:p>
            <a:pPr algn="ctr"/>
            <a:r>
              <a:rPr lang="bn-IN" sz="3200" b="1" spc="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৬</a:t>
            </a:r>
            <a:r>
              <a:rPr lang="en-US" sz="3200" b="1" spc="3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জন</a:t>
            </a:r>
            <a:r>
              <a:rPr lang="en-US" sz="3200" b="1" spc="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করে</a:t>
            </a:r>
            <a:r>
              <a:rPr lang="en-US" sz="3200" b="1" spc="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দলে</a:t>
            </a:r>
            <a:r>
              <a:rPr lang="en-US" sz="3200" b="1" spc="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বিভক্ত</a:t>
            </a:r>
            <a:r>
              <a:rPr lang="en-US" sz="3200" b="1" spc="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spc="3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হয়ে</a:t>
            </a:r>
            <a:r>
              <a:rPr lang="en-US" sz="3200" b="1" spc="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-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ওডেস্কের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spc="300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</p:txBody>
      </p:sp>
      <p:pic>
        <p:nvPicPr>
          <p:cNvPr id="11266" name="Picture 2" descr="C:\Users\Sumon\Desktop\Pic of Outsourcing\qw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49" y="1559815"/>
            <a:ext cx="2597931" cy="259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41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4286250" y="158504"/>
            <a:ext cx="5905500" cy="2699017"/>
          </a:xfrm>
          <a:prstGeom prst="flowChartMagneticTap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070" tIns="53035" rIns="106070" bIns="53035" rtlCol="0" anchor="ctr"/>
          <a:lstStyle/>
          <a:p>
            <a:pPr algn="ctr"/>
            <a:r>
              <a:rPr lang="en-US" sz="7000" b="1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7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375" y="3401230"/>
            <a:ext cx="5810250" cy="599548"/>
          </a:xfrm>
          <a:prstGeom prst="rect">
            <a:avLst/>
          </a:prstGeom>
          <a:noFill/>
        </p:spPr>
        <p:txBody>
          <a:bodyPr wrap="square" lIns="106070" tIns="53035" rIns="106070" bIns="53035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আউটসোর্সিংয়ের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কুইজঃ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4000778"/>
            <a:ext cx="2667000" cy="3841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106070" tIns="53035" rIns="106070" bIns="53035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Please click here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8286750" y="4384900"/>
            <a:ext cx="95250" cy="317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070" tIns="53035" rIns="106070" bIns="53035" rtlCol="0" anchor="ctr"/>
          <a:lstStyle/>
          <a:p>
            <a:pPr algn="ctr"/>
            <a:endParaRPr lang="en-US"/>
          </a:p>
        </p:txBody>
      </p:sp>
      <p:pic>
        <p:nvPicPr>
          <p:cNvPr id="12290" name="Picture 2" descr="C:\Users\Sumon\Desktop\Pic of Outsourcing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60" y="2572027"/>
            <a:ext cx="4415880" cy="197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787245"/>
              </p:ext>
            </p:extLst>
          </p:nvPr>
        </p:nvGraphicFramePr>
        <p:xfrm>
          <a:off x="7877175" y="480250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77175" y="480250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860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54923" y="237754"/>
            <a:ext cx="5680738" cy="3716060"/>
            <a:chOff x="2286000" y="29029"/>
            <a:chExt cx="4114799" cy="2146150"/>
          </a:xfrm>
        </p:grpSpPr>
        <p:pic>
          <p:nvPicPr>
            <p:cNvPr id="3" name="Picture 2" descr="D:\Picture\hous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0" y="29029"/>
              <a:ext cx="4114799" cy="214615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2598060" y="978040"/>
              <a:ext cx="3429000" cy="903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i="1" u="sng" dirty="0" err="1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400" b="1" i="1" u="sng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i="1" u="sng" dirty="0" err="1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i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413102" y="5182147"/>
            <a:ext cx="6364379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NikoshBAN" pitchFamily="2" charset="0"/>
                <a:cs typeface="NikoshBAN" pitchFamily="2" charset="0"/>
              </a:rPr>
              <a:t>ফ্রিল্যান্স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মার্কেটপ্লেসের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umon\Desktop\Welcome\Thank-You-GIF (24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570" y="3206840"/>
            <a:ext cx="7410554" cy="37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Sumon\Desktop\Pic of Outsourcing\ft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87" y="465943"/>
            <a:ext cx="3437921" cy="228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00349"/>
      </p:ext>
    </p:extLst>
  </p:cSld>
  <p:clrMapOvr>
    <a:masterClrMapping/>
  </p:clrMapOvr>
  <p:transition spd="slow">
    <p:wedge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30272"/>
            <a:ext cx="333375" cy="1475092"/>
          </a:xfrm>
          <a:prstGeom prst="rect">
            <a:avLst/>
          </a:prstGeom>
          <a:noFill/>
        </p:spPr>
        <p:txBody>
          <a:bodyPr wrap="square" lIns="89228" tIns="44613" rIns="89228" bIns="44613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dirty="0">
                <a:solidFill>
                  <a:schemeClr val="bg1"/>
                </a:solidFill>
              </a:rPr>
              <a:t>u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24" y="351123"/>
            <a:ext cx="2428879" cy="512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89228" tIns="44613" rIns="89228" bIns="44613" rtlCol="0">
            <a:spAutoFit/>
          </a:bodyPr>
          <a:lstStyle/>
          <a:p>
            <a:pPr algn="ctr"/>
            <a:r>
              <a:rPr lang="bn-BD" sz="27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1500" dirty="0"/>
          </a:p>
        </p:txBody>
      </p:sp>
      <p:grpSp>
        <p:nvGrpSpPr>
          <p:cNvPr id="9" name="Group 8"/>
          <p:cNvGrpSpPr/>
          <p:nvPr/>
        </p:nvGrpSpPr>
        <p:grpSpPr>
          <a:xfrm>
            <a:off x="1000125" y="1188774"/>
            <a:ext cx="2601631" cy="3069397"/>
            <a:chOff x="2714625" y="5292"/>
            <a:chExt cx="5413374" cy="5413374"/>
          </a:xfrm>
        </p:grpSpPr>
        <p:sp>
          <p:nvSpPr>
            <p:cNvPr id="10" name="Oval 9"/>
            <p:cNvSpPr/>
            <p:nvPr/>
          </p:nvSpPr>
          <p:spPr>
            <a:xfrm>
              <a:off x="2714625" y="5292"/>
              <a:ext cx="5413374" cy="5413374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ln w="508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3507395" y="798062"/>
              <a:ext cx="3827834" cy="3827834"/>
            </a:xfrm>
            <a:prstGeom prst="ellips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algn="ctr" defTabSz="281936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400" dirty="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111125" y="4345188"/>
            <a:ext cx="4746625" cy="27175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44613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9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3375" y="4660168"/>
            <a:ext cx="4268503" cy="2241099"/>
          </a:xfrm>
          <a:prstGeom prst="rect">
            <a:avLst/>
          </a:prstGeom>
          <a:noFill/>
        </p:spPr>
        <p:txBody>
          <a:bodyPr wrap="square" lIns="89228" tIns="44613" rIns="89228" bIns="44613" rtlCol="0">
            <a:spAutoFit/>
          </a:bodyPr>
          <a:lstStyle/>
          <a:p>
            <a:r>
              <a:rPr lang="bn-BD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ওবায়দুর রহমান</a:t>
            </a:r>
            <a:r>
              <a:rPr lang="en-US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সুমন)</a:t>
            </a:r>
            <a:endParaRPr lang="en-US" sz="2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spc="-97" dirty="0">
                <a:latin typeface="Times New Roman" pitchFamily="18" charset="0"/>
                <a:cs typeface="Times New Roman" pitchFamily="18" charset="0"/>
              </a:rPr>
              <a:t>ICT4E- </a:t>
            </a:r>
            <a:r>
              <a:rPr lang="en-US" sz="2000" spc="-97" dirty="0" err="1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000" spc="-9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97" dirty="0" err="1"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bn-BD" sz="2000" spc="-97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spc="-9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97" dirty="0" err="1"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2000" spc="-97" dirty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সান্তাহার টেকনিক্যাল অ্যান্ড বিজনেস ম্যানেজমেন্ট কলেজ।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আদমদীঘি,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বগুড়া ।</a:t>
            </a: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প্রভাষক (কম্পিউটার)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  <a:hlinkClick r:id="rId3"/>
              </a:rPr>
              <a:t>sumonpouta1@gmail.com</a:t>
            </a:r>
          </a:p>
          <a:p>
            <a:endParaRPr lang="en-US" sz="2000" dirty="0"/>
          </a:p>
        </p:txBody>
      </p:sp>
      <p:sp>
        <p:nvSpPr>
          <p:cNvPr id="14" name="Diamond 13"/>
          <p:cNvSpPr/>
          <p:nvPr/>
        </p:nvSpPr>
        <p:spPr>
          <a:xfrm>
            <a:off x="4962597" y="623212"/>
            <a:ext cx="1046094" cy="5581940"/>
          </a:xfrm>
          <a:prstGeom prst="diamond">
            <a:avLst/>
          </a:prstGeom>
          <a:solidFill>
            <a:srgbClr val="9C24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28" tIns="44613" rIns="89228" bIns="44613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74679" y="351123"/>
            <a:ext cx="2333625" cy="512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89228" tIns="44613" rIns="89228" bIns="44613" rtlCol="0">
            <a:spAutoFit/>
          </a:bodyPr>
          <a:lstStyle/>
          <a:p>
            <a:pPr algn="ctr"/>
            <a:r>
              <a:rPr lang="en-US" sz="27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2700" dirty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15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286500" y="4258171"/>
            <a:ext cx="5048250" cy="244358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44613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9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1750" y="4426195"/>
            <a:ext cx="5048250" cy="2306089"/>
          </a:xfrm>
          <a:prstGeom prst="rect">
            <a:avLst/>
          </a:prstGeom>
          <a:noFill/>
        </p:spPr>
        <p:txBody>
          <a:bodyPr wrap="square" lIns="89228" tIns="44613" rIns="89228" bIns="44613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(HSC, BM)</a:t>
            </a: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অ্যাপ্লিকেশন-২</a:t>
            </a: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৯ (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আউটসোর্সিং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ফ্রিল্যান্স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মার্কেটপ্লেস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আউটসোর্সিং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ফ্রিল্যান্স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মার্কেটপ্লেস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ওডেস্ক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Sumon\Desktop\Muktopaath Certificate\IMG_20200307_173025~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401" y="1188775"/>
            <a:ext cx="1732180" cy="268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/>
      <p:bldP spid="14" grpId="0" animBg="1"/>
      <p:bldP spid="15" grpId="0" animBg="1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3950" y="347730"/>
            <a:ext cx="838414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চিত্রগুলি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Sumon\Desktop\Pic of Outsourcing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13" y="2749986"/>
            <a:ext cx="3166816" cy="158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8039" y="5035639"/>
            <a:ext cx="160986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আউটসোর্সিং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C:\Users\Sumon\Desktop\Pic of Outsourcing\k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921" y="274998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270678" y="5035639"/>
            <a:ext cx="160986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ফ্রিল্যান্স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C:\Users\Sumon\Desktop\Pic of Outsourcing\b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198" y="2617765"/>
            <a:ext cx="295436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529033" y="4996014"/>
            <a:ext cx="160986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ওডেস্ক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4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" y="390677"/>
            <a:ext cx="11429999" cy="923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4" tIns="45716" rIns="91434" bIns="45716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পাঠ </a:t>
            </a:r>
            <a:endParaRPr lang="en-US" sz="54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826" y="5339407"/>
            <a:ext cx="10139075" cy="5847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আউটসোর্সিং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ফ্রিল্যান্স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মার্কেটপ্লেস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ওডেস্ক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50005" y="1652431"/>
            <a:ext cx="9362338" cy="2609976"/>
            <a:chOff x="850005" y="1652431"/>
            <a:chExt cx="9362338" cy="2609976"/>
          </a:xfrm>
        </p:grpSpPr>
        <p:pic>
          <p:nvPicPr>
            <p:cNvPr id="2" name="Picture 2" descr="C:\Users\Sumon\Desktop\Pic of Outsourcing\download (8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005" y="1652431"/>
              <a:ext cx="3142445" cy="2549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Sumon\Desktop\Pic of Outsourcing\ft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5617" y="2055540"/>
              <a:ext cx="2619375" cy="174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Users\Sumon\Desktop\Pic of Outsourcing\qw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9218" y="2119282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9814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4034" y="4443230"/>
            <a:ext cx="9388699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আউটসোর্সিং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ফ্রিল্যান্সিং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ওডেস্ক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আউটসোর্সিংও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ফ্রিল্যান্স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মার্কেটপ্লেসের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ওডেস্কের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3651" y="253423"/>
            <a:ext cx="5782614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.............</a:t>
            </a:r>
            <a:endParaRPr lang="en-US" sz="3200" dirty="0"/>
          </a:p>
        </p:txBody>
      </p:sp>
      <p:pic>
        <p:nvPicPr>
          <p:cNvPr id="4099" name="Picture 3" descr="C:\Users\Sumon\Desktop\Pic of Outsourcing\i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52" y="1502144"/>
            <a:ext cx="4673555" cy="245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1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5183" y="287825"/>
            <a:ext cx="267578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আউটসোর্সিং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Sumon\Desktop\Pic of Outsourcing\download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713" y="1100819"/>
            <a:ext cx="3972729" cy="329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1216" y="5769735"/>
            <a:ext cx="1040613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আউটসোর্সিং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নিজেরা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অনলাইনের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উপার্জন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আউটসোর্সিং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9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3667" y="463639"/>
            <a:ext cx="160986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ফ্রিল্যান্সিং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216" y="5307082"/>
            <a:ext cx="1040613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ফ্রিল্যান্সার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দীর্ঘস্থায়ী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ফ্রিল্যান্সারের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নির্ধারণের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গতানুগতিক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৯টা ৫টা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ফ্রিল্যান্সার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Sumon\Desktop\Pic of Outsourcing\f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730" y="1238676"/>
            <a:ext cx="4776852" cy="317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43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5183" y="287825"/>
            <a:ext cx="267578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ওডেস্ক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140" y="5363741"/>
            <a:ext cx="1040613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Online Desk-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Odesk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ফ্রিল্যান্স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মার্কেটপ্লেস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২০০৩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যুক্তরাষ্ট্রের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ক্যালিফোর্নিয়ার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রেডউড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সিটিতে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Odysseas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Tsatalos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Stratis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Karamanlakis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Sumon\Desktop\Pic of Outsourcing\qw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493" y="171915"/>
            <a:ext cx="2438645" cy="243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umon\Desktop\odysse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4" y="1471195"/>
            <a:ext cx="2592345" cy="259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6134" y="4309993"/>
            <a:ext cx="2675787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Odysseas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Tsatalos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2" name="Picture 4" descr="C:\Users\Sumon\Desktop\Karamanlak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50" y="1542695"/>
            <a:ext cx="2449343" cy="244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06950" y="4142467"/>
            <a:ext cx="267578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Stratis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Karamanlakis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16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6172699" y="202012"/>
            <a:ext cx="3753931" cy="1857947"/>
          </a:xfrm>
          <a:prstGeom prst="flowChartMagneticTap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6" rIns="91434" bIns="45716" rtlCol="0"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উত্তর বলি 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(একক কাজ)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7326" y="4726264"/>
            <a:ext cx="5728742" cy="9666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6" rIns="91434" bIns="45716" rtlCol="0" anchor="ctr"/>
          <a:lstStyle/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আউটসোর্সিং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38900" y="2333102"/>
            <a:ext cx="2864586" cy="3011558"/>
            <a:chOff x="7620000" y="3153915"/>
            <a:chExt cx="3048000" cy="2895600"/>
          </a:xfrm>
        </p:grpSpPr>
        <p:sp>
          <p:nvSpPr>
            <p:cNvPr id="6" name="Explosion 2 5"/>
            <p:cNvSpPr/>
            <p:nvPr/>
          </p:nvSpPr>
          <p:spPr>
            <a:xfrm>
              <a:off x="7620000" y="3153915"/>
              <a:ext cx="3048000" cy="2895600"/>
            </a:xfrm>
            <a:prstGeom prst="irregularSeal2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80400" y="4450972"/>
              <a:ext cx="1524001" cy="38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bn-IN" sz="2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ঃ ৩</a:t>
              </a:r>
              <a:r>
                <a:rPr lang="bn-IN" sz="2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মি</a:t>
              </a:r>
              <a:r>
                <a:rPr lang="en-US" sz="20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নিট</a:t>
              </a:r>
              <a:r>
                <a:rPr lang="bn-IN" sz="2000" dirty="0">
                  <a:solidFill>
                    <a:srgbClr val="FF0000"/>
                  </a:solidFill>
                  <a:latin typeface="Calibri"/>
                </a:rPr>
                <a:t>  </a:t>
              </a:r>
              <a:endParaRPr lang="en-US" sz="2000" dirty="0">
                <a:solidFill>
                  <a:srgbClr val="FF0000"/>
                </a:solidFill>
                <a:latin typeface="Calibri"/>
              </a:endParaRPr>
            </a:p>
          </p:txBody>
        </p:sp>
      </p:grpSp>
      <p:pic>
        <p:nvPicPr>
          <p:cNvPr id="8194" name="Picture 2" descr="C:\Users\Sumon\Desktop\Pic of Outsourcing\download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19" y="1259859"/>
            <a:ext cx="4325432" cy="242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64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1511</TotalTime>
  <Words>525</Words>
  <Application>Microsoft Office PowerPoint</Application>
  <PresentationFormat>Custom</PresentationFormat>
  <Paragraphs>102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Hewlett-Packard Company</dc:creator>
  <cp:lastModifiedBy>Sumon</cp:lastModifiedBy>
  <cp:revision>391</cp:revision>
  <dcterms:created xsi:type="dcterms:W3CDTF">2020-03-05T06:36:06Z</dcterms:created>
  <dcterms:modified xsi:type="dcterms:W3CDTF">2020-03-22T21:26:13Z</dcterms:modified>
</cp:coreProperties>
</file>