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3" r:id="rId2"/>
    <p:sldId id="304" r:id="rId3"/>
    <p:sldId id="288" r:id="rId4"/>
    <p:sldId id="259" r:id="rId5"/>
    <p:sldId id="260" r:id="rId6"/>
    <p:sldId id="307" r:id="rId7"/>
    <p:sldId id="308" r:id="rId8"/>
    <p:sldId id="309" r:id="rId9"/>
    <p:sldId id="312" r:id="rId10"/>
    <p:sldId id="313" r:id="rId11"/>
    <p:sldId id="310" r:id="rId12"/>
    <p:sldId id="317" r:id="rId13"/>
    <p:sldId id="311" r:id="rId14"/>
    <p:sldId id="314" r:id="rId15"/>
    <p:sldId id="315" r:id="rId16"/>
    <p:sldId id="306" r:id="rId17"/>
    <p:sldId id="316" r:id="rId18"/>
    <p:sldId id="291" r:id="rId19"/>
    <p:sldId id="293" r:id="rId20"/>
    <p:sldId id="297" r:id="rId2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p:scale>
          <a:sx n="75" d="100"/>
          <a:sy n="75" d="100"/>
        </p:scale>
        <p:origin x="-342"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349AA-F8D0-4D06-BC4F-9962C7A9C52A}" type="doc">
      <dgm:prSet loTypeId="urn:microsoft.com/office/officeart/2005/8/layout/hierarchy1" loCatId="hierarchy" qsTypeId="urn:microsoft.com/office/officeart/2005/8/quickstyle/3d3" qsCatId="3D" csTypeId="urn:microsoft.com/office/officeart/2005/8/colors/colorful1" csCatId="colorful" phldr="1"/>
      <dgm:spPr/>
      <dgm:t>
        <a:bodyPr/>
        <a:lstStyle/>
        <a:p>
          <a:endParaRPr lang="en-US"/>
        </a:p>
      </dgm:t>
    </dgm:pt>
    <dgm:pt modelId="{A0E0E6AA-9DCE-479F-8318-9EF2CC716F4A}">
      <dgm:prSet phldrT="[Text]" custT="1"/>
      <dgm:spPr>
        <a:solidFill>
          <a:srgbClr val="92D050">
            <a:alpha val="90000"/>
          </a:srgbClr>
        </a:solidFill>
      </dgm:spPr>
      <dgm:t>
        <a:bodyPr/>
        <a:lstStyle/>
        <a:p>
          <a:r>
            <a:rPr lang="as-IN" sz="2000" dirty="0" smtClean="0">
              <a:latin typeface="NikoshBAN" panose="02000000000000000000" pitchFamily="2" charset="0"/>
              <a:cs typeface="NikoshBAN" panose="02000000000000000000" pitchFamily="2" charset="0"/>
            </a:rPr>
            <a:t>থিননেট</a:t>
          </a:r>
          <a:endParaRPr lang="en-US" sz="2000" dirty="0">
            <a:latin typeface="NikoshBAN" panose="02000000000000000000" pitchFamily="2" charset="0"/>
            <a:cs typeface="NikoshBAN" panose="02000000000000000000" pitchFamily="2" charset="0"/>
          </a:endParaRPr>
        </a:p>
      </dgm:t>
    </dgm:pt>
    <dgm:pt modelId="{F6A09999-FEA8-4D7D-BEF4-47CA0E3D0AC6}" type="parTrans" cxnId="{2E32D11F-B9A7-4C4F-AA7D-A64FD578048E}">
      <dgm:prSet/>
      <dgm:spPr/>
      <dgm:t>
        <a:bodyPr/>
        <a:lstStyle/>
        <a:p>
          <a:endParaRPr lang="en-US"/>
        </a:p>
      </dgm:t>
    </dgm:pt>
    <dgm:pt modelId="{BA92A1B6-7781-4A72-9D65-050995AE2A63}" type="sibTrans" cxnId="{2E32D11F-B9A7-4C4F-AA7D-A64FD578048E}">
      <dgm:prSet/>
      <dgm:spPr/>
      <dgm:t>
        <a:bodyPr/>
        <a:lstStyle/>
        <a:p>
          <a:endParaRPr lang="en-US"/>
        </a:p>
      </dgm:t>
    </dgm:pt>
    <dgm:pt modelId="{19123441-61E8-4398-B015-CA0CF1B93E97}">
      <dgm:prSet phldrT="[Text]" custT="1"/>
      <dgm:spPr>
        <a:solidFill>
          <a:srgbClr val="00B0F0">
            <a:alpha val="90000"/>
          </a:srgbClr>
        </a:solidFill>
      </dgm:spPr>
      <dgm:t>
        <a:bodyPr/>
        <a:lstStyle/>
        <a:p>
          <a:r>
            <a:rPr lang="as-IN" sz="2000" dirty="0" smtClean="0">
              <a:latin typeface="NikoshBAN" panose="02000000000000000000" pitchFamily="2" charset="0"/>
              <a:cs typeface="NikoshBAN" panose="02000000000000000000" pitchFamily="2" charset="0"/>
            </a:rPr>
            <a:t>থিকনেট</a:t>
          </a:r>
          <a:endParaRPr lang="en-US" sz="2000" dirty="0">
            <a:latin typeface="NikoshBAN" panose="02000000000000000000" pitchFamily="2" charset="0"/>
            <a:cs typeface="NikoshBAN" panose="02000000000000000000" pitchFamily="2" charset="0"/>
          </a:endParaRPr>
        </a:p>
      </dgm:t>
    </dgm:pt>
    <dgm:pt modelId="{A9697DD0-1A31-4434-94BA-59E54A1AC025}" type="sibTrans" cxnId="{7178BECB-4B62-4986-8715-6F0CEAEFE443}">
      <dgm:prSet/>
      <dgm:spPr/>
      <dgm:t>
        <a:bodyPr/>
        <a:lstStyle/>
        <a:p>
          <a:endParaRPr lang="en-US"/>
        </a:p>
      </dgm:t>
    </dgm:pt>
    <dgm:pt modelId="{85783F8A-20CB-4DD5-BBD9-624859022BFF}" type="parTrans" cxnId="{7178BECB-4B62-4986-8715-6F0CEAEFE443}">
      <dgm:prSet/>
      <dgm:spPr/>
      <dgm:t>
        <a:bodyPr/>
        <a:lstStyle/>
        <a:p>
          <a:endParaRPr lang="en-US"/>
        </a:p>
      </dgm:t>
    </dgm:pt>
    <dgm:pt modelId="{49C10543-1DA0-45ED-9D5A-2AC64746B330}">
      <dgm:prSet phldrT="[Text]" custT="1"/>
      <dgm:spPr>
        <a:solidFill>
          <a:srgbClr val="7030A0">
            <a:alpha val="90000"/>
          </a:srgbClr>
        </a:solidFill>
      </dgm:spPr>
      <dgm:t>
        <a:bodyPr/>
        <a:lstStyle/>
        <a:p>
          <a:r>
            <a:rPr lang="bn-BD" sz="2400" dirty="0" smtClean="0">
              <a:latin typeface="NikoshBAN" pitchFamily="2" charset="0"/>
              <a:cs typeface="NikoshBAN" pitchFamily="2" charset="0"/>
            </a:rPr>
            <a:t>কো-এক্সিয়াল ক্যাবল</a:t>
          </a:r>
          <a:r>
            <a:rPr lang="en-US" sz="2400" dirty="0" smtClean="0">
              <a:latin typeface="NikoshBAN" pitchFamily="2" charset="0"/>
              <a:cs typeface="NikoshBAN" pitchFamily="2" charset="0"/>
            </a:rPr>
            <a:t> </a:t>
          </a:r>
          <a:endParaRPr lang="en-US" sz="2400" dirty="0"/>
        </a:p>
      </dgm:t>
    </dgm:pt>
    <dgm:pt modelId="{DD162124-221F-4D83-9B61-0E4B8D6848F5}" type="sibTrans" cxnId="{8B27718A-32A7-4020-A517-E2F6BF630B65}">
      <dgm:prSet/>
      <dgm:spPr/>
      <dgm:t>
        <a:bodyPr/>
        <a:lstStyle/>
        <a:p>
          <a:endParaRPr lang="en-US"/>
        </a:p>
      </dgm:t>
    </dgm:pt>
    <dgm:pt modelId="{E896D497-A26A-46D3-B3B9-1CE6A212B485}" type="parTrans" cxnId="{8B27718A-32A7-4020-A517-E2F6BF630B65}">
      <dgm:prSet/>
      <dgm:spPr/>
      <dgm:t>
        <a:bodyPr/>
        <a:lstStyle/>
        <a:p>
          <a:endParaRPr lang="en-US"/>
        </a:p>
      </dgm:t>
    </dgm:pt>
    <dgm:pt modelId="{68A32304-8F57-455C-AC15-B1B29FBEE1AD}" type="pres">
      <dgm:prSet presAssocID="{E8A349AA-F8D0-4D06-BC4F-9962C7A9C52A}" presName="hierChild1" presStyleCnt="0">
        <dgm:presLayoutVars>
          <dgm:chPref val="1"/>
          <dgm:dir/>
          <dgm:animOne val="branch"/>
          <dgm:animLvl val="lvl"/>
          <dgm:resizeHandles/>
        </dgm:presLayoutVars>
      </dgm:prSet>
      <dgm:spPr/>
      <dgm:t>
        <a:bodyPr/>
        <a:lstStyle/>
        <a:p>
          <a:endParaRPr lang="en-US"/>
        </a:p>
      </dgm:t>
    </dgm:pt>
    <dgm:pt modelId="{485AFA4C-CD08-4EA5-B328-2149F81D4C5D}" type="pres">
      <dgm:prSet presAssocID="{49C10543-1DA0-45ED-9D5A-2AC64746B330}" presName="hierRoot1" presStyleCnt="0"/>
      <dgm:spPr/>
    </dgm:pt>
    <dgm:pt modelId="{BD203551-5531-4E10-B175-B9BFFF6E4F4A}" type="pres">
      <dgm:prSet presAssocID="{49C10543-1DA0-45ED-9D5A-2AC64746B330}" presName="composite" presStyleCnt="0"/>
      <dgm:spPr/>
    </dgm:pt>
    <dgm:pt modelId="{5DEFBF32-9F20-4684-8D0B-0C1970E73E9C}" type="pres">
      <dgm:prSet presAssocID="{49C10543-1DA0-45ED-9D5A-2AC64746B330}" presName="background" presStyleLbl="node0" presStyleIdx="0" presStyleCnt="1"/>
      <dgm:spPr>
        <a:solidFill>
          <a:schemeClr val="bg1"/>
        </a:solidFill>
      </dgm:spPr>
    </dgm:pt>
    <dgm:pt modelId="{F47C0BA3-A4C2-43D8-BA2D-B5B464204100}" type="pres">
      <dgm:prSet presAssocID="{49C10543-1DA0-45ED-9D5A-2AC64746B330}" presName="text" presStyleLbl="fgAcc0" presStyleIdx="0" presStyleCnt="1" custScaleY="30729" custLinFactNeighborX="-9905" custLinFactNeighborY="-30870">
        <dgm:presLayoutVars>
          <dgm:chPref val="3"/>
        </dgm:presLayoutVars>
      </dgm:prSet>
      <dgm:spPr/>
      <dgm:t>
        <a:bodyPr/>
        <a:lstStyle/>
        <a:p>
          <a:endParaRPr lang="en-US"/>
        </a:p>
      </dgm:t>
    </dgm:pt>
    <dgm:pt modelId="{055B780F-BE1A-4BFC-B79F-DBA0C3616A60}" type="pres">
      <dgm:prSet presAssocID="{49C10543-1DA0-45ED-9D5A-2AC64746B330}" presName="hierChild2" presStyleCnt="0"/>
      <dgm:spPr/>
    </dgm:pt>
    <dgm:pt modelId="{79A678B5-75EE-46A5-8A53-13C04FD9B1ED}" type="pres">
      <dgm:prSet presAssocID="{F6A09999-FEA8-4D7D-BEF4-47CA0E3D0AC6}" presName="Name10" presStyleLbl="parChTrans1D2" presStyleIdx="0" presStyleCnt="2"/>
      <dgm:spPr/>
      <dgm:t>
        <a:bodyPr/>
        <a:lstStyle/>
        <a:p>
          <a:endParaRPr lang="en-US"/>
        </a:p>
      </dgm:t>
    </dgm:pt>
    <dgm:pt modelId="{1E32F54C-FF04-473C-9DB1-B0387344F1E8}" type="pres">
      <dgm:prSet presAssocID="{A0E0E6AA-9DCE-479F-8318-9EF2CC716F4A}" presName="hierRoot2" presStyleCnt="0"/>
      <dgm:spPr/>
    </dgm:pt>
    <dgm:pt modelId="{A6CD5B3B-B706-4810-AF9A-C4DCD4C06C35}" type="pres">
      <dgm:prSet presAssocID="{A0E0E6AA-9DCE-479F-8318-9EF2CC716F4A}" presName="composite2" presStyleCnt="0"/>
      <dgm:spPr/>
    </dgm:pt>
    <dgm:pt modelId="{85AE1629-158A-472D-88F0-52ADC93AFD96}" type="pres">
      <dgm:prSet presAssocID="{A0E0E6AA-9DCE-479F-8318-9EF2CC716F4A}" presName="background2" presStyleLbl="node2" presStyleIdx="0" presStyleCnt="2"/>
      <dgm:spPr>
        <a:solidFill>
          <a:schemeClr val="bg1"/>
        </a:solidFill>
      </dgm:spPr>
    </dgm:pt>
    <dgm:pt modelId="{65D3BD5C-CDD5-4823-9AD4-50FD8D2AA48A}" type="pres">
      <dgm:prSet presAssocID="{A0E0E6AA-9DCE-479F-8318-9EF2CC716F4A}" presName="text2" presStyleLbl="fgAcc2" presStyleIdx="0" presStyleCnt="2" custScaleX="94079" custScaleY="34442" custLinFactNeighborX="4151" custLinFactNeighborY="3424">
        <dgm:presLayoutVars>
          <dgm:chPref val="3"/>
        </dgm:presLayoutVars>
      </dgm:prSet>
      <dgm:spPr/>
      <dgm:t>
        <a:bodyPr/>
        <a:lstStyle/>
        <a:p>
          <a:endParaRPr lang="en-US"/>
        </a:p>
      </dgm:t>
    </dgm:pt>
    <dgm:pt modelId="{8D9D54A8-6FE4-40B2-9D03-7AADCB42DF71}" type="pres">
      <dgm:prSet presAssocID="{A0E0E6AA-9DCE-479F-8318-9EF2CC716F4A}" presName="hierChild3" presStyleCnt="0"/>
      <dgm:spPr/>
    </dgm:pt>
    <dgm:pt modelId="{829A96F5-48F2-45CD-A3E4-0A2DCBAF289B}" type="pres">
      <dgm:prSet presAssocID="{85783F8A-20CB-4DD5-BBD9-624859022BFF}" presName="Name10" presStyleLbl="parChTrans1D2" presStyleIdx="1" presStyleCnt="2"/>
      <dgm:spPr/>
      <dgm:t>
        <a:bodyPr/>
        <a:lstStyle/>
        <a:p>
          <a:endParaRPr lang="en-US"/>
        </a:p>
      </dgm:t>
    </dgm:pt>
    <dgm:pt modelId="{71B03472-3F68-4BE1-AE31-38CCA09EB2F2}" type="pres">
      <dgm:prSet presAssocID="{19123441-61E8-4398-B015-CA0CF1B93E97}" presName="hierRoot2" presStyleCnt="0"/>
      <dgm:spPr/>
    </dgm:pt>
    <dgm:pt modelId="{AD00E1A7-A1BC-4A36-9EEF-9B8CC39BDCC6}" type="pres">
      <dgm:prSet presAssocID="{19123441-61E8-4398-B015-CA0CF1B93E97}" presName="composite2" presStyleCnt="0"/>
      <dgm:spPr/>
    </dgm:pt>
    <dgm:pt modelId="{C5411E73-644B-49A8-BEB6-6FE34E3F0847}" type="pres">
      <dgm:prSet presAssocID="{19123441-61E8-4398-B015-CA0CF1B93E97}" presName="background2" presStyleLbl="node2" presStyleIdx="1" presStyleCnt="2"/>
      <dgm:spPr>
        <a:solidFill>
          <a:schemeClr val="bg1"/>
        </a:solidFill>
      </dgm:spPr>
    </dgm:pt>
    <dgm:pt modelId="{F27EF1D7-E627-42B7-9E06-8932165B0C3A}" type="pres">
      <dgm:prSet presAssocID="{19123441-61E8-4398-B015-CA0CF1B93E97}" presName="text2" presStyleLbl="fgAcc2" presStyleIdx="1" presStyleCnt="2" custScaleX="78970" custScaleY="33035" custLinFactNeighborX="-873" custLinFactNeighborY="4430">
        <dgm:presLayoutVars>
          <dgm:chPref val="3"/>
        </dgm:presLayoutVars>
      </dgm:prSet>
      <dgm:spPr/>
      <dgm:t>
        <a:bodyPr/>
        <a:lstStyle/>
        <a:p>
          <a:endParaRPr lang="en-US"/>
        </a:p>
      </dgm:t>
    </dgm:pt>
    <dgm:pt modelId="{10A4C14D-1F89-47EA-AACC-132A894CF5CD}" type="pres">
      <dgm:prSet presAssocID="{19123441-61E8-4398-B015-CA0CF1B93E97}" presName="hierChild3" presStyleCnt="0"/>
      <dgm:spPr/>
    </dgm:pt>
  </dgm:ptLst>
  <dgm:cxnLst>
    <dgm:cxn modelId="{7178BECB-4B62-4986-8715-6F0CEAEFE443}" srcId="{49C10543-1DA0-45ED-9D5A-2AC64746B330}" destId="{19123441-61E8-4398-B015-CA0CF1B93E97}" srcOrd="1" destOrd="0" parTransId="{85783F8A-20CB-4DD5-BBD9-624859022BFF}" sibTransId="{A9697DD0-1A31-4434-94BA-59E54A1AC025}"/>
    <dgm:cxn modelId="{2E32D11F-B9A7-4C4F-AA7D-A64FD578048E}" srcId="{49C10543-1DA0-45ED-9D5A-2AC64746B330}" destId="{A0E0E6AA-9DCE-479F-8318-9EF2CC716F4A}" srcOrd="0" destOrd="0" parTransId="{F6A09999-FEA8-4D7D-BEF4-47CA0E3D0AC6}" sibTransId="{BA92A1B6-7781-4A72-9D65-050995AE2A63}"/>
    <dgm:cxn modelId="{84713824-84C8-4F84-8AC5-BC905CB993EB}" type="presOf" srcId="{E8A349AA-F8D0-4D06-BC4F-9962C7A9C52A}" destId="{68A32304-8F57-455C-AC15-B1B29FBEE1AD}" srcOrd="0" destOrd="0" presId="urn:microsoft.com/office/officeart/2005/8/layout/hierarchy1"/>
    <dgm:cxn modelId="{AECD98D4-4AEE-4A05-9CC5-D13BDC9651E5}" type="presOf" srcId="{F6A09999-FEA8-4D7D-BEF4-47CA0E3D0AC6}" destId="{79A678B5-75EE-46A5-8A53-13C04FD9B1ED}" srcOrd="0" destOrd="0" presId="urn:microsoft.com/office/officeart/2005/8/layout/hierarchy1"/>
    <dgm:cxn modelId="{1CD3BE86-A50E-4596-933C-DEDCF06601D3}" type="presOf" srcId="{A0E0E6AA-9DCE-479F-8318-9EF2CC716F4A}" destId="{65D3BD5C-CDD5-4823-9AD4-50FD8D2AA48A}" srcOrd="0" destOrd="0" presId="urn:microsoft.com/office/officeart/2005/8/layout/hierarchy1"/>
    <dgm:cxn modelId="{8B27718A-32A7-4020-A517-E2F6BF630B65}" srcId="{E8A349AA-F8D0-4D06-BC4F-9962C7A9C52A}" destId="{49C10543-1DA0-45ED-9D5A-2AC64746B330}" srcOrd="0" destOrd="0" parTransId="{E896D497-A26A-46D3-B3B9-1CE6A212B485}" sibTransId="{DD162124-221F-4D83-9B61-0E4B8D6848F5}"/>
    <dgm:cxn modelId="{3989913B-BC90-461B-AA54-906A1D0FC78C}" type="presOf" srcId="{85783F8A-20CB-4DD5-BBD9-624859022BFF}" destId="{829A96F5-48F2-45CD-A3E4-0A2DCBAF289B}" srcOrd="0" destOrd="0" presId="urn:microsoft.com/office/officeart/2005/8/layout/hierarchy1"/>
    <dgm:cxn modelId="{DB2CCC27-8D24-4350-B5F7-BE756B2C479A}" type="presOf" srcId="{49C10543-1DA0-45ED-9D5A-2AC64746B330}" destId="{F47C0BA3-A4C2-43D8-BA2D-B5B464204100}" srcOrd="0" destOrd="0" presId="urn:microsoft.com/office/officeart/2005/8/layout/hierarchy1"/>
    <dgm:cxn modelId="{64CE9E73-69F0-482C-8B4A-26670A569412}" type="presOf" srcId="{19123441-61E8-4398-B015-CA0CF1B93E97}" destId="{F27EF1D7-E627-42B7-9E06-8932165B0C3A}" srcOrd="0" destOrd="0" presId="urn:microsoft.com/office/officeart/2005/8/layout/hierarchy1"/>
    <dgm:cxn modelId="{CDE929E8-09F5-43A4-A84A-BB710982C671}" type="presParOf" srcId="{68A32304-8F57-455C-AC15-B1B29FBEE1AD}" destId="{485AFA4C-CD08-4EA5-B328-2149F81D4C5D}" srcOrd="0" destOrd="0" presId="urn:microsoft.com/office/officeart/2005/8/layout/hierarchy1"/>
    <dgm:cxn modelId="{68346192-D1B5-48F4-8BA4-9A74199CCB3E}" type="presParOf" srcId="{485AFA4C-CD08-4EA5-B328-2149F81D4C5D}" destId="{BD203551-5531-4E10-B175-B9BFFF6E4F4A}" srcOrd="0" destOrd="0" presId="urn:microsoft.com/office/officeart/2005/8/layout/hierarchy1"/>
    <dgm:cxn modelId="{702802A9-364D-40AF-A19B-EE226C3B363F}" type="presParOf" srcId="{BD203551-5531-4E10-B175-B9BFFF6E4F4A}" destId="{5DEFBF32-9F20-4684-8D0B-0C1970E73E9C}" srcOrd="0" destOrd="0" presId="urn:microsoft.com/office/officeart/2005/8/layout/hierarchy1"/>
    <dgm:cxn modelId="{E022AB63-DEFF-49FA-949E-B3E6A547D31F}" type="presParOf" srcId="{BD203551-5531-4E10-B175-B9BFFF6E4F4A}" destId="{F47C0BA3-A4C2-43D8-BA2D-B5B464204100}" srcOrd="1" destOrd="0" presId="urn:microsoft.com/office/officeart/2005/8/layout/hierarchy1"/>
    <dgm:cxn modelId="{97FBC07F-2997-4546-8ED3-1990C3A29CA6}" type="presParOf" srcId="{485AFA4C-CD08-4EA5-B328-2149F81D4C5D}" destId="{055B780F-BE1A-4BFC-B79F-DBA0C3616A60}" srcOrd="1" destOrd="0" presId="urn:microsoft.com/office/officeart/2005/8/layout/hierarchy1"/>
    <dgm:cxn modelId="{E9CF1337-3C40-49E4-81EC-3F76CA5FF8EE}" type="presParOf" srcId="{055B780F-BE1A-4BFC-B79F-DBA0C3616A60}" destId="{79A678B5-75EE-46A5-8A53-13C04FD9B1ED}" srcOrd="0" destOrd="0" presId="urn:microsoft.com/office/officeart/2005/8/layout/hierarchy1"/>
    <dgm:cxn modelId="{DE3F2D2C-2700-4A16-8820-9C7696BA1C38}" type="presParOf" srcId="{055B780F-BE1A-4BFC-B79F-DBA0C3616A60}" destId="{1E32F54C-FF04-473C-9DB1-B0387344F1E8}" srcOrd="1" destOrd="0" presId="urn:microsoft.com/office/officeart/2005/8/layout/hierarchy1"/>
    <dgm:cxn modelId="{BBFDB3D3-E692-4284-86D2-63E0D0BC1038}" type="presParOf" srcId="{1E32F54C-FF04-473C-9DB1-B0387344F1E8}" destId="{A6CD5B3B-B706-4810-AF9A-C4DCD4C06C35}" srcOrd="0" destOrd="0" presId="urn:microsoft.com/office/officeart/2005/8/layout/hierarchy1"/>
    <dgm:cxn modelId="{ED88D428-45C6-45D8-A8D3-F2C213A1CB1C}" type="presParOf" srcId="{A6CD5B3B-B706-4810-AF9A-C4DCD4C06C35}" destId="{85AE1629-158A-472D-88F0-52ADC93AFD96}" srcOrd="0" destOrd="0" presId="urn:microsoft.com/office/officeart/2005/8/layout/hierarchy1"/>
    <dgm:cxn modelId="{3447E5FB-B33B-4DF9-86BD-FD4A7142E000}" type="presParOf" srcId="{A6CD5B3B-B706-4810-AF9A-C4DCD4C06C35}" destId="{65D3BD5C-CDD5-4823-9AD4-50FD8D2AA48A}" srcOrd="1" destOrd="0" presId="urn:microsoft.com/office/officeart/2005/8/layout/hierarchy1"/>
    <dgm:cxn modelId="{C1CED94E-9244-40C0-A0E6-B99A37BB1777}" type="presParOf" srcId="{1E32F54C-FF04-473C-9DB1-B0387344F1E8}" destId="{8D9D54A8-6FE4-40B2-9D03-7AADCB42DF71}" srcOrd="1" destOrd="0" presId="urn:microsoft.com/office/officeart/2005/8/layout/hierarchy1"/>
    <dgm:cxn modelId="{E662F61C-44D4-41FB-91EB-342F35C4731E}" type="presParOf" srcId="{055B780F-BE1A-4BFC-B79F-DBA0C3616A60}" destId="{829A96F5-48F2-45CD-A3E4-0A2DCBAF289B}" srcOrd="2" destOrd="0" presId="urn:microsoft.com/office/officeart/2005/8/layout/hierarchy1"/>
    <dgm:cxn modelId="{8820A1CE-5185-4760-BBC5-15275E79BCD8}" type="presParOf" srcId="{055B780F-BE1A-4BFC-B79F-DBA0C3616A60}" destId="{71B03472-3F68-4BE1-AE31-38CCA09EB2F2}" srcOrd="3" destOrd="0" presId="urn:microsoft.com/office/officeart/2005/8/layout/hierarchy1"/>
    <dgm:cxn modelId="{03FF43FC-D94C-4E1A-80EC-7C66A10BEB27}" type="presParOf" srcId="{71B03472-3F68-4BE1-AE31-38CCA09EB2F2}" destId="{AD00E1A7-A1BC-4A36-9EEF-9B8CC39BDCC6}" srcOrd="0" destOrd="0" presId="urn:microsoft.com/office/officeart/2005/8/layout/hierarchy1"/>
    <dgm:cxn modelId="{1DAEE3E1-08F0-4613-A315-A9425409A601}" type="presParOf" srcId="{AD00E1A7-A1BC-4A36-9EEF-9B8CC39BDCC6}" destId="{C5411E73-644B-49A8-BEB6-6FE34E3F0847}" srcOrd="0" destOrd="0" presId="urn:microsoft.com/office/officeart/2005/8/layout/hierarchy1"/>
    <dgm:cxn modelId="{4A8F3CF9-0DC4-4556-B7FB-3C5B936926E7}" type="presParOf" srcId="{AD00E1A7-A1BC-4A36-9EEF-9B8CC39BDCC6}" destId="{F27EF1D7-E627-42B7-9E06-8932165B0C3A}" srcOrd="1" destOrd="0" presId="urn:microsoft.com/office/officeart/2005/8/layout/hierarchy1"/>
    <dgm:cxn modelId="{643601DB-5952-4983-91E3-171BBF579C5C}" type="presParOf" srcId="{71B03472-3F68-4BE1-AE31-38CCA09EB2F2}" destId="{10A4C14D-1F89-47EA-AACC-132A894CF5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9C4E1-6575-4BCE-8FF9-6CAA5309676B}" type="doc">
      <dgm:prSet loTypeId="urn:microsoft.com/office/officeart/2005/8/layout/pyramid2" loCatId="pyramid" qsTypeId="urn:microsoft.com/office/officeart/2005/8/quickstyle/3d2" qsCatId="3D" csTypeId="urn:microsoft.com/office/officeart/2005/8/colors/accent1_2" csCatId="accent1" phldr="1"/>
      <dgm:spPr/>
    </dgm:pt>
    <dgm:pt modelId="{89CA9368-6004-42FE-AA30-9E2AC3A31DBC}">
      <dgm:prSet phldrT="[Text]" custT="1"/>
      <dgm:spPr/>
      <dgm:t>
        <a:bodyPr/>
        <a:lstStyle/>
        <a:p>
          <a:r>
            <a:rPr lang="as-IN" sz="2000" dirty="0" smtClean="0">
              <a:latin typeface="NikoshBAN" panose="02000000000000000000" pitchFamily="2" charset="0"/>
              <a:cs typeface="NikoshBAN" panose="02000000000000000000" pitchFamily="2" charset="0"/>
            </a:rPr>
            <a:t>প্লাস্টিকের জ্যাকেট</a:t>
          </a:r>
          <a:endParaRPr lang="en-US" sz="2000" dirty="0">
            <a:latin typeface="NikoshBAN" panose="02000000000000000000" pitchFamily="2" charset="0"/>
            <a:cs typeface="NikoshBAN" panose="02000000000000000000" pitchFamily="2" charset="0"/>
          </a:endParaRPr>
        </a:p>
      </dgm:t>
    </dgm:pt>
    <dgm:pt modelId="{AF75DBAE-0CDE-4FFE-A105-1DE1FD086EBB}" type="parTrans" cxnId="{433A37E2-A9B1-4B90-A017-980F821F9B7B}">
      <dgm:prSet/>
      <dgm:spPr/>
      <dgm:t>
        <a:bodyPr/>
        <a:lstStyle/>
        <a:p>
          <a:endParaRPr lang="en-US"/>
        </a:p>
      </dgm:t>
    </dgm:pt>
    <dgm:pt modelId="{085B3847-B8AB-4A3E-9E5C-16954538115C}" type="sibTrans" cxnId="{433A37E2-A9B1-4B90-A017-980F821F9B7B}">
      <dgm:prSet/>
      <dgm:spPr/>
      <dgm:t>
        <a:bodyPr/>
        <a:lstStyle/>
        <a:p>
          <a:endParaRPr lang="en-US"/>
        </a:p>
      </dgm:t>
    </dgm:pt>
    <dgm:pt modelId="{E14BC898-B375-45E0-A3E2-D0742E91BCA9}">
      <dgm:prSet phldrT="[Text]" custT="1"/>
      <dgm:spPr/>
      <dgm:t>
        <a:bodyPr/>
        <a:lstStyle/>
        <a:p>
          <a:r>
            <a:rPr lang="as-IN" sz="2000" dirty="0" smtClean="0">
              <a:latin typeface="NikoshBAN" panose="02000000000000000000" pitchFamily="2" charset="0"/>
              <a:cs typeface="NikoshBAN" panose="02000000000000000000" pitchFamily="2" charset="0"/>
            </a:rPr>
            <a:t>তামার তারের জালি</a:t>
          </a:r>
          <a:endParaRPr lang="en-US" sz="2000" dirty="0"/>
        </a:p>
      </dgm:t>
    </dgm:pt>
    <dgm:pt modelId="{12B919F7-33AC-40BF-8923-DDC6D2A38543}" type="parTrans" cxnId="{DF72DD7B-58D1-4746-BAB8-5E31D9006115}">
      <dgm:prSet/>
      <dgm:spPr/>
      <dgm:t>
        <a:bodyPr/>
        <a:lstStyle/>
        <a:p>
          <a:endParaRPr lang="en-US"/>
        </a:p>
      </dgm:t>
    </dgm:pt>
    <dgm:pt modelId="{0613699E-21D2-47CF-A2E1-499E3DF2B412}" type="sibTrans" cxnId="{DF72DD7B-58D1-4746-BAB8-5E31D9006115}">
      <dgm:prSet/>
      <dgm:spPr/>
      <dgm:t>
        <a:bodyPr/>
        <a:lstStyle/>
        <a:p>
          <a:endParaRPr lang="en-US"/>
        </a:p>
      </dgm:t>
    </dgm:pt>
    <dgm:pt modelId="{DC44CD8C-73A8-4A77-B5FC-7ED93A40010C}">
      <dgm:prSet phldrT="[Text]" custT="1"/>
      <dgm:spPr/>
      <dgm:t>
        <a:bodyPr/>
        <a:lstStyle/>
        <a:p>
          <a:r>
            <a:rPr lang="as-IN" sz="2000" dirty="0" smtClean="0">
              <a:latin typeface="NikoshBAN" panose="02000000000000000000" pitchFamily="2" charset="0"/>
              <a:cs typeface="NikoshBAN" panose="02000000000000000000" pitchFamily="2" charset="0"/>
            </a:rPr>
            <a:t>বিদ্যুৎ অপরিবাহী অংশ</a:t>
          </a:r>
          <a:endParaRPr lang="en-US" sz="2000" dirty="0">
            <a:latin typeface="NikoshBAN" panose="02000000000000000000" pitchFamily="2" charset="0"/>
            <a:cs typeface="NikoshBAN" panose="02000000000000000000" pitchFamily="2" charset="0"/>
          </a:endParaRPr>
        </a:p>
      </dgm:t>
    </dgm:pt>
    <dgm:pt modelId="{F2BC8955-0DB0-4FEB-9187-F6EA6C0B5E95}" type="parTrans" cxnId="{BE9446C6-0AA0-4D53-890F-D0DD7BE9D8FA}">
      <dgm:prSet/>
      <dgm:spPr/>
      <dgm:t>
        <a:bodyPr/>
        <a:lstStyle/>
        <a:p>
          <a:endParaRPr lang="en-US"/>
        </a:p>
      </dgm:t>
    </dgm:pt>
    <dgm:pt modelId="{043EE0B6-3BF2-482A-A6AA-C800566DD0E9}" type="sibTrans" cxnId="{BE9446C6-0AA0-4D53-890F-D0DD7BE9D8FA}">
      <dgm:prSet/>
      <dgm:spPr/>
      <dgm:t>
        <a:bodyPr/>
        <a:lstStyle/>
        <a:p>
          <a:endParaRPr lang="en-US"/>
        </a:p>
      </dgm:t>
    </dgm:pt>
    <dgm:pt modelId="{205E412A-0CD1-4E79-AA9B-3B251336BA09}">
      <dgm:prSet custT="1"/>
      <dgm:spPr/>
      <dgm:t>
        <a:bodyPr/>
        <a:lstStyle/>
        <a:p>
          <a:r>
            <a:rPr lang="as-IN" sz="2000" dirty="0" smtClean="0">
              <a:latin typeface="NikoshBAN" panose="02000000000000000000" pitchFamily="2" charset="0"/>
              <a:cs typeface="NikoshBAN" panose="02000000000000000000" pitchFamily="2" charset="0"/>
            </a:rPr>
            <a:t>তামার তারের কেন্দ্রীয় অংশ</a:t>
          </a:r>
          <a:endParaRPr lang="en-US" sz="2000" dirty="0">
            <a:latin typeface="NikoshBAN" panose="02000000000000000000" pitchFamily="2" charset="0"/>
            <a:cs typeface="NikoshBAN" panose="02000000000000000000" pitchFamily="2" charset="0"/>
          </a:endParaRPr>
        </a:p>
      </dgm:t>
    </dgm:pt>
    <dgm:pt modelId="{5A997751-A036-48E5-BC44-902B31C56E9B}" type="parTrans" cxnId="{62C356B5-B758-404A-A652-A59205F0255A}">
      <dgm:prSet/>
      <dgm:spPr/>
      <dgm:t>
        <a:bodyPr/>
        <a:lstStyle/>
        <a:p>
          <a:endParaRPr lang="en-US"/>
        </a:p>
      </dgm:t>
    </dgm:pt>
    <dgm:pt modelId="{C1DEF185-C802-4DDB-98F0-15BE8DCBB567}" type="sibTrans" cxnId="{62C356B5-B758-404A-A652-A59205F0255A}">
      <dgm:prSet/>
      <dgm:spPr/>
      <dgm:t>
        <a:bodyPr/>
        <a:lstStyle/>
        <a:p>
          <a:endParaRPr lang="en-US"/>
        </a:p>
      </dgm:t>
    </dgm:pt>
    <dgm:pt modelId="{5770076F-CF6A-4926-9FC0-D216B13DE893}" type="pres">
      <dgm:prSet presAssocID="{96D9C4E1-6575-4BCE-8FF9-6CAA5309676B}" presName="compositeShape" presStyleCnt="0">
        <dgm:presLayoutVars>
          <dgm:dir/>
          <dgm:resizeHandles/>
        </dgm:presLayoutVars>
      </dgm:prSet>
      <dgm:spPr/>
    </dgm:pt>
    <dgm:pt modelId="{B026D1AB-9838-4799-8703-744FF56254A3}" type="pres">
      <dgm:prSet presAssocID="{96D9C4E1-6575-4BCE-8FF9-6CAA5309676B}" presName="pyramid" presStyleLbl="node1" presStyleIdx="0" presStyleCnt="1"/>
      <dgm:spPr/>
    </dgm:pt>
    <dgm:pt modelId="{0F6A75B1-E344-4619-8BBC-CE8F51088A47}" type="pres">
      <dgm:prSet presAssocID="{96D9C4E1-6575-4BCE-8FF9-6CAA5309676B}" presName="theList" presStyleCnt="0"/>
      <dgm:spPr/>
    </dgm:pt>
    <dgm:pt modelId="{93A7E42E-C032-41C1-A438-FF7A842434F7}" type="pres">
      <dgm:prSet presAssocID="{89CA9368-6004-42FE-AA30-9E2AC3A31DBC}" presName="aNode" presStyleLbl="fgAcc1" presStyleIdx="0" presStyleCnt="4">
        <dgm:presLayoutVars>
          <dgm:bulletEnabled val="1"/>
        </dgm:presLayoutVars>
      </dgm:prSet>
      <dgm:spPr/>
      <dgm:t>
        <a:bodyPr/>
        <a:lstStyle/>
        <a:p>
          <a:endParaRPr lang="en-US"/>
        </a:p>
      </dgm:t>
    </dgm:pt>
    <dgm:pt modelId="{DB12907D-222C-4744-B835-3624BD7E7006}" type="pres">
      <dgm:prSet presAssocID="{89CA9368-6004-42FE-AA30-9E2AC3A31DBC}" presName="aSpace" presStyleCnt="0"/>
      <dgm:spPr/>
    </dgm:pt>
    <dgm:pt modelId="{3E5BF2A3-F514-46A4-B979-DA6C6F59C628}" type="pres">
      <dgm:prSet presAssocID="{E14BC898-B375-45E0-A3E2-D0742E91BCA9}" presName="aNode" presStyleLbl="fgAcc1" presStyleIdx="1" presStyleCnt="4">
        <dgm:presLayoutVars>
          <dgm:bulletEnabled val="1"/>
        </dgm:presLayoutVars>
      </dgm:prSet>
      <dgm:spPr/>
      <dgm:t>
        <a:bodyPr/>
        <a:lstStyle/>
        <a:p>
          <a:endParaRPr lang="en-US"/>
        </a:p>
      </dgm:t>
    </dgm:pt>
    <dgm:pt modelId="{7037FE90-7F27-4F2F-ADC2-63212C2F5CF5}" type="pres">
      <dgm:prSet presAssocID="{E14BC898-B375-45E0-A3E2-D0742E91BCA9}" presName="aSpace" presStyleCnt="0"/>
      <dgm:spPr/>
    </dgm:pt>
    <dgm:pt modelId="{CC3FAB63-F76F-4B7D-916F-9AB021521182}" type="pres">
      <dgm:prSet presAssocID="{DC44CD8C-73A8-4A77-B5FC-7ED93A40010C}" presName="aNode" presStyleLbl="fgAcc1" presStyleIdx="2" presStyleCnt="4">
        <dgm:presLayoutVars>
          <dgm:bulletEnabled val="1"/>
        </dgm:presLayoutVars>
      </dgm:prSet>
      <dgm:spPr/>
      <dgm:t>
        <a:bodyPr/>
        <a:lstStyle/>
        <a:p>
          <a:endParaRPr lang="en-US"/>
        </a:p>
      </dgm:t>
    </dgm:pt>
    <dgm:pt modelId="{FC6C7CDE-8DBE-4514-9DD1-7C1EAA48C01C}" type="pres">
      <dgm:prSet presAssocID="{DC44CD8C-73A8-4A77-B5FC-7ED93A40010C}" presName="aSpace" presStyleCnt="0"/>
      <dgm:spPr/>
    </dgm:pt>
    <dgm:pt modelId="{AAB316B0-6FFC-4B47-9C6F-5B04399C6480}" type="pres">
      <dgm:prSet presAssocID="{205E412A-0CD1-4E79-AA9B-3B251336BA09}" presName="aNode" presStyleLbl="fgAcc1" presStyleIdx="3" presStyleCnt="4">
        <dgm:presLayoutVars>
          <dgm:bulletEnabled val="1"/>
        </dgm:presLayoutVars>
      </dgm:prSet>
      <dgm:spPr/>
      <dgm:t>
        <a:bodyPr/>
        <a:lstStyle/>
        <a:p>
          <a:endParaRPr lang="en-US"/>
        </a:p>
      </dgm:t>
    </dgm:pt>
    <dgm:pt modelId="{0A8AEC2C-570E-4BEB-9D1C-528B78D43CD8}" type="pres">
      <dgm:prSet presAssocID="{205E412A-0CD1-4E79-AA9B-3B251336BA09}" presName="aSpace" presStyleCnt="0"/>
      <dgm:spPr/>
    </dgm:pt>
  </dgm:ptLst>
  <dgm:cxnLst>
    <dgm:cxn modelId="{62C356B5-B758-404A-A652-A59205F0255A}" srcId="{96D9C4E1-6575-4BCE-8FF9-6CAA5309676B}" destId="{205E412A-0CD1-4E79-AA9B-3B251336BA09}" srcOrd="3" destOrd="0" parTransId="{5A997751-A036-48E5-BC44-902B31C56E9B}" sibTransId="{C1DEF185-C802-4DDB-98F0-15BE8DCBB567}"/>
    <dgm:cxn modelId="{72D16A86-4FCC-4B36-B2D4-CF9612026A96}" type="presOf" srcId="{96D9C4E1-6575-4BCE-8FF9-6CAA5309676B}" destId="{5770076F-CF6A-4926-9FC0-D216B13DE893}" srcOrd="0" destOrd="0" presId="urn:microsoft.com/office/officeart/2005/8/layout/pyramid2"/>
    <dgm:cxn modelId="{DF72DD7B-58D1-4746-BAB8-5E31D9006115}" srcId="{96D9C4E1-6575-4BCE-8FF9-6CAA5309676B}" destId="{E14BC898-B375-45E0-A3E2-D0742E91BCA9}" srcOrd="1" destOrd="0" parTransId="{12B919F7-33AC-40BF-8923-DDC6D2A38543}" sibTransId="{0613699E-21D2-47CF-A2E1-499E3DF2B412}"/>
    <dgm:cxn modelId="{3B2B4049-4DAE-4F71-905A-F010C03FFA69}" type="presOf" srcId="{E14BC898-B375-45E0-A3E2-D0742E91BCA9}" destId="{3E5BF2A3-F514-46A4-B979-DA6C6F59C628}" srcOrd="0" destOrd="0" presId="urn:microsoft.com/office/officeart/2005/8/layout/pyramid2"/>
    <dgm:cxn modelId="{BE9446C6-0AA0-4D53-890F-D0DD7BE9D8FA}" srcId="{96D9C4E1-6575-4BCE-8FF9-6CAA5309676B}" destId="{DC44CD8C-73A8-4A77-B5FC-7ED93A40010C}" srcOrd="2" destOrd="0" parTransId="{F2BC8955-0DB0-4FEB-9187-F6EA6C0B5E95}" sibTransId="{043EE0B6-3BF2-482A-A6AA-C800566DD0E9}"/>
    <dgm:cxn modelId="{66C3A88E-4638-480F-A22B-5586C4B42579}" type="presOf" srcId="{DC44CD8C-73A8-4A77-B5FC-7ED93A40010C}" destId="{CC3FAB63-F76F-4B7D-916F-9AB021521182}" srcOrd="0" destOrd="0" presId="urn:microsoft.com/office/officeart/2005/8/layout/pyramid2"/>
    <dgm:cxn modelId="{9C189EF3-9498-4C89-8598-5481E8D0D8E1}" type="presOf" srcId="{89CA9368-6004-42FE-AA30-9E2AC3A31DBC}" destId="{93A7E42E-C032-41C1-A438-FF7A842434F7}" srcOrd="0" destOrd="0" presId="urn:microsoft.com/office/officeart/2005/8/layout/pyramid2"/>
    <dgm:cxn modelId="{433A37E2-A9B1-4B90-A017-980F821F9B7B}" srcId="{96D9C4E1-6575-4BCE-8FF9-6CAA5309676B}" destId="{89CA9368-6004-42FE-AA30-9E2AC3A31DBC}" srcOrd="0" destOrd="0" parTransId="{AF75DBAE-0CDE-4FFE-A105-1DE1FD086EBB}" sibTransId="{085B3847-B8AB-4A3E-9E5C-16954538115C}"/>
    <dgm:cxn modelId="{95840211-6709-4293-85D0-EC4AD41B99FC}" type="presOf" srcId="{205E412A-0CD1-4E79-AA9B-3B251336BA09}" destId="{AAB316B0-6FFC-4B47-9C6F-5B04399C6480}" srcOrd="0" destOrd="0" presId="urn:microsoft.com/office/officeart/2005/8/layout/pyramid2"/>
    <dgm:cxn modelId="{E282C8EC-0B2F-4DFB-B7A0-133AB848CC72}" type="presParOf" srcId="{5770076F-CF6A-4926-9FC0-D216B13DE893}" destId="{B026D1AB-9838-4799-8703-744FF56254A3}" srcOrd="0" destOrd="0" presId="urn:microsoft.com/office/officeart/2005/8/layout/pyramid2"/>
    <dgm:cxn modelId="{FA624127-E9D0-495B-A89D-1B227266AD19}" type="presParOf" srcId="{5770076F-CF6A-4926-9FC0-D216B13DE893}" destId="{0F6A75B1-E344-4619-8BBC-CE8F51088A47}" srcOrd="1" destOrd="0" presId="urn:microsoft.com/office/officeart/2005/8/layout/pyramid2"/>
    <dgm:cxn modelId="{C2D7B8F2-6D82-4EB0-8993-531CEDB78BE2}" type="presParOf" srcId="{0F6A75B1-E344-4619-8BBC-CE8F51088A47}" destId="{93A7E42E-C032-41C1-A438-FF7A842434F7}" srcOrd="0" destOrd="0" presId="urn:microsoft.com/office/officeart/2005/8/layout/pyramid2"/>
    <dgm:cxn modelId="{4929F920-69A3-440E-907C-FFD3673E1231}" type="presParOf" srcId="{0F6A75B1-E344-4619-8BBC-CE8F51088A47}" destId="{DB12907D-222C-4744-B835-3624BD7E7006}" srcOrd="1" destOrd="0" presId="urn:microsoft.com/office/officeart/2005/8/layout/pyramid2"/>
    <dgm:cxn modelId="{2C4FA0AD-9795-47C3-8D75-BD3300471085}" type="presParOf" srcId="{0F6A75B1-E344-4619-8BBC-CE8F51088A47}" destId="{3E5BF2A3-F514-46A4-B979-DA6C6F59C628}" srcOrd="2" destOrd="0" presId="urn:microsoft.com/office/officeart/2005/8/layout/pyramid2"/>
    <dgm:cxn modelId="{C2936755-3795-4A4F-9722-DBF54A830F45}" type="presParOf" srcId="{0F6A75B1-E344-4619-8BBC-CE8F51088A47}" destId="{7037FE90-7F27-4F2F-ADC2-63212C2F5CF5}" srcOrd="3" destOrd="0" presId="urn:microsoft.com/office/officeart/2005/8/layout/pyramid2"/>
    <dgm:cxn modelId="{E100F039-825F-4335-9BFC-BC3B017504A5}" type="presParOf" srcId="{0F6A75B1-E344-4619-8BBC-CE8F51088A47}" destId="{CC3FAB63-F76F-4B7D-916F-9AB021521182}" srcOrd="4" destOrd="0" presId="urn:microsoft.com/office/officeart/2005/8/layout/pyramid2"/>
    <dgm:cxn modelId="{704554E9-79B3-4BE0-BB61-921DB960F824}" type="presParOf" srcId="{0F6A75B1-E344-4619-8BBC-CE8F51088A47}" destId="{FC6C7CDE-8DBE-4514-9DD1-7C1EAA48C01C}" srcOrd="5" destOrd="0" presId="urn:microsoft.com/office/officeart/2005/8/layout/pyramid2"/>
    <dgm:cxn modelId="{E061198E-F694-43BB-8E8C-ADDED7165043}" type="presParOf" srcId="{0F6A75B1-E344-4619-8BBC-CE8F51088A47}" destId="{AAB316B0-6FFC-4B47-9C6F-5B04399C6480}" srcOrd="6" destOrd="0" presId="urn:microsoft.com/office/officeart/2005/8/layout/pyramid2"/>
    <dgm:cxn modelId="{ECF6EED1-2936-4843-B2EB-FE50EC1A7DA9}" type="presParOf" srcId="{0F6A75B1-E344-4619-8BBC-CE8F51088A47}" destId="{0A8AEC2C-570E-4BEB-9D1C-528B78D43CD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5FC5F-51C8-4A15-8B64-9AD012F2C3E4}" type="doc">
      <dgm:prSet loTypeId="urn:microsoft.com/office/officeart/2005/8/layout/pyramid3" loCatId="pyramid" qsTypeId="urn:microsoft.com/office/officeart/2005/8/quickstyle/simple1" qsCatId="simple" csTypeId="urn:microsoft.com/office/officeart/2005/8/colors/colorful2" csCatId="colorful" phldr="1"/>
      <dgm:spPr/>
    </dgm:pt>
    <dgm:pt modelId="{B9927E6D-CD6A-4A49-9C5A-19E7F9A6F6F6}">
      <dgm:prSet phldrT="[Text]" custT="1"/>
      <dgm:spPr/>
      <dgm:t>
        <a:bodyPr/>
        <a:lstStyle/>
        <a:p>
          <a:r>
            <a:rPr lang="as-IN" sz="2400" dirty="0" smtClean="0">
              <a:latin typeface="NikoshBAN" panose="02000000000000000000" pitchFamily="2" charset="0"/>
              <a:cs typeface="NikoshBAN" panose="02000000000000000000" pitchFamily="2" charset="0"/>
            </a:rPr>
            <a:t>এ ক্যাবল ইন্সটল করা সহজ এবং ট্রান্সমিশন লস অপেক্ষাকৃত কম।</a:t>
          </a:r>
          <a:endParaRPr lang="en-US" sz="2400" dirty="0">
            <a:latin typeface="NikoshBAN" panose="02000000000000000000" pitchFamily="2" charset="0"/>
            <a:cs typeface="NikoshBAN" panose="02000000000000000000" pitchFamily="2" charset="0"/>
          </a:endParaRPr>
        </a:p>
      </dgm:t>
    </dgm:pt>
    <dgm:pt modelId="{B4078861-BDAF-4E2C-888F-C8D179716F88}" type="parTrans" cxnId="{C42B8448-C1E6-4DE8-8FC6-02ADC6E3022D}">
      <dgm:prSet/>
      <dgm:spPr/>
      <dgm:t>
        <a:bodyPr/>
        <a:lstStyle/>
        <a:p>
          <a:endParaRPr lang="en-US"/>
        </a:p>
      </dgm:t>
    </dgm:pt>
    <dgm:pt modelId="{FB05F861-FBF1-4CD8-A5FB-E12849F4A39F}" type="sibTrans" cxnId="{C42B8448-C1E6-4DE8-8FC6-02ADC6E3022D}">
      <dgm:prSet/>
      <dgm:spPr/>
      <dgm:t>
        <a:bodyPr/>
        <a:lstStyle/>
        <a:p>
          <a:endParaRPr lang="en-US"/>
        </a:p>
      </dgm:t>
    </dgm:pt>
    <dgm:pt modelId="{187B32B1-A2C6-4C91-ABAD-7AC7CF25889B}">
      <dgm:prSet phldrT="[Text]" custT="1"/>
      <dgm:spPr/>
      <dgm:t>
        <a:bodyPr/>
        <a:lstStyle/>
        <a:p>
          <a:r>
            <a:rPr lang="as-IN" sz="2400" dirty="0" smtClean="0">
              <a:latin typeface="NikoshBAN" panose="02000000000000000000" pitchFamily="2" charset="0"/>
              <a:cs typeface="NikoshBAN" panose="02000000000000000000" pitchFamily="2" charset="0"/>
            </a:rPr>
            <a:t>এ ক্যাবল অ্যানালগ ও ডিজিটাল উভয় ধরনের ডেটা ট্রান্সমিশনে ব্যবহৃত হয়।</a:t>
          </a:r>
          <a:endParaRPr lang="en-US" sz="2400" dirty="0">
            <a:latin typeface="NikoshBAN" panose="02000000000000000000" pitchFamily="2" charset="0"/>
            <a:cs typeface="NikoshBAN" panose="02000000000000000000" pitchFamily="2" charset="0"/>
          </a:endParaRPr>
        </a:p>
      </dgm:t>
    </dgm:pt>
    <dgm:pt modelId="{867B75E8-6540-4513-9EBE-728A0BA31DD3}" type="parTrans" cxnId="{5080513F-FB8A-4D3C-9019-28DCB67B5311}">
      <dgm:prSet/>
      <dgm:spPr/>
      <dgm:t>
        <a:bodyPr/>
        <a:lstStyle/>
        <a:p>
          <a:endParaRPr lang="en-US"/>
        </a:p>
      </dgm:t>
    </dgm:pt>
    <dgm:pt modelId="{8D80DAEF-B9C5-4F95-BBD8-9C4376AD57E2}" type="sibTrans" cxnId="{5080513F-FB8A-4D3C-9019-28DCB67B5311}">
      <dgm:prSet/>
      <dgm:spPr/>
      <dgm:t>
        <a:bodyPr/>
        <a:lstStyle/>
        <a:p>
          <a:endParaRPr lang="en-US"/>
        </a:p>
      </dgm:t>
    </dgm:pt>
    <dgm:pt modelId="{0194D3F6-54D8-42B5-8595-E63B992A0883}">
      <dgm:prSet phldrT="[Text]" custT="1"/>
      <dgm:spPr/>
      <dgm:t>
        <a:bodyPr/>
        <a:lstStyle/>
        <a:p>
          <a:r>
            <a:rPr lang="as-IN" sz="2000" dirty="0" smtClean="0">
              <a:latin typeface="NikoshBAN" panose="02000000000000000000" pitchFamily="2" charset="0"/>
              <a:cs typeface="NikoshBAN" panose="02000000000000000000" pitchFamily="2" charset="0"/>
            </a:rPr>
            <a:t>এ </a:t>
          </a:r>
          <a:r>
            <a:rPr lang="as-IN" sz="2000" dirty="0" smtClean="0">
              <a:latin typeface="NikoshBAN" panose="02000000000000000000" pitchFamily="2" charset="0"/>
              <a:cs typeface="NikoshBAN" panose="02000000000000000000" pitchFamily="2" charset="0"/>
            </a:rPr>
            <a:t>ক্যাবলের ডেটা ট্রান্সফার হার তুলনামূলকভাবে বেশি।</a:t>
          </a:r>
          <a:endParaRPr lang="en-US" sz="2000" dirty="0">
            <a:latin typeface="NikoshBAN" panose="02000000000000000000" pitchFamily="2" charset="0"/>
            <a:cs typeface="NikoshBAN" panose="02000000000000000000" pitchFamily="2" charset="0"/>
          </a:endParaRPr>
        </a:p>
      </dgm:t>
    </dgm:pt>
    <dgm:pt modelId="{2611467E-7FDD-4A90-8A0B-0E9BABAAFFF9}" type="parTrans" cxnId="{53A2CE7C-F4E3-401C-A63D-EB958F9CA623}">
      <dgm:prSet/>
      <dgm:spPr/>
      <dgm:t>
        <a:bodyPr/>
        <a:lstStyle/>
        <a:p>
          <a:endParaRPr lang="en-US"/>
        </a:p>
      </dgm:t>
    </dgm:pt>
    <dgm:pt modelId="{AACC72C6-4D01-4D0B-B378-CE191B99E735}" type="sibTrans" cxnId="{53A2CE7C-F4E3-401C-A63D-EB958F9CA623}">
      <dgm:prSet/>
      <dgm:spPr/>
      <dgm:t>
        <a:bodyPr/>
        <a:lstStyle/>
        <a:p>
          <a:endParaRPr lang="en-US"/>
        </a:p>
      </dgm:t>
    </dgm:pt>
    <dgm:pt modelId="{7B72B206-3059-41CC-B025-C314FE12655F}" type="pres">
      <dgm:prSet presAssocID="{1205FC5F-51C8-4A15-8B64-9AD012F2C3E4}" presName="Name0" presStyleCnt="0">
        <dgm:presLayoutVars>
          <dgm:dir/>
          <dgm:animLvl val="lvl"/>
          <dgm:resizeHandles val="exact"/>
        </dgm:presLayoutVars>
      </dgm:prSet>
      <dgm:spPr/>
    </dgm:pt>
    <dgm:pt modelId="{461D9ECE-1098-4216-8936-EB88968DD7F9}" type="pres">
      <dgm:prSet presAssocID="{B9927E6D-CD6A-4A49-9C5A-19E7F9A6F6F6}" presName="Name8" presStyleCnt="0"/>
      <dgm:spPr/>
    </dgm:pt>
    <dgm:pt modelId="{C51B2A75-B0FA-4121-92D7-5D91751497DE}" type="pres">
      <dgm:prSet presAssocID="{B9927E6D-CD6A-4A49-9C5A-19E7F9A6F6F6}" presName="level" presStyleLbl="node1" presStyleIdx="0" presStyleCnt="3" custScaleX="97500" custScaleY="70443">
        <dgm:presLayoutVars>
          <dgm:chMax val="1"/>
          <dgm:bulletEnabled val="1"/>
        </dgm:presLayoutVars>
      </dgm:prSet>
      <dgm:spPr/>
      <dgm:t>
        <a:bodyPr/>
        <a:lstStyle/>
        <a:p>
          <a:endParaRPr lang="en-US"/>
        </a:p>
      </dgm:t>
    </dgm:pt>
    <dgm:pt modelId="{080639BE-D746-45CE-8481-021D0706F24A}" type="pres">
      <dgm:prSet presAssocID="{B9927E6D-CD6A-4A49-9C5A-19E7F9A6F6F6}" presName="levelTx" presStyleLbl="revTx" presStyleIdx="0" presStyleCnt="0">
        <dgm:presLayoutVars>
          <dgm:chMax val="1"/>
          <dgm:bulletEnabled val="1"/>
        </dgm:presLayoutVars>
      </dgm:prSet>
      <dgm:spPr/>
      <dgm:t>
        <a:bodyPr/>
        <a:lstStyle/>
        <a:p>
          <a:endParaRPr lang="en-US"/>
        </a:p>
      </dgm:t>
    </dgm:pt>
    <dgm:pt modelId="{42146313-354C-433C-A838-79C2105254B5}" type="pres">
      <dgm:prSet presAssocID="{187B32B1-A2C6-4C91-ABAD-7AC7CF25889B}" presName="Name8" presStyleCnt="0"/>
      <dgm:spPr/>
    </dgm:pt>
    <dgm:pt modelId="{89CF285A-3E79-4737-B58F-B5FB735FD409}" type="pres">
      <dgm:prSet presAssocID="{187B32B1-A2C6-4C91-ABAD-7AC7CF25889B}" presName="level" presStyleLbl="node1" presStyleIdx="1" presStyleCnt="3" custScaleX="118468" custScaleY="61574" custLinFactNeighborX="-2513" custLinFactNeighborY="-1886">
        <dgm:presLayoutVars>
          <dgm:chMax val="1"/>
          <dgm:bulletEnabled val="1"/>
        </dgm:presLayoutVars>
      </dgm:prSet>
      <dgm:spPr/>
      <dgm:t>
        <a:bodyPr/>
        <a:lstStyle/>
        <a:p>
          <a:endParaRPr lang="en-US"/>
        </a:p>
      </dgm:t>
    </dgm:pt>
    <dgm:pt modelId="{3195FD64-3383-41DF-842E-4D57313F2C7B}" type="pres">
      <dgm:prSet presAssocID="{187B32B1-A2C6-4C91-ABAD-7AC7CF25889B}" presName="levelTx" presStyleLbl="revTx" presStyleIdx="0" presStyleCnt="0">
        <dgm:presLayoutVars>
          <dgm:chMax val="1"/>
          <dgm:bulletEnabled val="1"/>
        </dgm:presLayoutVars>
      </dgm:prSet>
      <dgm:spPr/>
      <dgm:t>
        <a:bodyPr/>
        <a:lstStyle/>
        <a:p>
          <a:endParaRPr lang="en-US"/>
        </a:p>
      </dgm:t>
    </dgm:pt>
    <dgm:pt modelId="{17610C5F-E68D-4570-8404-27A68A2E8430}" type="pres">
      <dgm:prSet presAssocID="{0194D3F6-54D8-42B5-8595-E63B992A0883}" presName="Name8" presStyleCnt="0"/>
      <dgm:spPr/>
    </dgm:pt>
    <dgm:pt modelId="{F59316FB-3A56-485A-82F0-16DB2B23877A}" type="pres">
      <dgm:prSet presAssocID="{0194D3F6-54D8-42B5-8595-E63B992A0883}" presName="level" presStyleLbl="node1" presStyleIdx="2" presStyleCnt="3" custScaleX="200987" custScaleY="57436" custLinFactNeighborX="483">
        <dgm:presLayoutVars>
          <dgm:chMax val="1"/>
          <dgm:bulletEnabled val="1"/>
        </dgm:presLayoutVars>
      </dgm:prSet>
      <dgm:spPr/>
      <dgm:t>
        <a:bodyPr/>
        <a:lstStyle/>
        <a:p>
          <a:endParaRPr lang="en-US"/>
        </a:p>
      </dgm:t>
    </dgm:pt>
    <dgm:pt modelId="{101B02E6-3564-4CA2-BBEB-84F67CCE4217}" type="pres">
      <dgm:prSet presAssocID="{0194D3F6-54D8-42B5-8595-E63B992A0883}" presName="levelTx" presStyleLbl="revTx" presStyleIdx="0" presStyleCnt="0">
        <dgm:presLayoutVars>
          <dgm:chMax val="1"/>
          <dgm:bulletEnabled val="1"/>
        </dgm:presLayoutVars>
      </dgm:prSet>
      <dgm:spPr/>
      <dgm:t>
        <a:bodyPr/>
        <a:lstStyle/>
        <a:p>
          <a:endParaRPr lang="en-US"/>
        </a:p>
      </dgm:t>
    </dgm:pt>
  </dgm:ptLst>
  <dgm:cxnLst>
    <dgm:cxn modelId="{8DB59793-48B2-488D-8BA5-2BC02B383168}" type="presOf" srcId="{187B32B1-A2C6-4C91-ABAD-7AC7CF25889B}" destId="{89CF285A-3E79-4737-B58F-B5FB735FD409}" srcOrd="0" destOrd="0" presId="urn:microsoft.com/office/officeart/2005/8/layout/pyramid3"/>
    <dgm:cxn modelId="{FC4F772F-46E7-4045-967E-1CC151875B33}" type="presOf" srcId="{1205FC5F-51C8-4A15-8B64-9AD012F2C3E4}" destId="{7B72B206-3059-41CC-B025-C314FE12655F}" srcOrd="0" destOrd="0" presId="urn:microsoft.com/office/officeart/2005/8/layout/pyramid3"/>
    <dgm:cxn modelId="{C42B8448-C1E6-4DE8-8FC6-02ADC6E3022D}" srcId="{1205FC5F-51C8-4A15-8B64-9AD012F2C3E4}" destId="{B9927E6D-CD6A-4A49-9C5A-19E7F9A6F6F6}" srcOrd="0" destOrd="0" parTransId="{B4078861-BDAF-4E2C-888F-C8D179716F88}" sibTransId="{FB05F861-FBF1-4CD8-A5FB-E12849F4A39F}"/>
    <dgm:cxn modelId="{6454BCD8-526B-4BF0-9A4B-C478DFC70CFA}" type="presOf" srcId="{187B32B1-A2C6-4C91-ABAD-7AC7CF25889B}" destId="{3195FD64-3383-41DF-842E-4D57313F2C7B}" srcOrd="1" destOrd="0" presId="urn:microsoft.com/office/officeart/2005/8/layout/pyramid3"/>
    <dgm:cxn modelId="{5080513F-FB8A-4D3C-9019-28DCB67B5311}" srcId="{1205FC5F-51C8-4A15-8B64-9AD012F2C3E4}" destId="{187B32B1-A2C6-4C91-ABAD-7AC7CF25889B}" srcOrd="1" destOrd="0" parTransId="{867B75E8-6540-4513-9EBE-728A0BA31DD3}" sibTransId="{8D80DAEF-B9C5-4F95-BBD8-9C4376AD57E2}"/>
    <dgm:cxn modelId="{73650C65-3EF7-4EA5-A231-654D03029681}" type="presOf" srcId="{B9927E6D-CD6A-4A49-9C5A-19E7F9A6F6F6}" destId="{C51B2A75-B0FA-4121-92D7-5D91751497DE}" srcOrd="0" destOrd="0" presId="urn:microsoft.com/office/officeart/2005/8/layout/pyramid3"/>
    <dgm:cxn modelId="{CCAA4ABD-B304-447D-830C-CA37249D04E1}" type="presOf" srcId="{0194D3F6-54D8-42B5-8595-E63B992A0883}" destId="{F59316FB-3A56-485A-82F0-16DB2B23877A}" srcOrd="0" destOrd="0" presId="urn:microsoft.com/office/officeart/2005/8/layout/pyramid3"/>
    <dgm:cxn modelId="{53A2CE7C-F4E3-401C-A63D-EB958F9CA623}" srcId="{1205FC5F-51C8-4A15-8B64-9AD012F2C3E4}" destId="{0194D3F6-54D8-42B5-8595-E63B992A0883}" srcOrd="2" destOrd="0" parTransId="{2611467E-7FDD-4A90-8A0B-0E9BABAAFFF9}" sibTransId="{AACC72C6-4D01-4D0B-B378-CE191B99E735}"/>
    <dgm:cxn modelId="{72D0DF33-66F9-4D9C-AD10-CC08C7FA01C9}" type="presOf" srcId="{B9927E6D-CD6A-4A49-9C5A-19E7F9A6F6F6}" destId="{080639BE-D746-45CE-8481-021D0706F24A}" srcOrd="1" destOrd="0" presId="urn:microsoft.com/office/officeart/2005/8/layout/pyramid3"/>
    <dgm:cxn modelId="{B7D758B0-B2A7-4CC9-99C6-0BCB375733E2}" type="presOf" srcId="{0194D3F6-54D8-42B5-8595-E63B992A0883}" destId="{101B02E6-3564-4CA2-BBEB-84F67CCE4217}" srcOrd="1" destOrd="0" presId="urn:microsoft.com/office/officeart/2005/8/layout/pyramid3"/>
    <dgm:cxn modelId="{8016E045-2829-4197-967D-E1E63990F870}" type="presParOf" srcId="{7B72B206-3059-41CC-B025-C314FE12655F}" destId="{461D9ECE-1098-4216-8936-EB88968DD7F9}" srcOrd="0" destOrd="0" presId="urn:microsoft.com/office/officeart/2005/8/layout/pyramid3"/>
    <dgm:cxn modelId="{7B642146-E2CC-4A27-843A-2AAFFDF05538}" type="presParOf" srcId="{461D9ECE-1098-4216-8936-EB88968DD7F9}" destId="{C51B2A75-B0FA-4121-92D7-5D91751497DE}" srcOrd="0" destOrd="0" presId="urn:microsoft.com/office/officeart/2005/8/layout/pyramid3"/>
    <dgm:cxn modelId="{BC9D576E-8169-41CA-B045-05A9BD678D68}" type="presParOf" srcId="{461D9ECE-1098-4216-8936-EB88968DD7F9}" destId="{080639BE-D746-45CE-8481-021D0706F24A}" srcOrd="1" destOrd="0" presId="urn:microsoft.com/office/officeart/2005/8/layout/pyramid3"/>
    <dgm:cxn modelId="{8B10AB58-02C6-492B-A731-3517889E49B7}" type="presParOf" srcId="{7B72B206-3059-41CC-B025-C314FE12655F}" destId="{42146313-354C-433C-A838-79C2105254B5}" srcOrd="1" destOrd="0" presId="urn:microsoft.com/office/officeart/2005/8/layout/pyramid3"/>
    <dgm:cxn modelId="{B9C66DB1-F08B-4BEC-9310-5A5F44F2B385}" type="presParOf" srcId="{42146313-354C-433C-A838-79C2105254B5}" destId="{89CF285A-3E79-4737-B58F-B5FB735FD409}" srcOrd="0" destOrd="0" presId="urn:microsoft.com/office/officeart/2005/8/layout/pyramid3"/>
    <dgm:cxn modelId="{EA08850F-C8B0-4921-8739-480CF5DEE950}" type="presParOf" srcId="{42146313-354C-433C-A838-79C2105254B5}" destId="{3195FD64-3383-41DF-842E-4D57313F2C7B}" srcOrd="1" destOrd="0" presId="urn:microsoft.com/office/officeart/2005/8/layout/pyramid3"/>
    <dgm:cxn modelId="{6F86F669-C2F4-48A9-BB85-03FC533B9131}" type="presParOf" srcId="{7B72B206-3059-41CC-B025-C314FE12655F}" destId="{17610C5F-E68D-4570-8404-27A68A2E8430}" srcOrd="2" destOrd="0" presId="urn:microsoft.com/office/officeart/2005/8/layout/pyramid3"/>
    <dgm:cxn modelId="{D57C4722-181B-4CCA-B914-7D39918E171B}" type="presParOf" srcId="{17610C5F-E68D-4570-8404-27A68A2E8430}" destId="{F59316FB-3A56-485A-82F0-16DB2B23877A}" srcOrd="0" destOrd="0" presId="urn:microsoft.com/office/officeart/2005/8/layout/pyramid3"/>
    <dgm:cxn modelId="{0BA9BC05-6222-4706-B841-DED33D614141}" type="presParOf" srcId="{17610C5F-E68D-4570-8404-27A68A2E8430}" destId="{101B02E6-3564-4CA2-BBEB-84F67CCE421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4CD1ED-4B88-4D10-8FBC-9E8EBDFA2B84}"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044FDBD0-CEA4-475D-892E-036C64DB2BF1}">
      <dgm:prSet phldrT="[Text]" custT="1"/>
      <dgm:spPr>
        <a:solidFill>
          <a:srgbClr val="00B050"/>
        </a:solidFill>
      </dgm:spPr>
      <dgm:t>
        <a:bodyPr/>
        <a:lstStyle/>
        <a:p>
          <a:r>
            <a:rPr lang="as-IN" sz="4000" dirty="0" smtClean="0">
              <a:solidFill>
                <a:schemeClr val="tx1"/>
              </a:solidFill>
              <a:latin typeface="NikoshBAN" panose="02000000000000000000" pitchFamily="2" charset="0"/>
              <a:cs typeface="NikoshBAN" panose="02000000000000000000" pitchFamily="2" charset="0"/>
            </a:rPr>
            <a:t>কো-এক্সিয়াল ক্যাবল এর অসুবিধা</a:t>
          </a:r>
          <a:endParaRPr lang="en-US" sz="4000" dirty="0">
            <a:solidFill>
              <a:schemeClr val="tx1"/>
            </a:solidFill>
            <a:latin typeface="NikoshBAN" panose="02000000000000000000" pitchFamily="2" charset="0"/>
            <a:cs typeface="NikoshBAN" panose="02000000000000000000" pitchFamily="2" charset="0"/>
          </a:endParaRPr>
        </a:p>
      </dgm:t>
    </dgm:pt>
    <dgm:pt modelId="{27090391-C319-458A-9C3A-B46462BA81D3}" type="parTrans" cxnId="{C1385A91-EFD7-45B4-B104-E53B87CD18E3}">
      <dgm:prSet/>
      <dgm:spPr/>
      <dgm:t>
        <a:bodyPr/>
        <a:lstStyle/>
        <a:p>
          <a:endParaRPr lang="en-US"/>
        </a:p>
      </dgm:t>
    </dgm:pt>
    <dgm:pt modelId="{76F2B959-3487-4001-8693-421508536CB5}" type="sibTrans" cxnId="{C1385A91-EFD7-45B4-B104-E53B87CD18E3}">
      <dgm:prSet/>
      <dgm:spPr/>
      <dgm:t>
        <a:bodyPr/>
        <a:lstStyle/>
        <a:p>
          <a:endParaRPr lang="en-US"/>
        </a:p>
      </dgm:t>
    </dgm:pt>
    <dgm:pt modelId="{D6B8B30C-E8DC-487A-886C-64D504776C19}">
      <dgm:prSet phldrT="[Text]" custT="1">
        <dgm:style>
          <a:lnRef idx="1">
            <a:schemeClr val="accent1"/>
          </a:lnRef>
          <a:fillRef idx="2">
            <a:schemeClr val="accent1"/>
          </a:fillRef>
          <a:effectRef idx="1">
            <a:schemeClr val="accent1"/>
          </a:effectRef>
          <a:fontRef idx="minor">
            <a:schemeClr val="dk1"/>
          </a:fontRef>
        </dgm:style>
      </dgm:prSet>
      <dgm:spPr>
        <a:solidFill>
          <a:srgbClr val="0070C0"/>
        </a:solidFill>
      </dgm:spPr>
      <dgm:t>
        <a:bodyPr/>
        <a:lstStyle/>
        <a:p>
          <a:r>
            <a:rPr lang="as-IN" sz="2400" dirty="0" smtClean="0">
              <a:latin typeface="NikoshBAN" panose="02000000000000000000" pitchFamily="2" charset="0"/>
              <a:cs typeface="NikoshBAN" panose="02000000000000000000" pitchFamily="2" charset="0"/>
            </a:rPr>
            <a:t>এ ক্যাবলের সাহায্যে নেটওয়ার্কের মধ্যে সংযোগ স্থাপন করা কঠিন।</a:t>
          </a:r>
          <a:endParaRPr lang="en-US" sz="2400" dirty="0">
            <a:latin typeface="NikoshBAN" panose="02000000000000000000" pitchFamily="2" charset="0"/>
            <a:cs typeface="NikoshBAN" panose="02000000000000000000" pitchFamily="2" charset="0"/>
          </a:endParaRPr>
        </a:p>
      </dgm:t>
    </dgm:pt>
    <dgm:pt modelId="{30509888-5E34-44CD-A48F-F814718C1545}" type="parTrans" cxnId="{03CECA90-77A2-41FF-ACC4-F194BF49C804}">
      <dgm:prSet/>
      <dgm:spPr/>
      <dgm:t>
        <a:bodyPr/>
        <a:lstStyle/>
        <a:p>
          <a:endParaRPr lang="en-US"/>
        </a:p>
      </dgm:t>
    </dgm:pt>
    <dgm:pt modelId="{8CA702B8-2715-4AB3-8791-581865E6A0B2}" type="sibTrans" cxnId="{03CECA90-77A2-41FF-ACC4-F194BF49C804}">
      <dgm:prSet/>
      <dgm:spPr/>
      <dgm:t>
        <a:bodyPr/>
        <a:lstStyle/>
        <a:p>
          <a:endParaRPr lang="en-US"/>
        </a:p>
      </dgm:t>
    </dgm:pt>
    <dgm:pt modelId="{616904A8-F214-449D-AE6A-FFA9339AC307}">
      <dgm:prSet phldrT="[Text]" custT="1">
        <dgm:style>
          <a:lnRef idx="1">
            <a:schemeClr val="accent5"/>
          </a:lnRef>
          <a:fillRef idx="2">
            <a:schemeClr val="accent5"/>
          </a:fillRef>
          <a:effectRef idx="1">
            <a:schemeClr val="accent5"/>
          </a:effectRef>
          <a:fontRef idx="minor">
            <a:schemeClr val="dk1"/>
          </a:fontRef>
        </dgm:style>
      </dgm:prSet>
      <dgm:spPr>
        <a:solidFill>
          <a:srgbClr val="00B0F0"/>
        </a:solidFill>
      </dgm:spPr>
      <dgm:t>
        <a:bodyPr/>
        <a:lstStyle/>
        <a:p>
          <a:r>
            <a:rPr lang="as-IN" sz="2400" dirty="0" smtClean="0">
              <a:latin typeface="NikoshBAN" panose="02000000000000000000" pitchFamily="2" charset="0"/>
              <a:cs typeface="NikoshBAN" panose="02000000000000000000" pitchFamily="2" charset="0"/>
            </a:rPr>
            <a:t>তারের দৈর্ঘ্য বেশি হলে নেটওয়ার্ক দুর্বল হয়ে পড়ে।</a:t>
          </a:r>
          <a:endParaRPr lang="en-US" sz="2400" dirty="0">
            <a:latin typeface="NikoshBAN" panose="02000000000000000000" pitchFamily="2" charset="0"/>
            <a:cs typeface="NikoshBAN" panose="02000000000000000000" pitchFamily="2" charset="0"/>
          </a:endParaRPr>
        </a:p>
      </dgm:t>
    </dgm:pt>
    <dgm:pt modelId="{F5A92E6C-F16E-4AD2-A506-EE9427EDB39D}" type="parTrans" cxnId="{9453E34C-6276-4C7A-BAEE-6DB4D7E6348B}">
      <dgm:prSet/>
      <dgm:spPr/>
      <dgm:t>
        <a:bodyPr/>
        <a:lstStyle/>
        <a:p>
          <a:endParaRPr lang="en-US"/>
        </a:p>
      </dgm:t>
    </dgm:pt>
    <dgm:pt modelId="{D762FA8B-7423-4726-A08C-598CB77F562B}" type="sibTrans" cxnId="{9453E34C-6276-4C7A-BAEE-6DB4D7E6348B}">
      <dgm:prSet/>
      <dgm:spPr/>
      <dgm:t>
        <a:bodyPr/>
        <a:lstStyle/>
        <a:p>
          <a:endParaRPr lang="en-US"/>
        </a:p>
      </dgm:t>
    </dgm:pt>
    <dgm:pt modelId="{D53E3E03-4B4A-44A3-93EF-688394B88793}" type="pres">
      <dgm:prSet presAssocID="{254CD1ED-4B88-4D10-8FBC-9E8EBDFA2B84}" presName="diagram" presStyleCnt="0">
        <dgm:presLayoutVars>
          <dgm:chPref val="1"/>
          <dgm:dir/>
          <dgm:animOne val="branch"/>
          <dgm:animLvl val="lvl"/>
          <dgm:resizeHandles/>
        </dgm:presLayoutVars>
      </dgm:prSet>
      <dgm:spPr/>
      <dgm:t>
        <a:bodyPr/>
        <a:lstStyle/>
        <a:p>
          <a:endParaRPr lang="en-US"/>
        </a:p>
      </dgm:t>
    </dgm:pt>
    <dgm:pt modelId="{572D2384-6E4F-40CD-94E0-13C6B0506D01}" type="pres">
      <dgm:prSet presAssocID="{044FDBD0-CEA4-475D-892E-036C64DB2BF1}" presName="root" presStyleCnt="0"/>
      <dgm:spPr/>
    </dgm:pt>
    <dgm:pt modelId="{429406C6-3926-4C1B-BFD6-8A4CB5F29E97}" type="pres">
      <dgm:prSet presAssocID="{044FDBD0-CEA4-475D-892E-036C64DB2BF1}" presName="rootComposite" presStyleCnt="0"/>
      <dgm:spPr/>
    </dgm:pt>
    <dgm:pt modelId="{5CD41F4A-D0EA-43FB-82C2-0268E73D399A}" type="pres">
      <dgm:prSet presAssocID="{044FDBD0-CEA4-475D-892E-036C64DB2BF1}" presName="rootText" presStyleLbl="node1" presStyleIdx="0" presStyleCnt="1" custScaleX="248846" custScaleY="74561" custLinFactNeighborX="-19692" custLinFactNeighborY="-54744"/>
      <dgm:spPr/>
      <dgm:t>
        <a:bodyPr/>
        <a:lstStyle/>
        <a:p>
          <a:endParaRPr lang="en-US"/>
        </a:p>
      </dgm:t>
    </dgm:pt>
    <dgm:pt modelId="{1462F99A-5C76-4984-A4BD-BC0487591683}" type="pres">
      <dgm:prSet presAssocID="{044FDBD0-CEA4-475D-892E-036C64DB2BF1}" presName="rootConnector" presStyleLbl="node1" presStyleIdx="0" presStyleCnt="1"/>
      <dgm:spPr/>
      <dgm:t>
        <a:bodyPr/>
        <a:lstStyle/>
        <a:p>
          <a:endParaRPr lang="en-US"/>
        </a:p>
      </dgm:t>
    </dgm:pt>
    <dgm:pt modelId="{91A184D8-C1BB-4B17-925E-1A75E3DC8DCB}" type="pres">
      <dgm:prSet presAssocID="{044FDBD0-CEA4-475D-892E-036C64DB2BF1}" presName="childShape" presStyleCnt="0"/>
      <dgm:spPr/>
    </dgm:pt>
    <dgm:pt modelId="{9655B5A2-099B-4C82-B810-29675D5F7996}" type="pres">
      <dgm:prSet presAssocID="{30509888-5E34-44CD-A48F-F814718C1545}" presName="Name13" presStyleLbl="parChTrans1D2" presStyleIdx="0" presStyleCnt="2"/>
      <dgm:spPr/>
      <dgm:t>
        <a:bodyPr/>
        <a:lstStyle/>
        <a:p>
          <a:endParaRPr lang="en-US"/>
        </a:p>
      </dgm:t>
    </dgm:pt>
    <dgm:pt modelId="{CB5C3ECF-4698-4D73-BD2C-D92DD148E715}" type="pres">
      <dgm:prSet presAssocID="{D6B8B30C-E8DC-487A-886C-64D504776C19}" presName="childText" presStyleLbl="bgAcc1" presStyleIdx="0" presStyleCnt="2" custScaleX="212890" custScaleY="74561">
        <dgm:presLayoutVars>
          <dgm:bulletEnabled val="1"/>
        </dgm:presLayoutVars>
      </dgm:prSet>
      <dgm:spPr/>
      <dgm:t>
        <a:bodyPr/>
        <a:lstStyle/>
        <a:p>
          <a:endParaRPr lang="en-US"/>
        </a:p>
      </dgm:t>
    </dgm:pt>
    <dgm:pt modelId="{330091C8-5ACB-4453-B384-62D2537276B6}" type="pres">
      <dgm:prSet presAssocID="{F5A92E6C-F16E-4AD2-A506-EE9427EDB39D}" presName="Name13" presStyleLbl="parChTrans1D2" presStyleIdx="1" presStyleCnt="2"/>
      <dgm:spPr/>
      <dgm:t>
        <a:bodyPr/>
        <a:lstStyle/>
        <a:p>
          <a:endParaRPr lang="en-US"/>
        </a:p>
      </dgm:t>
    </dgm:pt>
    <dgm:pt modelId="{8A9C6ED5-1396-499C-ACBB-E33D553973C6}" type="pres">
      <dgm:prSet presAssocID="{616904A8-F214-449D-AE6A-FFA9339AC307}" presName="childText" presStyleLbl="bgAcc1" presStyleIdx="1" presStyleCnt="2" custScaleX="212890" custScaleY="74561">
        <dgm:presLayoutVars>
          <dgm:bulletEnabled val="1"/>
        </dgm:presLayoutVars>
      </dgm:prSet>
      <dgm:spPr/>
      <dgm:t>
        <a:bodyPr/>
        <a:lstStyle/>
        <a:p>
          <a:endParaRPr lang="en-US"/>
        </a:p>
      </dgm:t>
    </dgm:pt>
  </dgm:ptLst>
  <dgm:cxnLst>
    <dgm:cxn modelId="{5EEAFC40-35F4-4302-B265-61E42F4D8C69}" type="presOf" srcId="{044FDBD0-CEA4-475D-892E-036C64DB2BF1}" destId="{5CD41F4A-D0EA-43FB-82C2-0268E73D399A}" srcOrd="0" destOrd="0" presId="urn:microsoft.com/office/officeart/2005/8/layout/hierarchy3"/>
    <dgm:cxn modelId="{E46611A2-7A2C-4F59-A3B4-19EDC1A6BDB4}" type="presOf" srcId="{D6B8B30C-E8DC-487A-886C-64D504776C19}" destId="{CB5C3ECF-4698-4D73-BD2C-D92DD148E715}" srcOrd="0" destOrd="0" presId="urn:microsoft.com/office/officeart/2005/8/layout/hierarchy3"/>
    <dgm:cxn modelId="{6525FD93-A1E1-4955-A1A5-C1B6CD6C042C}" type="presOf" srcId="{254CD1ED-4B88-4D10-8FBC-9E8EBDFA2B84}" destId="{D53E3E03-4B4A-44A3-93EF-688394B88793}" srcOrd="0" destOrd="0" presId="urn:microsoft.com/office/officeart/2005/8/layout/hierarchy3"/>
    <dgm:cxn modelId="{9453E34C-6276-4C7A-BAEE-6DB4D7E6348B}" srcId="{044FDBD0-CEA4-475D-892E-036C64DB2BF1}" destId="{616904A8-F214-449D-AE6A-FFA9339AC307}" srcOrd="1" destOrd="0" parTransId="{F5A92E6C-F16E-4AD2-A506-EE9427EDB39D}" sibTransId="{D762FA8B-7423-4726-A08C-598CB77F562B}"/>
    <dgm:cxn modelId="{C1385A91-EFD7-45B4-B104-E53B87CD18E3}" srcId="{254CD1ED-4B88-4D10-8FBC-9E8EBDFA2B84}" destId="{044FDBD0-CEA4-475D-892E-036C64DB2BF1}" srcOrd="0" destOrd="0" parTransId="{27090391-C319-458A-9C3A-B46462BA81D3}" sibTransId="{76F2B959-3487-4001-8693-421508536CB5}"/>
    <dgm:cxn modelId="{03CECA90-77A2-41FF-ACC4-F194BF49C804}" srcId="{044FDBD0-CEA4-475D-892E-036C64DB2BF1}" destId="{D6B8B30C-E8DC-487A-886C-64D504776C19}" srcOrd="0" destOrd="0" parTransId="{30509888-5E34-44CD-A48F-F814718C1545}" sibTransId="{8CA702B8-2715-4AB3-8791-581865E6A0B2}"/>
    <dgm:cxn modelId="{B945A30C-C70D-46CB-A2DD-DC4F3863DC5A}" type="presOf" srcId="{044FDBD0-CEA4-475D-892E-036C64DB2BF1}" destId="{1462F99A-5C76-4984-A4BD-BC0487591683}" srcOrd="1" destOrd="0" presId="urn:microsoft.com/office/officeart/2005/8/layout/hierarchy3"/>
    <dgm:cxn modelId="{B09C3ED0-1731-4217-913F-9A379CCD6B75}" type="presOf" srcId="{30509888-5E34-44CD-A48F-F814718C1545}" destId="{9655B5A2-099B-4C82-B810-29675D5F7996}" srcOrd="0" destOrd="0" presId="urn:microsoft.com/office/officeart/2005/8/layout/hierarchy3"/>
    <dgm:cxn modelId="{E6885C5D-2A0D-41D5-A51A-51D647693B4C}" type="presOf" srcId="{616904A8-F214-449D-AE6A-FFA9339AC307}" destId="{8A9C6ED5-1396-499C-ACBB-E33D553973C6}" srcOrd="0" destOrd="0" presId="urn:microsoft.com/office/officeart/2005/8/layout/hierarchy3"/>
    <dgm:cxn modelId="{8FA21CC9-1C76-4672-8A18-67CC6698810C}" type="presOf" srcId="{F5A92E6C-F16E-4AD2-A506-EE9427EDB39D}" destId="{330091C8-5ACB-4453-B384-62D2537276B6}" srcOrd="0" destOrd="0" presId="urn:microsoft.com/office/officeart/2005/8/layout/hierarchy3"/>
    <dgm:cxn modelId="{6D81ED3C-0FC7-4CC4-922D-E2F89F473E58}" type="presParOf" srcId="{D53E3E03-4B4A-44A3-93EF-688394B88793}" destId="{572D2384-6E4F-40CD-94E0-13C6B0506D01}" srcOrd="0" destOrd="0" presId="urn:microsoft.com/office/officeart/2005/8/layout/hierarchy3"/>
    <dgm:cxn modelId="{1D7F253E-0AB6-4384-A77D-FDD64322AB71}" type="presParOf" srcId="{572D2384-6E4F-40CD-94E0-13C6B0506D01}" destId="{429406C6-3926-4C1B-BFD6-8A4CB5F29E97}" srcOrd="0" destOrd="0" presId="urn:microsoft.com/office/officeart/2005/8/layout/hierarchy3"/>
    <dgm:cxn modelId="{3B15DB4D-5DB8-4CE1-81BD-48F0E35C0A21}" type="presParOf" srcId="{429406C6-3926-4C1B-BFD6-8A4CB5F29E97}" destId="{5CD41F4A-D0EA-43FB-82C2-0268E73D399A}" srcOrd="0" destOrd="0" presId="urn:microsoft.com/office/officeart/2005/8/layout/hierarchy3"/>
    <dgm:cxn modelId="{3D8E8FD2-5E06-479F-A2C6-421C0032B4CC}" type="presParOf" srcId="{429406C6-3926-4C1B-BFD6-8A4CB5F29E97}" destId="{1462F99A-5C76-4984-A4BD-BC0487591683}" srcOrd="1" destOrd="0" presId="urn:microsoft.com/office/officeart/2005/8/layout/hierarchy3"/>
    <dgm:cxn modelId="{5E0B9702-9E4E-46B5-93BB-3BA7AAC94043}" type="presParOf" srcId="{572D2384-6E4F-40CD-94E0-13C6B0506D01}" destId="{91A184D8-C1BB-4B17-925E-1A75E3DC8DCB}" srcOrd="1" destOrd="0" presId="urn:microsoft.com/office/officeart/2005/8/layout/hierarchy3"/>
    <dgm:cxn modelId="{B4011B98-A8B0-468F-89AD-EBFD184DB50F}" type="presParOf" srcId="{91A184D8-C1BB-4B17-925E-1A75E3DC8DCB}" destId="{9655B5A2-099B-4C82-B810-29675D5F7996}" srcOrd="0" destOrd="0" presId="urn:microsoft.com/office/officeart/2005/8/layout/hierarchy3"/>
    <dgm:cxn modelId="{8DCBA563-30C2-45FB-A8F9-A64E3DE7A809}" type="presParOf" srcId="{91A184D8-C1BB-4B17-925E-1A75E3DC8DCB}" destId="{CB5C3ECF-4698-4D73-BD2C-D92DD148E715}" srcOrd="1" destOrd="0" presId="urn:microsoft.com/office/officeart/2005/8/layout/hierarchy3"/>
    <dgm:cxn modelId="{BFC94CC8-FD5B-4DAF-9232-5A87CAF4FFA8}" type="presParOf" srcId="{91A184D8-C1BB-4B17-925E-1A75E3DC8DCB}" destId="{330091C8-5ACB-4453-B384-62D2537276B6}" srcOrd="2" destOrd="0" presId="urn:microsoft.com/office/officeart/2005/8/layout/hierarchy3"/>
    <dgm:cxn modelId="{7F50008D-FD47-4DF5-91B7-1EE9606B4D15}" type="presParOf" srcId="{91A184D8-C1BB-4B17-925E-1A75E3DC8DCB}" destId="{8A9C6ED5-1396-499C-ACBB-E33D553973C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4CD1ED-4B88-4D10-8FBC-9E8EBDFA2B84}"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044FDBD0-CEA4-475D-892E-036C64DB2BF1}">
      <dgm:prSet phldrT="[Text]" custT="1"/>
      <dgm:spPr>
        <a:solidFill>
          <a:schemeClr val="accent1">
            <a:lumMod val="60000"/>
            <a:lumOff val="40000"/>
          </a:schemeClr>
        </a:solidFill>
      </dgm:spPr>
      <dgm:t>
        <a:bodyPr/>
        <a:lstStyle/>
        <a:p>
          <a:r>
            <a:rPr lang="as-IN" sz="4000" dirty="0" smtClean="0">
              <a:solidFill>
                <a:schemeClr val="tx1"/>
              </a:solidFill>
              <a:latin typeface="NikoshBAN" panose="02000000000000000000" pitchFamily="2" charset="0"/>
              <a:cs typeface="NikoshBAN" panose="02000000000000000000" pitchFamily="2" charset="0"/>
            </a:rPr>
            <a:t>কো-এক্সিয়াল ক্যাবলের ব্যবহার</a:t>
          </a:r>
          <a:endParaRPr lang="en-US" sz="4000" dirty="0">
            <a:solidFill>
              <a:schemeClr val="tx1"/>
            </a:solidFill>
            <a:latin typeface="NikoshBAN" panose="02000000000000000000" pitchFamily="2" charset="0"/>
            <a:cs typeface="NikoshBAN" panose="02000000000000000000" pitchFamily="2" charset="0"/>
          </a:endParaRPr>
        </a:p>
      </dgm:t>
    </dgm:pt>
    <dgm:pt modelId="{27090391-C319-458A-9C3A-B46462BA81D3}" type="parTrans" cxnId="{C1385A91-EFD7-45B4-B104-E53B87CD18E3}">
      <dgm:prSet/>
      <dgm:spPr/>
      <dgm:t>
        <a:bodyPr/>
        <a:lstStyle/>
        <a:p>
          <a:endParaRPr lang="en-US"/>
        </a:p>
      </dgm:t>
    </dgm:pt>
    <dgm:pt modelId="{76F2B959-3487-4001-8693-421508536CB5}" type="sibTrans" cxnId="{C1385A91-EFD7-45B4-B104-E53B87CD18E3}">
      <dgm:prSet/>
      <dgm:spPr/>
      <dgm:t>
        <a:bodyPr/>
        <a:lstStyle/>
        <a:p>
          <a:endParaRPr lang="en-US"/>
        </a:p>
      </dgm:t>
    </dgm:pt>
    <dgm:pt modelId="{D6B8B30C-E8DC-487A-886C-64D504776C19}">
      <dgm:prSet phldrT="[Text]" custT="1">
        <dgm:style>
          <a:lnRef idx="1">
            <a:schemeClr val="accent1"/>
          </a:lnRef>
          <a:fillRef idx="2">
            <a:schemeClr val="accent1"/>
          </a:fillRef>
          <a:effectRef idx="1">
            <a:schemeClr val="accent1"/>
          </a:effectRef>
          <a:fontRef idx="minor">
            <a:schemeClr val="dk1"/>
          </a:fontRef>
        </dgm:style>
      </dgm:prSet>
      <dgm:spPr>
        <a:solidFill>
          <a:srgbClr val="92D050"/>
        </a:solidFill>
      </dgm:spPr>
      <dgm:t>
        <a:bodyPr/>
        <a:lstStyle/>
        <a:p>
          <a:pPr algn="just"/>
          <a:r>
            <a:rPr lang="as-IN" sz="2400" dirty="0" smtClean="0">
              <a:latin typeface="NikoshBAN" panose="02000000000000000000" pitchFamily="2" charset="0"/>
              <a:cs typeface="NikoshBAN" panose="02000000000000000000" pitchFamily="2" charset="0"/>
            </a:rPr>
            <a:t>টেলিভিশন নেটওয়ার্ক, সিসি টিভি নেটওয়ার্ক, ক্যাবল টিভি সংযোগের ক্ষেত্রে এ ধরনের ক্যাবল ব্যবহার করা হয়।</a:t>
          </a:r>
          <a:endParaRPr lang="en-US" sz="2400" dirty="0">
            <a:latin typeface="NikoshBAN" panose="02000000000000000000" pitchFamily="2" charset="0"/>
            <a:cs typeface="NikoshBAN" panose="02000000000000000000" pitchFamily="2" charset="0"/>
          </a:endParaRPr>
        </a:p>
      </dgm:t>
    </dgm:pt>
    <dgm:pt modelId="{30509888-5E34-44CD-A48F-F814718C1545}" type="parTrans" cxnId="{03CECA90-77A2-41FF-ACC4-F194BF49C804}">
      <dgm:prSet/>
      <dgm:spPr/>
      <dgm:t>
        <a:bodyPr/>
        <a:lstStyle/>
        <a:p>
          <a:endParaRPr lang="en-US"/>
        </a:p>
      </dgm:t>
    </dgm:pt>
    <dgm:pt modelId="{8CA702B8-2715-4AB3-8791-581865E6A0B2}" type="sibTrans" cxnId="{03CECA90-77A2-41FF-ACC4-F194BF49C804}">
      <dgm:prSet/>
      <dgm:spPr/>
      <dgm:t>
        <a:bodyPr/>
        <a:lstStyle/>
        <a:p>
          <a:endParaRPr lang="en-US"/>
        </a:p>
      </dgm:t>
    </dgm:pt>
    <dgm:pt modelId="{616904A8-F214-449D-AE6A-FFA9339AC307}">
      <dgm:prSet phldrT="[Text]" custT="1">
        <dgm:style>
          <a:lnRef idx="1">
            <a:schemeClr val="accent5"/>
          </a:lnRef>
          <a:fillRef idx="2">
            <a:schemeClr val="accent5"/>
          </a:fillRef>
          <a:effectRef idx="1">
            <a:schemeClr val="accent5"/>
          </a:effectRef>
          <a:fontRef idx="minor">
            <a:schemeClr val="dk1"/>
          </a:fontRef>
        </dgm:style>
      </dgm:prSet>
      <dgm:spPr>
        <a:solidFill>
          <a:srgbClr val="00B0F0"/>
        </a:solidFill>
      </dgm:spPr>
      <dgm:t>
        <a:bodyPr/>
        <a:lstStyle/>
        <a:p>
          <a:r>
            <a:rPr lang="as-IN" sz="2400" dirty="0" smtClean="0">
              <a:latin typeface="NikoshBAN" panose="02000000000000000000" pitchFamily="2" charset="0"/>
              <a:cs typeface="NikoshBAN" panose="02000000000000000000" pitchFamily="2" charset="0"/>
            </a:rPr>
            <a:t>লোকাল এরিয়া নেটওয়ার্কে (</a:t>
          </a:r>
          <a:r>
            <a:rPr lang="en-US" sz="2400" dirty="0" smtClean="0">
              <a:latin typeface="NikoshBAN" panose="02000000000000000000" pitchFamily="2" charset="0"/>
              <a:cs typeface="NikoshBAN" panose="02000000000000000000" pitchFamily="2" charset="0"/>
            </a:rPr>
            <a:t>LAN</a:t>
          </a:r>
          <a:r>
            <a:rPr lang="as-IN" sz="2400" dirty="0" smtClean="0">
              <a:latin typeface="NikoshBAN" panose="02000000000000000000" pitchFamily="2" charset="0"/>
              <a:cs typeface="NikoshBAN" panose="02000000000000000000" pitchFamily="2" charset="0"/>
            </a:rPr>
            <a:t>) এ ক্যাবলের ব্যবহার বেশি।</a:t>
          </a:r>
          <a:endParaRPr lang="en-US" sz="2400" dirty="0">
            <a:latin typeface="NikoshBAN" panose="02000000000000000000" pitchFamily="2" charset="0"/>
            <a:cs typeface="NikoshBAN" panose="02000000000000000000" pitchFamily="2" charset="0"/>
          </a:endParaRPr>
        </a:p>
      </dgm:t>
    </dgm:pt>
    <dgm:pt modelId="{F5A92E6C-F16E-4AD2-A506-EE9427EDB39D}" type="parTrans" cxnId="{9453E34C-6276-4C7A-BAEE-6DB4D7E6348B}">
      <dgm:prSet/>
      <dgm:spPr/>
      <dgm:t>
        <a:bodyPr/>
        <a:lstStyle/>
        <a:p>
          <a:endParaRPr lang="en-US"/>
        </a:p>
      </dgm:t>
    </dgm:pt>
    <dgm:pt modelId="{D762FA8B-7423-4726-A08C-598CB77F562B}" type="sibTrans" cxnId="{9453E34C-6276-4C7A-BAEE-6DB4D7E6348B}">
      <dgm:prSet/>
      <dgm:spPr/>
      <dgm:t>
        <a:bodyPr/>
        <a:lstStyle/>
        <a:p>
          <a:endParaRPr lang="en-US"/>
        </a:p>
      </dgm:t>
    </dgm:pt>
    <dgm:pt modelId="{D53E3E03-4B4A-44A3-93EF-688394B88793}" type="pres">
      <dgm:prSet presAssocID="{254CD1ED-4B88-4D10-8FBC-9E8EBDFA2B84}" presName="diagram" presStyleCnt="0">
        <dgm:presLayoutVars>
          <dgm:chPref val="1"/>
          <dgm:dir/>
          <dgm:animOne val="branch"/>
          <dgm:animLvl val="lvl"/>
          <dgm:resizeHandles/>
        </dgm:presLayoutVars>
      </dgm:prSet>
      <dgm:spPr/>
      <dgm:t>
        <a:bodyPr/>
        <a:lstStyle/>
        <a:p>
          <a:endParaRPr lang="en-US"/>
        </a:p>
      </dgm:t>
    </dgm:pt>
    <dgm:pt modelId="{572D2384-6E4F-40CD-94E0-13C6B0506D01}" type="pres">
      <dgm:prSet presAssocID="{044FDBD0-CEA4-475D-892E-036C64DB2BF1}" presName="root" presStyleCnt="0"/>
      <dgm:spPr/>
    </dgm:pt>
    <dgm:pt modelId="{429406C6-3926-4C1B-BFD6-8A4CB5F29E97}" type="pres">
      <dgm:prSet presAssocID="{044FDBD0-CEA4-475D-892E-036C64DB2BF1}" presName="rootComposite" presStyleCnt="0"/>
      <dgm:spPr/>
    </dgm:pt>
    <dgm:pt modelId="{5CD41F4A-D0EA-43FB-82C2-0268E73D399A}" type="pres">
      <dgm:prSet presAssocID="{044FDBD0-CEA4-475D-892E-036C64DB2BF1}" presName="rootText" presStyleLbl="node1" presStyleIdx="0" presStyleCnt="1" custScaleX="248846" custScaleY="74561" custLinFactNeighborX="-19692" custLinFactNeighborY="-54744"/>
      <dgm:spPr/>
      <dgm:t>
        <a:bodyPr/>
        <a:lstStyle/>
        <a:p>
          <a:endParaRPr lang="en-US"/>
        </a:p>
      </dgm:t>
    </dgm:pt>
    <dgm:pt modelId="{1462F99A-5C76-4984-A4BD-BC0487591683}" type="pres">
      <dgm:prSet presAssocID="{044FDBD0-CEA4-475D-892E-036C64DB2BF1}" presName="rootConnector" presStyleLbl="node1" presStyleIdx="0" presStyleCnt="1"/>
      <dgm:spPr/>
      <dgm:t>
        <a:bodyPr/>
        <a:lstStyle/>
        <a:p>
          <a:endParaRPr lang="en-US"/>
        </a:p>
      </dgm:t>
    </dgm:pt>
    <dgm:pt modelId="{91A184D8-C1BB-4B17-925E-1A75E3DC8DCB}" type="pres">
      <dgm:prSet presAssocID="{044FDBD0-CEA4-475D-892E-036C64DB2BF1}" presName="childShape" presStyleCnt="0"/>
      <dgm:spPr/>
    </dgm:pt>
    <dgm:pt modelId="{9655B5A2-099B-4C82-B810-29675D5F7996}" type="pres">
      <dgm:prSet presAssocID="{30509888-5E34-44CD-A48F-F814718C1545}" presName="Name13" presStyleLbl="parChTrans1D2" presStyleIdx="0" presStyleCnt="2"/>
      <dgm:spPr/>
      <dgm:t>
        <a:bodyPr/>
        <a:lstStyle/>
        <a:p>
          <a:endParaRPr lang="en-US"/>
        </a:p>
      </dgm:t>
    </dgm:pt>
    <dgm:pt modelId="{CB5C3ECF-4698-4D73-BD2C-D92DD148E715}" type="pres">
      <dgm:prSet presAssocID="{D6B8B30C-E8DC-487A-886C-64D504776C19}" presName="childText" presStyleLbl="bgAcc1" presStyleIdx="0" presStyleCnt="2" custScaleX="221020" custScaleY="85758" custLinFactNeighborX="4086" custLinFactNeighborY="-3778">
        <dgm:presLayoutVars>
          <dgm:bulletEnabled val="1"/>
        </dgm:presLayoutVars>
      </dgm:prSet>
      <dgm:spPr/>
      <dgm:t>
        <a:bodyPr/>
        <a:lstStyle/>
        <a:p>
          <a:endParaRPr lang="en-US"/>
        </a:p>
      </dgm:t>
    </dgm:pt>
    <dgm:pt modelId="{330091C8-5ACB-4453-B384-62D2537276B6}" type="pres">
      <dgm:prSet presAssocID="{F5A92E6C-F16E-4AD2-A506-EE9427EDB39D}" presName="Name13" presStyleLbl="parChTrans1D2" presStyleIdx="1" presStyleCnt="2"/>
      <dgm:spPr/>
      <dgm:t>
        <a:bodyPr/>
        <a:lstStyle/>
        <a:p>
          <a:endParaRPr lang="en-US"/>
        </a:p>
      </dgm:t>
    </dgm:pt>
    <dgm:pt modelId="{8A9C6ED5-1396-499C-ACBB-E33D553973C6}" type="pres">
      <dgm:prSet presAssocID="{616904A8-F214-449D-AE6A-FFA9339AC307}" presName="childText" presStyleLbl="bgAcc1" presStyleIdx="1" presStyleCnt="2" custScaleX="222193" custScaleY="74561">
        <dgm:presLayoutVars>
          <dgm:bulletEnabled val="1"/>
        </dgm:presLayoutVars>
      </dgm:prSet>
      <dgm:spPr/>
      <dgm:t>
        <a:bodyPr/>
        <a:lstStyle/>
        <a:p>
          <a:endParaRPr lang="en-US"/>
        </a:p>
      </dgm:t>
    </dgm:pt>
  </dgm:ptLst>
  <dgm:cxnLst>
    <dgm:cxn modelId="{31C8831F-D8B4-4AC6-877D-A345E5C01394}" type="presOf" srcId="{616904A8-F214-449D-AE6A-FFA9339AC307}" destId="{8A9C6ED5-1396-499C-ACBB-E33D553973C6}" srcOrd="0" destOrd="0" presId="urn:microsoft.com/office/officeart/2005/8/layout/hierarchy3"/>
    <dgm:cxn modelId="{00F16A46-B7D6-4297-A181-AEEE5448F19E}" type="presOf" srcId="{D6B8B30C-E8DC-487A-886C-64D504776C19}" destId="{CB5C3ECF-4698-4D73-BD2C-D92DD148E715}" srcOrd="0" destOrd="0" presId="urn:microsoft.com/office/officeart/2005/8/layout/hierarchy3"/>
    <dgm:cxn modelId="{3E91764B-8566-4C14-B1FC-8ED8A7C565BB}" type="presOf" srcId="{F5A92E6C-F16E-4AD2-A506-EE9427EDB39D}" destId="{330091C8-5ACB-4453-B384-62D2537276B6}" srcOrd="0" destOrd="0" presId="urn:microsoft.com/office/officeart/2005/8/layout/hierarchy3"/>
    <dgm:cxn modelId="{D70639EA-B630-4087-A702-74198B3ED0A8}" type="presOf" srcId="{044FDBD0-CEA4-475D-892E-036C64DB2BF1}" destId="{1462F99A-5C76-4984-A4BD-BC0487591683}" srcOrd="1" destOrd="0" presId="urn:microsoft.com/office/officeart/2005/8/layout/hierarchy3"/>
    <dgm:cxn modelId="{9453E34C-6276-4C7A-BAEE-6DB4D7E6348B}" srcId="{044FDBD0-CEA4-475D-892E-036C64DB2BF1}" destId="{616904A8-F214-449D-AE6A-FFA9339AC307}" srcOrd="1" destOrd="0" parTransId="{F5A92E6C-F16E-4AD2-A506-EE9427EDB39D}" sibTransId="{D762FA8B-7423-4726-A08C-598CB77F562B}"/>
    <dgm:cxn modelId="{43C854B7-B6B4-4CC8-85B9-75A052E99688}" type="presOf" srcId="{044FDBD0-CEA4-475D-892E-036C64DB2BF1}" destId="{5CD41F4A-D0EA-43FB-82C2-0268E73D399A}" srcOrd="0" destOrd="0" presId="urn:microsoft.com/office/officeart/2005/8/layout/hierarchy3"/>
    <dgm:cxn modelId="{1020CDAD-2DC4-42E9-B474-66506129B2F7}" type="presOf" srcId="{254CD1ED-4B88-4D10-8FBC-9E8EBDFA2B84}" destId="{D53E3E03-4B4A-44A3-93EF-688394B88793}" srcOrd="0" destOrd="0" presId="urn:microsoft.com/office/officeart/2005/8/layout/hierarchy3"/>
    <dgm:cxn modelId="{C1385A91-EFD7-45B4-B104-E53B87CD18E3}" srcId="{254CD1ED-4B88-4D10-8FBC-9E8EBDFA2B84}" destId="{044FDBD0-CEA4-475D-892E-036C64DB2BF1}" srcOrd="0" destOrd="0" parTransId="{27090391-C319-458A-9C3A-B46462BA81D3}" sibTransId="{76F2B959-3487-4001-8693-421508536CB5}"/>
    <dgm:cxn modelId="{AC22026A-C0F7-4549-9344-14EB4EEBD57D}" type="presOf" srcId="{30509888-5E34-44CD-A48F-F814718C1545}" destId="{9655B5A2-099B-4C82-B810-29675D5F7996}" srcOrd="0" destOrd="0" presId="urn:microsoft.com/office/officeart/2005/8/layout/hierarchy3"/>
    <dgm:cxn modelId="{03CECA90-77A2-41FF-ACC4-F194BF49C804}" srcId="{044FDBD0-CEA4-475D-892E-036C64DB2BF1}" destId="{D6B8B30C-E8DC-487A-886C-64D504776C19}" srcOrd="0" destOrd="0" parTransId="{30509888-5E34-44CD-A48F-F814718C1545}" sibTransId="{8CA702B8-2715-4AB3-8791-581865E6A0B2}"/>
    <dgm:cxn modelId="{1D17B7FD-4F9A-409A-BFFB-F79E33ADA83C}" type="presParOf" srcId="{D53E3E03-4B4A-44A3-93EF-688394B88793}" destId="{572D2384-6E4F-40CD-94E0-13C6B0506D01}" srcOrd="0" destOrd="0" presId="urn:microsoft.com/office/officeart/2005/8/layout/hierarchy3"/>
    <dgm:cxn modelId="{888AFAEB-D400-41C5-A5BC-7CF4968BCDB9}" type="presParOf" srcId="{572D2384-6E4F-40CD-94E0-13C6B0506D01}" destId="{429406C6-3926-4C1B-BFD6-8A4CB5F29E97}" srcOrd="0" destOrd="0" presId="urn:microsoft.com/office/officeart/2005/8/layout/hierarchy3"/>
    <dgm:cxn modelId="{13AD42BD-C971-44C1-8FBC-161367B622EE}" type="presParOf" srcId="{429406C6-3926-4C1B-BFD6-8A4CB5F29E97}" destId="{5CD41F4A-D0EA-43FB-82C2-0268E73D399A}" srcOrd="0" destOrd="0" presId="urn:microsoft.com/office/officeart/2005/8/layout/hierarchy3"/>
    <dgm:cxn modelId="{BF4DC0EB-8A3B-46EC-87AD-6FDE74A9DD5A}" type="presParOf" srcId="{429406C6-3926-4C1B-BFD6-8A4CB5F29E97}" destId="{1462F99A-5C76-4984-A4BD-BC0487591683}" srcOrd="1" destOrd="0" presId="urn:microsoft.com/office/officeart/2005/8/layout/hierarchy3"/>
    <dgm:cxn modelId="{BE5DD1F8-CBA9-4454-AAE6-7B106F63ADDB}" type="presParOf" srcId="{572D2384-6E4F-40CD-94E0-13C6B0506D01}" destId="{91A184D8-C1BB-4B17-925E-1A75E3DC8DCB}" srcOrd="1" destOrd="0" presId="urn:microsoft.com/office/officeart/2005/8/layout/hierarchy3"/>
    <dgm:cxn modelId="{78C3AC69-86E0-4990-84CE-3D713193BB32}" type="presParOf" srcId="{91A184D8-C1BB-4B17-925E-1A75E3DC8DCB}" destId="{9655B5A2-099B-4C82-B810-29675D5F7996}" srcOrd="0" destOrd="0" presId="urn:microsoft.com/office/officeart/2005/8/layout/hierarchy3"/>
    <dgm:cxn modelId="{2C120D29-642E-449F-90A7-2A1080C02495}" type="presParOf" srcId="{91A184D8-C1BB-4B17-925E-1A75E3DC8DCB}" destId="{CB5C3ECF-4698-4D73-BD2C-D92DD148E715}" srcOrd="1" destOrd="0" presId="urn:microsoft.com/office/officeart/2005/8/layout/hierarchy3"/>
    <dgm:cxn modelId="{D3491367-DAF3-4A96-90F7-183D50CB5F35}" type="presParOf" srcId="{91A184D8-C1BB-4B17-925E-1A75E3DC8DCB}" destId="{330091C8-5ACB-4453-B384-62D2537276B6}" srcOrd="2" destOrd="0" presId="urn:microsoft.com/office/officeart/2005/8/layout/hierarchy3"/>
    <dgm:cxn modelId="{2DF21F86-D47F-4F27-B3B1-D8951DD4A435}" type="presParOf" srcId="{91A184D8-C1BB-4B17-925E-1A75E3DC8DCB}" destId="{8A9C6ED5-1396-499C-ACBB-E33D553973C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A96F5-48F2-45CD-A3E4-0A2DCBAF289B}">
      <dsp:nvSpPr>
        <dsp:cNvPr id="0" name=""/>
        <dsp:cNvSpPr/>
      </dsp:nvSpPr>
      <dsp:spPr>
        <a:xfrm>
          <a:off x="4308614" y="439634"/>
          <a:ext cx="3297379" cy="2457451"/>
        </a:xfrm>
        <a:custGeom>
          <a:avLst/>
          <a:gdLst/>
          <a:ahLst/>
          <a:cxnLst/>
          <a:rect l="0" t="0" r="0" b="0"/>
          <a:pathLst>
            <a:path>
              <a:moveTo>
                <a:pt x="0" y="0"/>
              </a:moveTo>
              <a:lnTo>
                <a:pt x="0" y="2002771"/>
              </a:lnTo>
              <a:lnTo>
                <a:pt x="3297379" y="2002771"/>
              </a:lnTo>
              <a:lnTo>
                <a:pt x="3297379" y="245745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678B5-75EE-46A5-8A53-13C04FD9B1ED}">
      <dsp:nvSpPr>
        <dsp:cNvPr id="0" name=""/>
        <dsp:cNvSpPr/>
      </dsp:nvSpPr>
      <dsp:spPr>
        <a:xfrm>
          <a:off x="2515195" y="439634"/>
          <a:ext cx="1793419" cy="2426097"/>
        </a:xfrm>
        <a:custGeom>
          <a:avLst/>
          <a:gdLst/>
          <a:ahLst/>
          <a:cxnLst/>
          <a:rect l="0" t="0" r="0" b="0"/>
          <a:pathLst>
            <a:path>
              <a:moveTo>
                <a:pt x="1793419" y="0"/>
              </a:moveTo>
              <a:lnTo>
                <a:pt x="1793419" y="1971418"/>
              </a:lnTo>
              <a:lnTo>
                <a:pt x="0" y="1971418"/>
              </a:lnTo>
              <a:lnTo>
                <a:pt x="0" y="2426097"/>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EFBF32-9F20-4684-8D0B-0C1970E73E9C}">
      <dsp:nvSpPr>
        <dsp:cNvPr id="0" name=""/>
        <dsp:cNvSpPr/>
      </dsp:nvSpPr>
      <dsp:spPr>
        <a:xfrm>
          <a:off x="1854572" y="-518075"/>
          <a:ext cx="4908085" cy="957710"/>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47C0BA3-A4C2-43D8-BA2D-B5B464204100}">
      <dsp:nvSpPr>
        <dsp:cNvPr id="0" name=""/>
        <dsp:cNvSpPr/>
      </dsp:nvSpPr>
      <dsp:spPr>
        <a:xfrm>
          <a:off x="2399915" y="0"/>
          <a:ext cx="4908085" cy="957710"/>
        </a:xfrm>
        <a:prstGeom prst="roundRect">
          <a:avLst>
            <a:gd name="adj" fmla="val 10000"/>
          </a:avLst>
        </a:prstGeom>
        <a:solidFill>
          <a:srgbClr val="7030A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কো-এক্সিয়াল ক্যাবল</a:t>
          </a:r>
          <a:r>
            <a:rPr lang="en-US" sz="2400" kern="1200" dirty="0" smtClean="0">
              <a:latin typeface="NikoshBAN" pitchFamily="2" charset="0"/>
              <a:cs typeface="NikoshBAN" pitchFamily="2" charset="0"/>
            </a:rPr>
            <a:t> </a:t>
          </a:r>
          <a:endParaRPr lang="en-US" sz="2400" kern="1200" dirty="0"/>
        </a:p>
      </dsp:txBody>
      <dsp:txXfrm>
        <a:off x="2427965" y="28050"/>
        <a:ext cx="4851985" cy="901610"/>
      </dsp:txXfrm>
    </dsp:sp>
    <dsp:sp modelId="{85AE1629-158A-472D-88F0-52ADC93AFD96}">
      <dsp:nvSpPr>
        <dsp:cNvPr id="0" name=""/>
        <dsp:cNvSpPr/>
      </dsp:nvSpPr>
      <dsp:spPr>
        <a:xfrm>
          <a:off x="206456" y="2865732"/>
          <a:ext cx="4617477" cy="1073431"/>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5D3BD5C-CDD5-4823-9AD4-50FD8D2AA48A}">
      <dsp:nvSpPr>
        <dsp:cNvPr id="0" name=""/>
        <dsp:cNvSpPr/>
      </dsp:nvSpPr>
      <dsp:spPr>
        <a:xfrm>
          <a:off x="751799" y="3383808"/>
          <a:ext cx="4617477" cy="1073431"/>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থিননেট</a:t>
          </a:r>
          <a:endParaRPr lang="en-US" sz="2000" kern="1200" dirty="0">
            <a:latin typeface="NikoshBAN" panose="02000000000000000000" pitchFamily="2" charset="0"/>
            <a:cs typeface="NikoshBAN" panose="02000000000000000000" pitchFamily="2" charset="0"/>
          </a:endParaRPr>
        </a:p>
      </dsp:txBody>
      <dsp:txXfrm>
        <a:off x="783239" y="3415248"/>
        <a:ext cx="4554597" cy="1010551"/>
      </dsp:txXfrm>
    </dsp:sp>
    <dsp:sp modelId="{C5411E73-644B-49A8-BEB6-6FE34E3F0847}">
      <dsp:nvSpPr>
        <dsp:cNvPr id="0" name=""/>
        <dsp:cNvSpPr/>
      </dsp:nvSpPr>
      <dsp:spPr>
        <a:xfrm>
          <a:off x="5668037" y="2897086"/>
          <a:ext cx="3875914" cy="1029580"/>
        </a:xfrm>
        <a:prstGeom prst="roundRect">
          <a:avLst>
            <a:gd name="adj" fmla="val 10000"/>
          </a:avLst>
        </a:prstGeom>
        <a:solidFill>
          <a:schemeClr val="bg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7EF1D7-E627-42B7-9E06-8932165B0C3A}">
      <dsp:nvSpPr>
        <dsp:cNvPr id="0" name=""/>
        <dsp:cNvSpPr/>
      </dsp:nvSpPr>
      <dsp:spPr>
        <a:xfrm>
          <a:off x="6213379" y="3415161"/>
          <a:ext cx="3875914" cy="1029580"/>
        </a:xfrm>
        <a:prstGeom prst="roundRect">
          <a:avLst>
            <a:gd name="adj" fmla="val 10000"/>
          </a:avLst>
        </a:prstGeom>
        <a:solidFill>
          <a:srgbClr val="00B0F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থিকনেট</a:t>
          </a:r>
          <a:endParaRPr lang="en-US" sz="2000" kern="1200" dirty="0">
            <a:latin typeface="NikoshBAN" panose="02000000000000000000" pitchFamily="2" charset="0"/>
            <a:cs typeface="NikoshBAN" panose="02000000000000000000" pitchFamily="2" charset="0"/>
          </a:endParaRPr>
        </a:p>
      </dsp:txBody>
      <dsp:txXfrm>
        <a:off x="6243534" y="3445316"/>
        <a:ext cx="3815604" cy="969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6D1AB-9838-4799-8703-744FF56254A3}">
      <dsp:nvSpPr>
        <dsp:cNvPr id="0" name=""/>
        <dsp:cNvSpPr/>
      </dsp:nvSpPr>
      <dsp:spPr>
        <a:xfrm>
          <a:off x="2111561" y="0"/>
          <a:ext cx="4104762" cy="4104762"/>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7E42E-C032-41C1-A438-FF7A842434F7}">
      <dsp:nvSpPr>
        <dsp:cNvPr id="0" name=""/>
        <dsp:cNvSpPr/>
      </dsp:nvSpPr>
      <dsp:spPr>
        <a:xfrm>
          <a:off x="4163942" y="410877"/>
          <a:ext cx="2668095" cy="72955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প্লাস্টিকের জ্যাকেট</a:t>
          </a:r>
          <a:endParaRPr lang="en-US" sz="2000" kern="1200" dirty="0">
            <a:latin typeface="NikoshBAN" panose="02000000000000000000" pitchFamily="2" charset="0"/>
            <a:cs typeface="NikoshBAN" panose="02000000000000000000" pitchFamily="2" charset="0"/>
          </a:endParaRPr>
        </a:p>
      </dsp:txBody>
      <dsp:txXfrm>
        <a:off x="4199556" y="446491"/>
        <a:ext cx="2596867" cy="658329"/>
      </dsp:txXfrm>
    </dsp:sp>
    <dsp:sp modelId="{3E5BF2A3-F514-46A4-B979-DA6C6F59C628}">
      <dsp:nvSpPr>
        <dsp:cNvPr id="0" name=""/>
        <dsp:cNvSpPr/>
      </dsp:nvSpPr>
      <dsp:spPr>
        <a:xfrm>
          <a:off x="4163942" y="1231629"/>
          <a:ext cx="2668095" cy="72955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তামার তারের জালি</a:t>
          </a:r>
          <a:endParaRPr lang="en-US" sz="2000" kern="1200" dirty="0"/>
        </a:p>
      </dsp:txBody>
      <dsp:txXfrm>
        <a:off x="4199556" y="1267243"/>
        <a:ext cx="2596867" cy="658329"/>
      </dsp:txXfrm>
    </dsp:sp>
    <dsp:sp modelId="{CC3FAB63-F76F-4B7D-916F-9AB021521182}">
      <dsp:nvSpPr>
        <dsp:cNvPr id="0" name=""/>
        <dsp:cNvSpPr/>
      </dsp:nvSpPr>
      <dsp:spPr>
        <a:xfrm>
          <a:off x="4163942" y="2052381"/>
          <a:ext cx="2668095" cy="72955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বিদ্যুৎ অপরিবাহী অংশ</a:t>
          </a:r>
          <a:endParaRPr lang="en-US" sz="2000" kern="1200" dirty="0">
            <a:latin typeface="NikoshBAN" panose="02000000000000000000" pitchFamily="2" charset="0"/>
            <a:cs typeface="NikoshBAN" panose="02000000000000000000" pitchFamily="2" charset="0"/>
          </a:endParaRPr>
        </a:p>
      </dsp:txBody>
      <dsp:txXfrm>
        <a:off x="4199556" y="2087995"/>
        <a:ext cx="2596867" cy="658329"/>
      </dsp:txXfrm>
    </dsp:sp>
    <dsp:sp modelId="{AAB316B0-6FFC-4B47-9C6F-5B04399C6480}">
      <dsp:nvSpPr>
        <dsp:cNvPr id="0" name=""/>
        <dsp:cNvSpPr/>
      </dsp:nvSpPr>
      <dsp:spPr>
        <a:xfrm>
          <a:off x="4163942" y="2873132"/>
          <a:ext cx="2668095" cy="72955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তামার তারের কেন্দ্রীয় অংশ</a:t>
          </a:r>
          <a:endParaRPr lang="en-US" sz="2000" kern="1200" dirty="0">
            <a:latin typeface="NikoshBAN" panose="02000000000000000000" pitchFamily="2" charset="0"/>
            <a:cs typeface="NikoshBAN" panose="02000000000000000000" pitchFamily="2" charset="0"/>
          </a:endParaRPr>
        </a:p>
      </dsp:txBody>
      <dsp:txXfrm>
        <a:off x="4199556" y="2908746"/>
        <a:ext cx="2596867" cy="658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B2A75-B0FA-4121-92D7-5D91751497DE}">
      <dsp:nvSpPr>
        <dsp:cNvPr id="0" name=""/>
        <dsp:cNvSpPr/>
      </dsp:nvSpPr>
      <dsp:spPr>
        <a:xfrm rot="10800000">
          <a:off x="108443" y="0"/>
          <a:ext cx="8458557" cy="1466483"/>
        </a:xfrm>
        <a:prstGeom prst="trapezoid">
          <a:avLst>
            <a:gd name="adj" fmla="val 1099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এ ক্যাবল ইন্সটল করা সহজ এবং ট্রান্সমিশন লস অপেক্ষাকৃত কম।</a:t>
          </a:r>
          <a:endParaRPr lang="en-US" sz="2400" kern="1200" dirty="0">
            <a:latin typeface="NikoshBAN" panose="02000000000000000000" pitchFamily="2" charset="0"/>
            <a:cs typeface="NikoshBAN" panose="02000000000000000000" pitchFamily="2" charset="0"/>
          </a:endParaRPr>
        </a:p>
      </dsp:txBody>
      <dsp:txXfrm rot="-10800000">
        <a:off x="1588690" y="0"/>
        <a:ext cx="5498062" cy="1466483"/>
      </dsp:txXfrm>
    </dsp:sp>
    <dsp:sp modelId="{89CF285A-3E79-4737-B58F-B5FB735FD409}">
      <dsp:nvSpPr>
        <dsp:cNvPr id="0" name=""/>
        <dsp:cNvSpPr/>
      </dsp:nvSpPr>
      <dsp:spPr>
        <a:xfrm rot="10800000">
          <a:off x="972687" y="1427220"/>
          <a:ext cx="6456166" cy="1281848"/>
        </a:xfrm>
        <a:prstGeom prst="trapezoid">
          <a:avLst>
            <a:gd name="adj" fmla="val 109982"/>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এ ক্যাবল অ্যানালগ ও ডিজিটাল উভয় ধরনের ডেটা ট্রান্সমিশনে ব্যবহৃত হয়।</a:t>
          </a:r>
          <a:endParaRPr lang="en-US" sz="2400" kern="1200" dirty="0">
            <a:latin typeface="NikoshBAN" panose="02000000000000000000" pitchFamily="2" charset="0"/>
            <a:cs typeface="NikoshBAN" panose="02000000000000000000" pitchFamily="2" charset="0"/>
          </a:endParaRPr>
        </a:p>
      </dsp:txBody>
      <dsp:txXfrm rot="-10800000">
        <a:off x="2102516" y="1427220"/>
        <a:ext cx="4196508" cy="1281848"/>
      </dsp:txXfrm>
    </dsp:sp>
    <dsp:sp modelId="{F59316FB-3A56-485A-82F0-16DB2B23877A}">
      <dsp:nvSpPr>
        <dsp:cNvPr id="0" name=""/>
        <dsp:cNvSpPr/>
      </dsp:nvSpPr>
      <dsp:spPr>
        <a:xfrm rot="10800000">
          <a:off x="1707332" y="2748331"/>
          <a:ext cx="5286185" cy="1195703"/>
        </a:xfrm>
        <a:prstGeom prst="trapezoid">
          <a:avLst>
            <a:gd name="adj" fmla="val 109982"/>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s-IN" sz="2000" kern="1200" dirty="0" smtClean="0">
              <a:latin typeface="NikoshBAN" panose="02000000000000000000" pitchFamily="2" charset="0"/>
              <a:cs typeface="NikoshBAN" panose="02000000000000000000" pitchFamily="2" charset="0"/>
            </a:rPr>
            <a:t>এ </a:t>
          </a:r>
          <a:r>
            <a:rPr lang="as-IN" sz="2000" kern="1200" dirty="0" smtClean="0">
              <a:latin typeface="NikoshBAN" panose="02000000000000000000" pitchFamily="2" charset="0"/>
              <a:cs typeface="NikoshBAN" panose="02000000000000000000" pitchFamily="2" charset="0"/>
            </a:rPr>
            <a:t>ক্যাবলের ডেটা ট্রান্সফার হার তুলনামূলকভাবে বেশি।</a:t>
          </a:r>
          <a:endParaRPr lang="en-US" sz="2000" kern="1200" dirty="0">
            <a:latin typeface="NikoshBAN" panose="02000000000000000000" pitchFamily="2" charset="0"/>
            <a:cs typeface="NikoshBAN" panose="02000000000000000000" pitchFamily="2" charset="0"/>
          </a:endParaRPr>
        </a:p>
      </dsp:txBody>
      <dsp:txXfrm rot="-10800000">
        <a:off x="1707332" y="2748331"/>
        <a:ext cx="5286185" cy="1195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1F4A-D0EA-43FB-82C2-0268E73D399A}">
      <dsp:nvSpPr>
        <dsp:cNvPr id="0" name=""/>
        <dsp:cNvSpPr/>
      </dsp:nvSpPr>
      <dsp:spPr>
        <a:xfrm>
          <a:off x="0" y="0"/>
          <a:ext cx="8680282" cy="1300423"/>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as-IN" sz="4000" kern="1200" dirty="0" smtClean="0">
              <a:solidFill>
                <a:schemeClr val="tx1"/>
              </a:solidFill>
              <a:latin typeface="NikoshBAN" panose="02000000000000000000" pitchFamily="2" charset="0"/>
              <a:cs typeface="NikoshBAN" panose="02000000000000000000" pitchFamily="2" charset="0"/>
            </a:rPr>
            <a:t>কো-এক্সিয়াল ক্যাবল এর অসুবিধা</a:t>
          </a:r>
          <a:endParaRPr lang="en-US" sz="4000" kern="1200" dirty="0">
            <a:solidFill>
              <a:schemeClr val="tx1"/>
            </a:solidFill>
            <a:latin typeface="NikoshBAN" panose="02000000000000000000" pitchFamily="2" charset="0"/>
            <a:cs typeface="NikoshBAN" panose="02000000000000000000" pitchFamily="2" charset="0"/>
          </a:endParaRPr>
        </a:p>
      </dsp:txBody>
      <dsp:txXfrm>
        <a:off x="38088" y="38088"/>
        <a:ext cx="8604106" cy="1224247"/>
      </dsp:txXfrm>
    </dsp:sp>
    <dsp:sp modelId="{9655B5A2-099B-4C82-B810-29675D5F7996}">
      <dsp:nvSpPr>
        <dsp:cNvPr id="0" name=""/>
        <dsp:cNvSpPr/>
      </dsp:nvSpPr>
      <dsp:spPr>
        <a:xfrm>
          <a:off x="868028" y="1300423"/>
          <a:ext cx="1037901" cy="1087176"/>
        </a:xfrm>
        <a:custGeom>
          <a:avLst/>
          <a:gdLst/>
          <a:ahLst/>
          <a:cxnLst/>
          <a:rect l="0" t="0" r="0" b="0"/>
          <a:pathLst>
            <a:path>
              <a:moveTo>
                <a:pt x="0" y="0"/>
              </a:moveTo>
              <a:lnTo>
                <a:pt x="0" y="1087176"/>
              </a:lnTo>
              <a:lnTo>
                <a:pt x="1037901" y="108717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5C3ECF-4698-4D73-BD2C-D92DD148E715}">
      <dsp:nvSpPr>
        <dsp:cNvPr id="0" name=""/>
        <dsp:cNvSpPr/>
      </dsp:nvSpPr>
      <dsp:spPr>
        <a:xfrm>
          <a:off x="1905930" y="1737388"/>
          <a:ext cx="5940848" cy="1300423"/>
        </a:xfrm>
        <a:prstGeom prst="roundRect">
          <a:avLst>
            <a:gd name="adj" fmla="val 10000"/>
          </a:avLst>
        </a:prstGeom>
        <a:solidFill>
          <a:srgbClr val="0070C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এ ক্যাবলের সাহায্যে নেটওয়ার্কের মধ্যে সংযোগ স্থাপন করা কঠিন।</a:t>
          </a:r>
          <a:endParaRPr lang="en-US" sz="2400" kern="1200" dirty="0">
            <a:latin typeface="NikoshBAN" panose="02000000000000000000" pitchFamily="2" charset="0"/>
            <a:cs typeface="NikoshBAN" panose="02000000000000000000" pitchFamily="2" charset="0"/>
          </a:endParaRPr>
        </a:p>
      </dsp:txBody>
      <dsp:txXfrm>
        <a:off x="1944018" y="1775476"/>
        <a:ext cx="5864672" cy="1224247"/>
      </dsp:txXfrm>
    </dsp:sp>
    <dsp:sp modelId="{330091C8-5ACB-4453-B384-62D2537276B6}">
      <dsp:nvSpPr>
        <dsp:cNvPr id="0" name=""/>
        <dsp:cNvSpPr/>
      </dsp:nvSpPr>
      <dsp:spPr>
        <a:xfrm>
          <a:off x="868028" y="1300423"/>
          <a:ext cx="1037901" cy="2823626"/>
        </a:xfrm>
        <a:custGeom>
          <a:avLst/>
          <a:gdLst/>
          <a:ahLst/>
          <a:cxnLst/>
          <a:rect l="0" t="0" r="0" b="0"/>
          <a:pathLst>
            <a:path>
              <a:moveTo>
                <a:pt x="0" y="0"/>
              </a:moveTo>
              <a:lnTo>
                <a:pt x="0" y="2823626"/>
              </a:lnTo>
              <a:lnTo>
                <a:pt x="1037901" y="282362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9C6ED5-1396-499C-ACBB-E33D553973C6}">
      <dsp:nvSpPr>
        <dsp:cNvPr id="0" name=""/>
        <dsp:cNvSpPr/>
      </dsp:nvSpPr>
      <dsp:spPr>
        <a:xfrm>
          <a:off x="1905930" y="3473838"/>
          <a:ext cx="5940848" cy="1300423"/>
        </a:xfrm>
        <a:prstGeom prst="roundRect">
          <a:avLst>
            <a:gd name="adj" fmla="val 10000"/>
          </a:avLst>
        </a:prstGeom>
        <a:solidFill>
          <a:srgbClr val="00B0F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5"/>
        </a:lnRef>
        <a:fillRef idx="2">
          <a:schemeClr val="accent5"/>
        </a:fillRef>
        <a:effectRef idx="1">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তারের দৈর্ঘ্য বেশি হলে নেটওয়ার্ক দুর্বল হয়ে পড়ে।</a:t>
          </a:r>
          <a:endParaRPr lang="en-US" sz="2400" kern="1200" dirty="0">
            <a:latin typeface="NikoshBAN" panose="02000000000000000000" pitchFamily="2" charset="0"/>
            <a:cs typeface="NikoshBAN" panose="02000000000000000000" pitchFamily="2" charset="0"/>
          </a:endParaRPr>
        </a:p>
      </dsp:txBody>
      <dsp:txXfrm>
        <a:off x="1944018" y="3511926"/>
        <a:ext cx="5864672" cy="1224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1F4A-D0EA-43FB-82C2-0268E73D399A}">
      <dsp:nvSpPr>
        <dsp:cNvPr id="0" name=""/>
        <dsp:cNvSpPr/>
      </dsp:nvSpPr>
      <dsp:spPr>
        <a:xfrm>
          <a:off x="0" y="0"/>
          <a:ext cx="8340524" cy="124952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as-IN" sz="4000" kern="1200" dirty="0" smtClean="0">
              <a:solidFill>
                <a:schemeClr val="tx1"/>
              </a:solidFill>
              <a:latin typeface="NikoshBAN" panose="02000000000000000000" pitchFamily="2" charset="0"/>
              <a:cs typeface="NikoshBAN" panose="02000000000000000000" pitchFamily="2" charset="0"/>
            </a:rPr>
            <a:t>কো-এক্সিয়াল ক্যাবলের ব্যবহার</a:t>
          </a:r>
          <a:endParaRPr lang="en-US" sz="4000" kern="1200" dirty="0">
            <a:solidFill>
              <a:schemeClr val="tx1"/>
            </a:solidFill>
            <a:latin typeface="NikoshBAN" panose="02000000000000000000" pitchFamily="2" charset="0"/>
            <a:cs typeface="NikoshBAN" panose="02000000000000000000" pitchFamily="2" charset="0"/>
          </a:endParaRPr>
        </a:p>
      </dsp:txBody>
      <dsp:txXfrm>
        <a:off x="36597" y="36597"/>
        <a:ext cx="8267330" cy="1176329"/>
      </dsp:txXfrm>
    </dsp:sp>
    <dsp:sp modelId="{9655B5A2-099B-4C82-B810-29675D5F7996}">
      <dsp:nvSpPr>
        <dsp:cNvPr id="0" name=""/>
        <dsp:cNvSpPr/>
      </dsp:nvSpPr>
      <dsp:spPr>
        <a:xfrm>
          <a:off x="834052" y="1249523"/>
          <a:ext cx="1283365" cy="1074763"/>
        </a:xfrm>
        <a:custGeom>
          <a:avLst/>
          <a:gdLst/>
          <a:ahLst/>
          <a:cxnLst/>
          <a:rect l="0" t="0" r="0" b="0"/>
          <a:pathLst>
            <a:path>
              <a:moveTo>
                <a:pt x="0" y="0"/>
              </a:moveTo>
              <a:lnTo>
                <a:pt x="0" y="1074763"/>
              </a:lnTo>
              <a:lnTo>
                <a:pt x="1283365" y="10747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5C3ECF-4698-4D73-BD2C-D92DD148E715}">
      <dsp:nvSpPr>
        <dsp:cNvPr id="0" name=""/>
        <dsp:cNvSpPr/>
      </dsp:nvSpPr>
      <dsp:spPr>
        <a:xfrm>
          <a:off x="2117417" y="1605703"/>
          <a:ext cx="5926308" cy="1437167"/>
        </a:xfrm>
        <a:prstGeom prst="roundRect">
          <a:avLst>
            <a:gd name="adj" fmla="val 10000"/>
          </a:avLst>
        </a:prstGeom>
        <a:solidFill>
          <a:srgbClr val="92D05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টেলিভিশন নেটওয়ার্ক, সিসি টিভি নেটওয়ার্ক, ক্যাবল টিভি সংযোগের ক্ষেত্রে এ ধরনের ক্যাবল ব্যবহার করা হয়।</a:t>
          </a:r>
          <a:endParaRPr lang="en-US" sz="2400" kern="1200" dirty="0">
            <a:latin typeface="NikoshBAN" panose="02000000000000000000" pitchFamily="2" charset="0"/>
            <a:cs typeface="NikoshBAN" panose="02000000000000000000" pitchFamily="2" charset="0"/>
          </a:endParaRPr>
        </a:p>
      </dsp:txBody>
      <dsp:txXfrm>
        <a:off x="2159510" y="1647796"/>
        <a:ext cx="5842122" cy="1352981"/>
      </dsp:txXfrm>
    </dsp:sp>
    <dsp:sp modelId="{330091C8-5ACB-4453-B384-62D2537276B6}">
      <dsp:nvSpPr>
        <dsp:cNvPr id="0" name=""/>
        <dsp:cNvSpPr/>
      </dsp:nvSpPr>
      <dsp:spPr>
        <a:xfrm>
          <a:off x="834052" y="1249523"/>
          <a:ext cx="1173805" cy="2900382"/>
        </a:xfrm>
        <a:custGeom>
          <a:avLst/>
          <a:gdLst/>
          <a:ahLst/>
          <a:cxnLst/>
          <a:rect l="0" t="0" r="0" b="0"/>
          <a:pathLst>
            <a:path>
              <a:moveTo>
                <a:pt x="0" y="0"/>
              </a:moveTo>
              <a:lnTo>
                <a:pt x="0" y="2900382"/>
              </a:lnTo>
              <a:lnTo>
                <a:pt x="1173805" y="290038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9C6ED5-1396-499C-ACBB-E33D553973C6}">
      <dsp:nvSpPr>
        <dsp:cNvPr id="0" name=""/>
        <dsp:cNvSpPr/>
      </dsp:nvSpPr>
      <dsp:spPr>
        <a:xfrm>
          <a:off x="2007857" y="3525143"/>
          <a:ext cx="5957760" cy="1249523"/>
        </a:xfrm>
        <a:prstGeom prst="roundRect">
          <a:avLst>
            <a:gd name="adj" fmla="val 10000"/>
          </a:avLst>
        </a:prstGeom>
        <a:solidFill>
          <a:srgbClr val="00B0F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5"/>
        </a:lnRef>
        <a:fillRef idx="2">
          <a:schemeClr val="accent5"/>
        </a:fillRef>
        <a:effectRef idx="1">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NikoshBAN" panose="02000000000000000000" pitchFamily="2" charset="0"/>
              <a:cs typeface="NikoshBAN" panose="02000000000000000000" pitchFamily="2" charset="0"/>
            </a:rPr>
            <a:t>লোকাল এরিয়া নেটওয়ার্কে (</a:t>
          </a:r>
          <a:r>
            <a:rPr lang="en-US" sz="2400" kern="1200" dirty="0" smtClean="0">
              <a:latin typeface="NikoshBAN" panose="02000000000000000000" pitchFamily="2" charset="0"/>
              <a:cs typeface="NikoshBAN" panose="02000000000000000000" pitchFamily="2" charset="0"/>
            </a:rPr>
            <a:t>LAN</a:t>
          </a:r>
          <a:r>
            <a:rPr lang="as-IN" sz="2400" kern="1200" dirty="0" smtClean="0">
              <a:latin typeface="NikoshBAN" panose="02000000000000000000" pitchFamily="2" charset="0"/>
              <a:cs typeface="NikoshBAN" panose="02000000000000000000" pitchFamily="2" charset="0"/>
            </a:rPr>
            <a:t>) এ ক্যাবলের ব্যবহার বেশি।</a:t>
          </a:r>
          <a:endParaRPr lang="en-US" sz="2400" kern="1200" dirty="0">
            <a:latin typeface="NikoshBAN" panose="02000000000000000000" pitchFamily="2" charset="0"/>
            <a:cs typeface="NikoshBAN" panose="02000000000000000000" pitchFamily="2" charset="0"/>
          </a:endParaRPr>
        </a:p>
      </dsp:txBody>
      <dsp:txXfrm>
        <a:off x="2044454" y="3561740"/>
        <a:ext cx="5884566" cy="11763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448C4-4532-40B1-99CB-606AB4D75C60}" type="datetimeFigureOut">
              <a:rPr lang="en-US" smtClean="0"/>
              <a:t>3/18/2020</a:t>
            </a:fld>
            <a:endParaRPr lang="en-US"/>
          </a:p>
        </p:txBody>
      </p:sp>
      <p:sp>
        <p:nvSpPr>
          <p:cNvPr id="4" name="Slide Image Placeholder 3"/>
          <p:cNvSpPr>
            <a:spLocks noGrp="1" noRot="1" noChangeAspect="1"/>
          </p:cNvSpPr>
          <p:nvPr>
            <p:ph type="sldImg" idx="2"/>
          </p:nvPr>
        </p:nvSpPr>
        <p:spPr>
          <a:xfrm>
            <a:off x="693738" y="1143000"/>
            <a:ext cx="54705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49D73-A0E2-4461-9BDC-E68113BC78C3}" type="slidenum">
              <a:rPr lang="en-US" smtClean="0"/>
              <a:t>‹#›</a:t>
            </a:fld>
            <a:endParaRPr lang="en-US"/>
          </a:p>
        </p:txBody>
      </p:sp>
    </p:spTree>
    <p:extLst>
      <p:ext uri="{BB962C8B-B14F-4D97-AF65-F5344CB8AC3E}">
        <p14:creationId xmlns:p14="http://schemas.microsoft.com/office/powerpoint/2010/main" val="349648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6C311-A61A-4A25-B297-9885C8084695}" type="datetime12">
              <a:rPr lang="en-US" smtClean="0"/>
              <a:t>10:03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65391-0DB0-4FAB-A6D0-73C85A0AECF0}" type="slidenum">
              <a:rPr lang="en-US" smtClean="0"/>
              <a:t>‹#›</a:t>
            </a:fld>
            <a:endParaRPr lang="en-US"/>
          </a:p>
        </p:txBody>
      </p:sp>
      <p:pic>
        <p:nvPicPr>
          <p:cNvPr id="7" name="Picture 6">
            <a:hlinkClick r:id="" action="ppaction://hlinkshowjump?jump=endshow"/>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9219" y="53790"/>
            <a:ext cx="876367" cy="658905"/>
          </a:xfrm>
          <a:prstGeom prst="rect">
            <a:avLst/>
          </a:prstGeom>
        </p:spPr>
      </p:pic>
      <p:pic>
        <p:nvPicPr>
          <p:cNvPr id="8" name="Picture 7">
            <a:hlinkClick r:id="" action="ppaction://hlinkshowjump?jump=firstslid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55" y="-100855"/>
            <a:ext cx="1287724" cy="813547"/>
          </a:xfrm>
          <a:prstGeom prst="rect">
            <a:avLst/>
          </a:prstGeom>
        </p:spPr>
      </p:pic>
      <p:pic>
        <p:nvPicPr>
          <p:cNvPr id="9" name="Picture 8">
            <a:hlinkClick r:id="" action="ppaction://hlinkshowjump?jump=nextslid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82268" y="6185650"/>
            <a:ext cx="924062" cy="694765"/>
          </a:xfrm>
          <a:prstGeom prst="rect">
            <a:avLst/>
          </a:prstGeom>
        </p:spPr>
      </p:pic>
      <p:pic>
        <p:nvPicPr>
          <p:cNvPr id="10" name="Picture 9">
            <a:hlinkClick r:id="" action="ppaction://hlinkshowjump?jump=previousslid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5168783" y="6185650"/>
            <a:ext cx="924062" cy="694765"/>
          </a:xfrm>
          <a:prstGeom prst="rect">
            <a:avLst/>
          </a:prstGeom>
        </p:spPr>
      </p:pic>
    </p:spTree>
    <p:extLst>
      <p:ext uri="{BB962C8B-B14F-4D97-AF65-F5344CB8AC3E}">
        <p14:creationId xmlns:p14="http://schemas.microsoft.com/office/powerpoint/2010/main" val="221081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4EBCE-B96F-4EEC-9EB9-46CF1421611D}" type="datetime12">
              <a:rPr lang="en-US" smtClean="0"/>
              <a:t>10:03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71629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3A77-E98D-41E0-B501-E4BB07D5A376}" type="datetime12">
              <a:rPr lang="en-US" smtClean="0"/>
              <a:t>10:03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72663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4F177-F2ED-4FF2-90C1-D8BD6AF9CAD7}" type="datetime12">
              <a:rPr lang="en-US" smtClean="0"/>
              <a:t>10:03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411162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F00D2-61FA-4B48-98B8-E2F9D53EF222}" type="datetime12">
              <a:rPr lang="en-US" smtClean="0"/>
              <a:t>10:03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290635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0BC4D-2632-408F-8381-9A4913841AE0}" type="datetime12">
              <a:rPr lang="en-US" smtClean="0"/>
              <a:t>10:03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189860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680CF-8656-4A8B-B766-1F358B3D23AC}" type="datetime12">
              <a:rPr lang="en-US" smtClean="0"/>
              <a:t>10:03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109470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59F37-FECC-477B-A025-EF779E292EAF}" type="datetime12">
              <a:rPr lang="en-US" smtClean="0"/>
              <a:t>10:03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344898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2699B-9285-470B-BDD8-D870372CF0FB}" type="datetime12">
              <a:rPr lang="en-US" smtClean="0"/>
              <a:t>10:03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69146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B6D42-AC1E-4EEC-BCCC-1C81C782FA16}" type="datetime12">
              <a:rPr lang="en-US" smtClean="0"/>
              <a:t>10:03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253180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86C30-BEB8-49BB-A8D4-93B31A4BBB1A}" type="datetime12">
              <a:rPr lang="en-US" smtClean="0"/>
              <a:t>10:03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65391-0DB0-4FAB-A6D0-73C85A0AECF0}" type="slidenum">
              <a:rPr lang="en-US" smtClean="0"/>
              <a:t>‹#›</a:t>
            </a:fld>
            <a:endParaRPr lang="en-US"/>
          </a:p>
        </p:txBody>
      </p:sp>
    </p:spTree>
    <p:extLst>
      <p:ext uri="{BB962C8B-B14F-4D97-AF65-F5344CB8AC3E}">
        <p14:creationId xmlns:p14="http://schemas.microsoft.com/office/powerpoint/2010/main" val="50114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4E7FF-BE4F-485C-B1FE-FA8A78D31DBA}" type="datetime12">
              <a:rPr lang="en-US" smtClean="0"/>
              <a:t>10:03 AM</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65391-0DB0-4FAB-A6D0-73C85A0AECF0}" type="slidenum">
              <a:rPr lang="en-US" smtClean="0"/>
              <a:t>‹#›</a:t>
            </a:fld>
            <a:endParaRPr lang="en-US"/>
          </a:p>
        </p:txBody>
      </p:sp>
    </p:spTree>
    <p:extLst>
      <p:ext uri="{BB962C8B-B14F-4D97-AF65-F5344CB8AC3E}">
        <p14:creationId xmlns:p14="http://schemas.microsoft.com/office/powerpoint/2010/main" val="3059748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mailto:sumonpouta1@gmail.co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Welcome\S3C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1697" y="2142097"/>
            <a:ext cx="7612308" cy="424386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39700" y="179633"/>
            <a:ext cx="12700" cy="6525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001500" y="179633"/>
            <a:ext cx="0" cy="6525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 y="179633"/>
            <a:ext cx="11849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9700" y="6705600"/>
            <a:ext cx="1186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C:\Users\Sumon\Desktop\Pic of cable\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1" y="226520"/>
            <a:ext cx="4914900" cy="30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anim calcmode="lin" valueType="num">
                                      <p:cBhvr>
                                        <p:cTn id="15" dur="2000" fill="hold"/>
                                        <p:tgtEl>
                                          <p:spTgt spid="3074"/>
                                        </p:tgtEl>
                                        <p:attrNameLst>
                                          <p:attrName>ppt_w</p:attrName>
                                        </p:attrNameLst>
                                      </p:cBhvr>
                                      <p:tavLst>
                                        <p:tav tm="0" fmla="#ppt_w*sin(2.5*pi*$)">
                                          <p:val>
                                            <p:fltVal val="0"/>
                                          </p:val>
                                        </p:tav>
                                        <p:tav tm="100000">
                                          <p:val>
                                            <p:fltVal val="1"/>
                                          </p:val>
                                        </p:tav>
                                      </p:tavLst>
                                    </p:anim>
                                    <p:anim calcmode="lin" valueType="num">
                                      <p:cBhvr>
                                        <p:cTn id="16"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2399" y="560457"/>
            <a:ext cx="4256643" cy="70788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4000" dirty="0">
                <a:solidFill>
                  <a:schemeClr val="tx1"/>
                </a:solidFill>
                <a:latin typeface="NikoshBAN" pitchFamily="2" charset="0"/>
                <a:cs typeface="NikoshBAN" pitchFamily="2" charset="0"/>
              </a:rPr>
              <a:t>থিকনেট</a:t>
            </a:r>
            <a:endParaRPr lang="en-US" sz="4000" dirty="0">
              <a:solidFill>
                <a:schemeClr val="tx1"/>
              </a:solidFill>
              <a:latin typeface="NikoshBAN" pitchFamily="2" charset="0"/>
              <a:cs typeface="NikoshBAN" pitchFamily="2" charset="0"/>
            </a:endParaRPr>
          </a:p>
        </p:txBody>
      </p:sp>
      <p:sp>
        <p:nvSpPr>
          <p:cNvPr id="4" name="TextBox 3"/>
          <p:cNvSpPr txBox="1"/>
          <p:nvPr/>
        </p:nvSpPr>
        <p:spPr>
          <a:xfrm>
            <a:off x="1418880" y="1696359"/>
            <a:ext cx="10134865"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800" dirty="0">
                <a:latin typeface="NikoshBAN" pitchFamily="2" charset="0"/>
                <a:cs typeface="NikoshBAN" pitchFamily="2" charset="0"/>
              </a:rPr>
              <a:t>রিপিটার ছাড়া ৫০০ মিটার পর্যন্ত দূরত্বে ডেটা ট্রান্সফার করতে পারে। একে ১০ </a:t>
            </a:r>
            <a:r>
              <a:rPr lang="en-US" sz="2800" dirty="0" smtClean="0">
                <a:latin typeface="NikoshBAN" pitchFamily="2" charset="0"/>
                <a:cs typeface="NikoshBAN" pitchFamily="2" charset="0"/>
              </a:rPr>
              <a:t>base </a:t>
            </a:r>
            <a:r>
              <a:rPr lang="as-IN" sz="2800" dirty="0" smtClean="0">
                <a:latin typeface="NikoshBAN" pitchFamily="2" charset="0"/>
                <a:cs typeface="NikoshBAN" pitchFamily="2" charset="0"/>
              </a:rPr>
              <a:t>৫ </a:t>
            </a:r>
            <a:r>
              <a:rPr lang="as-IN" sz="2800" dirty="0">
                <a:latin typeface="NikoshBAN" pitchFamily="2" charset="0"/>
                <a:cs typeface="NikoshBAN" pitchFamily="2" charset="0"/>
              </a:rPr>
              <a:t>বলা হয়। এক্ষেত্রে ডেটা ট্রান্সফার রেট ১০০ </a:t>
            </a:r>
            <a:r>
              <a:rPr lang="en-US" sz="2800" dirty="0">
                <a:latin typeface="NikoshBAN" pitchFamily="2" charset="0"/>
                <a:cs typeface="NikoshBAN" pitchFamily="2" charset="0"/>
              </a:rPr>
              <a:t>Mbps</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হতে ২  </a:t>
            </a:r>
            <a:r>
              <a:rPr lang="en-US" sz="2800" dirty="0" err="1">
                <a:latin typeface="NikoshBAN" pitchFamily="2" charset="0"/>
                <a:cs typeface="NikoshBAN" pitchFamily="2" charset="0"/>
              </a:rPr>
              <a:t>G</a:t>
            </a:r>
            <a:r>
              <a:rPr lang="en-US" sz="2800" dirty="0" err="1" smtClean="0">
                <a:latin typeface="NikoshBAN" pitchFamily="2" charset="0"/>
                <a:cs typeface="NikoshBAN" pitchFamily="2" charset="0"/>
              </a:rPr>
              <a:t>bps</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পর্যন্ত হতে পারে।</a:t>
            </a:r>
          </a:p>
        </p:txBody>
      </p:sp>
      <p:pic>
        <p:nvPicPr>
          <p:cNvPr id="11266" name="Picture 2" descr="C:\Users\Sumon\Desktop\Pic of cable\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98800"/>
            <a:ext cx="6854807"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ppt_w</p:attrName>
                                        </p:attrNameLst>
                                      </p:cBhvr>
                                      <p:tavLst>
                                        <p:tav tm="0" fmla="#ppt_w*sin(2.5*pi*$)">
                                          <p:val>
                                            <p:fltVal val="0"/>
                                          </p:val>
                                        </p:tav>
                                        <p:tav tm="100000">
                                          <p:val>
                                            <p:fltVal val="1"/>
                                          </p:val>
                                        </p:tav>
                                      </p:tavLst>
                                    </p:anim>
                                    <p:anim calcmode="lin" valueType="num">
                                      <p:cBhvr>
                                        <p:cTn id="9"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4745" y="484652"/>
            <a:ext cx="5599756" cy="523220"/>
          </a:xfrm>
          <a:prstGeom prst="rect">
            <a:avLst/>
          </a:prstGeom>
          <a:solidFill>
            <a:srgbClr val="92D050"/>
          </a:solidFill>
        </p:spPr>
        <p:txBody>
          <a:bodyPr wrap="square">
            <a:spAutoFit/>
          </a:bodyPr>
          <a:lstStyle/>
          <a:p>
            <a:r>
              <a:rPr lang="bn-BD" sz="2800" dirty="0">
                <a:latin typeface="NikoshBAN" pitchFamily="2" charset="0"/>
                <a:cs typeface="NikoshBAN" pitchFamily="2" charset="0"/>
              </a:rPr>
              <a:t>কো-এক্সিয়াল </a:t>
            </a:r>
            <a:r>
              <a:rPr lang="bn-BD" sz="2800" dirty="0" smtClean="0">
                <a:latin typeface="NikoshBAN" pitchFamily="2" charset="0"/>
                <a:cs typeface="NikoshBAN" pitchFamily="2" charset="0"/>
              </a:rPr>
              <a:t>ক্যাবল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গঠন</a:t>
            </a:r>
            <a:r>
              <a:rPr lang="en-US" sz="2800" dirty="0" smtClean="0">
                <a:latin typeface="NikoshBAN" pitchFamily="2" charset="0"/>
                <a:cs typeface="NikoshBAN" pitchFamily="2" charset="0"/>
              </a:rPr>
              <a:t>)</a:t>
            </a:r>
            <a:endParaRPr lang="bn-BD" sz="2800" dirty="0">
              <a:latin typeface="NikoshBAN" pitchFamily="2" charset="0"/>
              <a:cs typeface="NikoshBAN" pitchFamily="2" charset="0"/>
            </a:endParaRPr>
          </a:p>
        </p:txBody>
      </p:sp>
      <p:sp>
        <p:nvSpPr>
          <p:cNvPr id="5" name="TextBox 4"/>
          <p:cNvSpPr txBox="1"/>
          <p:nvPr/>
        </p:nvSpPr>
        <p:spPr>
          <a:xfrm>
            <a:off x="4749811" y="1402860"/>
            <a:ext cx="585469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as-IN" sz="2400" dirty="0">
                <a:latin typeface="NikoshBAN" panose="02000000000000000000" pitchFamily="2" charset="0"/>
                <a:cs typeface="NikoshBAN" panose="02000000000000000000" pitchFamily="2" charset="0"/>
              </a:rPr>
              <a:t>কো-এক্সিয়াল ক্যাবলের চারটি অংশ রয়েছে। অংশগুলো হলো-</a:t>
            </a:r>
            <a:endParaRPr lang="en-US" sz="2400" dirty="0">
              <a:latin typeface="NikoshBAN" panose="02000000000000000000" pitchFamily="2" charset="0"/>
              <a:cs typeface="NikoshBAN" panose="02000000000000000000" pitchFamily="2" charset="0"/>
            </a:endParaRPr>
          </a:p>
        </p:txBody>
      </p:sp>
      <p:graphicFrame>
        <p:nvGraphicFramePr>
          <p:cNvPr id="7" name="Diagram 6"/>
          <p:cNvGraphicFramePr/>
          <p:nvPr>
            <p:extLst>
              <p:ext uri="{D42A27DB-BD31-4B8C-83A1-F6EECF244321}">
                <p14:modId xmlns:p14="http://schemas.microsoft.com/office/powerpoint/2010/main" val="1519953969"/>
              </p:ext>
            </p:extLst>
          </p:nvPr>
        </p:nvGraphicFramePr>
        <p:xfrm>
          <a:off x="3032500" y="2092838"/>
          <a:ext cx="8943600" cy="4104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C:\Users\Sumon\Desktop\Pic of cable\download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10" y="2092838"/>
            <a:ext cx="4356101" cy="26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B026D1AB-9838-4799-8703-744FF56254A3}"/>
                                            </p:graphicEl>
                                          </p:spTgt>
                                        </p:tgtEl>
                                        <p:attrNameLst>
                                          <p:attrName>style.visibility</p:attrName>
                                        </p:attrNameLst>
                                      </p:cBhvr>
                                      <p:to>
                                        <p:strVal val="visible"/>
                                      </p:to>
                                    </p:set>
                                    <p:animEffect transition="in" filter="fade">
                                      <p:cBhvr>
                                        <p:cTn id="18" dur="500"/>
                                        <p:tgtEl>
                                          <p:spTgt spid="7">
                                            <p:graphicEl>
                                              <a:dgm id="{B026D1AB-9838-4799-8703-744FF56254A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93A7E42E-C032-41C1-A438-FF7A842434F7}"/>
                                            </p:graphicEl>
                                          </p:spTgt>
                                        </p:tgtEl>
                                        <p:attrNameLst>
                                          <p:attrName>style.visibility</p:attrName>
                                        </p:attrNameLst>
                                      </p:cBhvr>
                                      <p:to>
                                        <p:strVal val="visible"/>
                                      </p:to>
                                    </p:set>
                                    <p:animEffect transition="in" filter="fade">
                                      <p:cBhvr>
                                        <p:cTn id="23" dur="500"/>
                                        <p:tgtEl>
                                          <p:spTgt spid="7">
                                            <p:graphicEl>
                                              <a:dgm id="{93A7E42E-C032-41C1-A438-FF7A842434F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3E5BF2A3-F514-46A4-B979-DA6C6F59C628}"/>
                                            </p:graphicEl>
                                          </p:spTgt>
                                        </p:tgtEl>
                                        <p:attrNameLst>
                                          <p:attrName>style.visibility</p:attrName>
                                        </p:attrNameLst>
                                      </p:cBhvr>
                                      <p:to>
                                        <p:strVal val="visible"/>
                                      </p:to>
                                    </p:set>
                                    <p:animEffect transition="in" filter="fade">
                                      <p:cBhvr>
                                        <p:cTn id="28" dur="500"/>
                                        <p:tgtEl>
                                          <p:spTgt spid="7">
                                            <p:graphicEl>
                                              <a:dgm id="{3E5BF2A3-F514-46A4-B979-DA6C6F59C62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CC3FAB63-F76F-4B7D-916F-9AB021521182}"/>
                                            </p:graphicEl>
                                          </p:spTgt>
                                        </p:tgtEl>
                                        <p:attrNameLst>
                                          <p:attrName>style.visibility</p:attrName>
                                        </p:attrNameLst>
                                      </p:cBhvr>
                                      <p:to>
                                        <p:strVal val="visible"/>
                                      </p:to>
                                    </p:set>
                                    <p:animEffect transition="in" filter="fade">
                                      <p:cBhvr>
                                        <p:cTn id="33" dur="500"/>
                                        <p:tgtEl>
                                          <p:spTgt spid="7">
                                            <p:graphicEl>
                                              <a:dgm id="{CC3FAB63-F76F-4B7D-916F-9AB02152118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graphicEl>
                                              <a:dgm id="{AAB316B0-6FFC-4B47-9C6F-5B04399C6480}"/>
                                            </p:graphicEl>
                                          </p:spTgt>
                                        </p:tgtEl>
                                        <p:attrNameLst>
                                          <p:attrName>style.visibility</p:attrName>
                                        </p:attrNameLst>
                                      </p:cBhvr>
                                      <p:to>
                                        <p:strVal val="visible"/>
                                      </p:to>
                                    </p:set>
                                    <p:animEffect transition="in" filter="fade">
                                      <p:cBhvr>
                                        <p:cTn id="38" dur="500"/>
                                        <p:tgtEl>
                                          <p:spTgt spid="7">
                                            <p:graphicEl>
                                              <a:dgm id="{AAB316B0-6FFC-4B47-9C6F-5B04399C64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510" y="218649"/>
            <a:ext cx="4012637" cy="584775"/>
          </a:xfrm>
          <a:prstGeom prst="rect">
            <a:avLst/>
          </a:prstGeom>
          <a:solidFill>
            <a:srgbClr val="92D050"/>
          </a:solidFill>
        </p:spPr>
        <p:txBody>
          <a:bodyPr wrap="none">
            <a:spAutoFit/>
          </a:bodyPr>
          <a:lstStyle/>
          <a:p>
            <a:pPr algn="ctr"/>
            <a:r>
              <a:rPr lang="bn-BD" sz="3200" dirty="0">
                <a:latin typeface="NikoshBAN" pitchFamily="2" charset="0"/>
                <a:cs typeface="NikoshBAN" pitchFamily="2" charset="0"/>
              </a:rPr>
              <a:t>কো-এক্সিয়াল </a:t>
            </a:r>
            <a:r>
              <a:rPr lang="bn-BD" sz="3200" dirty="0" smtClean="0">
                <a:latin typeface="NikoshBAN" pitchFamily="2" charset="0"/>
                <a:cs typeface="NikoshBAN" pitchFamily="2" charset="0"/>
              </a:rPr>
              <a:t>ক্যাবল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endParaRPr lang="bn-BD" sz="3200" dirty="0">
              <a:latin typeface="NikoshBAN" pitchFamily="2" charset="0"/>
              <a:cs typeface="NikoshBAN" pitchFamily="2" charset="0"/>
            </a:endParaRPr>
          </a:p>
        </p:txBody>
      </p:sp>
      <p:sp>
        <p:nvSpPr>
          <p:cNvPr id="6" name="TextBox 5"/>
          <p:cNvSpPr txBox="1"/>
          <p:nvPr/>
        </p:nvSpPr>
        <p:spPr>
          <a:xfrm>
            <a:off x="266700" y="3937000"/>
            <a:ext cx="11722100" cy="2677656"/>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প্লাস্টিকের জ্যাকেট ভিত্তি হিসেবে কাজ করে এবং এটি কেন্দ্রীয় কন্ডাক্টরকে </a:t>
            </a:r>
            <a:r>
              <a:rPr lang="en-US" sz="2400" dirty="0" smtClean="0">
                <a:latin typeface="NikoshBAN" panose="02000000000000000000" pitchFamily="2" charset="0"/>
                <a:cs typeface="NikoshBAN" panose="02000000000000000000" pitchFamily="2" charset="0"/>
              </a:rPr>
              <a:t>EMI</a:t>
            </a:r>
            <a:r>
              <a:rPr lang="as-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Electric Magnetic Interference</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থেকে রক্ষা করে। কপার তারের মধ্যদিয়ে ডেটা তরঙ্গ আকারে পরিবাহিত হয় তাই </a:t>
            </a:r>
            <a:r>
              <a:rPr lang="en-US" sz="2400" dirty="0">
                <a:latin typeface="NikoshBAN" panose="02000000000000000000" pitchFamily="2" charset="0"/>
                <a:cs typeface="NikoshBAN" panose="02000000000000000000" pitchFamily="2" charset="0"/>
              </a:rPr>
              <a:t>EMI </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এর প্রভাব বেশি থাকে। তামার তারের জালি বাইরের ইলেকট্রিক ইন্টারফারেন্স (ব্যতিচার) থেকে বিদ্যুৎ অপরিবাহী অংশকে রক্ষা করে, ফলে </a:t>
            </a:r>
            <a:r>
              <a:rPr lang="en-US" sz="2400" dirty="0" err="1" smtClean="0">
                <a:latin typeface="NikoshBAN" panose="02000000000000000000" pitchFamily="2" charset="0"/>
                <a:cs typeface="NikoshBAN" panose="02000000000000000000" pitchFamily="2" charset="0"/>
              </a:rPr>
              <a:t>সিগন্যাল</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ঠিকমতো চলতে পারে। প্লাস্টিকের জ্যাকেটটিকে অন্তঃস্থ কন্ডাক্টরের সংস্পর্শ থেকে পৃথক করার জন্য এদের মাঝে একটি ইনসুলেশন লেয়ার থাকে। এটি তারকে ঘিরে প্লাস্টিকের ফোমের ইনসুলেশন দিয়ে জড়ানো থাকে। তামার তারের কেন্দ্রীয় অংশ কো- এক্সিয়াল ক্যাবলের কেন্দ্র দিয়ে অতিক্রম করে। এটিকে বিদ্যুৎ অপরিবাহী অংশ দিয়ে মোড়ানো থাকে। ডেটা ট্রান্সফার রেট তারের দৈর্ঘ্যের উপর নির্ভর করে</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12290" name="Picture 2" descr="C:\Users\Sumon\Desktop\Pic of cable\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5040"/>
            <a:ext cx="7531100" cy="280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349" y="6400801"/>
            <a:ext cx="12060489" cy="307777"/>
          </a:xfrm>
          <a:prstGeom prst="rect">
            <a:avLst/>
          </a:prstGeom>
          <a:solidFill>
            <a:schemeClr val="accent6">
              <a:lumMod val="60000"/>
              <a:lumOff val="40000"/>
            </a:schemeClr>
          </a:solidFill>
        </p:spPr>
        <p:txBody>
          <a:bodyPr wrap="square" rtlCol="0">
            <a:spAutoFit/>
          </a:bodyPr>
          <a:lstStyle/>
          <a:p>
            <a:r>
              <a:rPr lang="en-US" sz="1400" dirty="0" smtClean="0">
                <a:latin typeface="NikoshBAN" pitchFamily="2" charset="0"/>
                <a:cs typeface="NikoshBAN" pitchFamily="2" charset="0"/>
              </a:rPr>
              <a:t>Md. </a:t>
            </a:r>
            <a:r>
              <a:rPr lang="en-US" sz="1400" dirty="0" err="1" smtClean="0">
                <a:latin typeface="NikoshBAN" pitchFamily="2" charset="0"/>
                <a:cs typeface="NikoshBAN" pitchFamily="2" charset="0"/>
              </a:rPr>
              <a:t>Obaydur</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Rahman</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Sumon</a:t>
            </a:r>
            <a:r>
              <a:rPr lang="en-US" sz="1400" dirty="0" smtClean="0">
                <a:latin typeface="NikoshBAN" pitchFamily="2" charset="0"/>
                <a:cs typeface="NikoshBAN" pitchFamily="2" charset="0"/>
              </a:rPr>
              <a:t>), Lecturer (Computer). e-mail: sumonpouta</a:t>
            </a:r>
            <a:r>
              <a:rPr lang="en-US" sz="1400" dirty="0" smtClean="0">
                <a:latin typeface="Times New Roman" pitchFamily="18" charset="0"/>
                <a:cs typeface="Times New Roman" pitchFamily="18" charset="0"/>
              </a:rPr>
              <a:t>1@</a:t>
            </a:r>
            <a:r>
              <a:rPr lang="en-US" sz="1400" dirty="0" smtClean="0">
                <a:latin typeface="NikoshBAN" pitchFamily="2" charset="0"/>
                <a:cs typeface="NikoshBAN" pitchFamily="2" charset="0"/>
              </a:rPr>
              <a:t>gmail.com, </a:t>
            </a:r>
            <a:r>
              <a:rPr lang="en-US" sz="1400" dirty="0" smtClean="0">
                <a:latin typeface="Times New Roman" pitchFamily="18" charset="0"/>
                <a:cs typeface="Times New Roman" pitchFamily="18" charset="0"/>
              </a:rPr>
              <a:t>01718-220242</a:t>
            </a:r>
            <a:endParaRPr lang="en-US" sz="1400" dirty="0">
              <a:latin typeface="NikoshBAN" pitchFamily="2" charset="0"/>
              <a:cs typeface="NikoshBAN" pitchFamily="2" charset="0"/>
            </a:endParaRPr>
          </a:p>
        </p:txBody>
      </p:sp>
      <p:sp>
        <p:nvSpPr>
          <p:cNvPr id="11" name="Rectangle 10"/>
          <p:cNvSpPr/>
          <p:nvPr/>
        </p:nvSpPr>
        <p:spPr>
          <a:xfrm>
            <a:off x="4864735" y="304800"/>
            <a:ext cx="3040460" cy="707886"/>
          </a:xfrm>
          <a:prstGeom prst="rect">
            <a:avLst/>
          </a:prstGeom>
          <a:solidFill>
            <a:schemeClr val="accent6">
              <a:lumMod val="20000"/>
              <a:lumOff val="80000"/>
            </a:schemeClr>
          </a:solidFill>
        </p:spPr>
        <p:txBody>
          <a:bodyPr wrap="square">
            <a:spAutoFit/>
          </a:bodyPr>
          <a:lstStyle/>
          <a:p>
            <a:pPr algn="ctr"/>
            <a:r>
              <a:rPr lang="bn-IN" sz="4000" dirty="0">
                <a:latin typeface="NikoshBAN" panose="02000000000000000000" pitchFamily="2" charset="0"/>
                <a:cs typeface="NikoshBAN" panose="02000000000000000000" pitchFamily="2" charset="0"/>
              </a:rPr>
              <a:t>জোড়ায় কাজ</a:t>
            </a:r>
            <a:endParaRPr lang="en-US" sz="4000" dirty="0">
              <a:latin typeface="NikoshBAN" panose="02000000000000000000" pitchFamily="2" charset="0"/>
              <a:cs typeface="NikoshBAN" panose="02000000000000000000" pitchFamily="2" charset="0"/>
            </a:endParaRPr>
          </a:p>
        </p:txBody>
      </p:sp>
      <p:sp>
        <p:nvSpPr>
          <p:cNvPr id="12" name="Rectangle 11"/>
          <p:cNvSpPr/>
          <p:nvPr/>
        </p:nvSpPr>
        <p:spPr>
          <a:xfrm>
            <a:off x="292100" y="5181600"/>
            <a:ext cx="11112499" cy="584775"/>
          </a:xfrm>
          <a:prstGeom prst="rect">
            <a:avLst/>
          </a:prstGeom>
          <a:solidFill>
            <a:schemeClr val="bg2">
              <a:lumMod val="90000"/>
            </a:schemeClr>
          </a:solidFill>
        </p:spPr>
        <p:txBody>
          <a:bodyPr wrap="square">
            <a:spAutoFit/>
          </a:bodyPr>
          <a:lstStyle/>
          <a:p>
            <a:pPr algn="ctr"/>
            <a:r>
              <a:rPr lang="as-IN" sz="3200" dirty="0">
                <a:latin typeface="NikoshBAN" panose="02000000000000000000" pitchFamily="2" charset="0"/>
                <a:cs typeface="NikoshBAN" panose="02000000000000000000" pitchFamily="2" charset="0"/>
              </a:rPr>
              <a:t>কো-এক্সিয়াল </a:t>
            </a:r>
            <a:r>
              <a:rPr lang="as-IN" sz="3200" dirty="0" smtClean="0">
                <a:latin typeface="NikoshBAN" panose="02000000000000000000" pitchFamily="2" charset="0"/>
                <a:cs typeface="NikoshBAN" panose="02000000000000000000" pitchFamily="2" charset="0"/>
              </a:rPr>
              <a:t>ক্যাবলের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প্রকারভেদের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বিস্তারিত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বর্ণনা</a:t>
            </a:r>
            <a:r>
              <a:rPr lang="en-US" sz="3200" dirty="0" smtClean="0">
                <a:latin typeface="NikoshBAN" pitchFamily="2" charset="0"/>
                <a:cs typeface="NikoshBAN" pitchFamily="2" charset="0"/>
              </a:rPr>
              <a:t> </a:t>
            </a:r>
            <a:r>
              <a:rPr lang="bn-IN" sz="3200" dirty="0" smtClean="0">
                <a:latin typeface="NikoshBAN" panose="02000000000000000000" pitchFamily="2" charset="0"/>
                <a:cs typeface="NikoshBAN" panose="02000000000000000000" pitchFamily="2" charset="0"/>
              </a:rPr>
              <a:t>খাতায় </a:t>
            </a:r>
            <a:r>
              <a:rPr lang="bn-IN" sz="3200" dirty="0">
                <a:latin typeface="NikoshBAN" panose="02000000000000000000" pitchFamily="2" charset="0"/>
                <a:cs typeface="NikoshBAN" panose="02000000000000000000" pitchFamily="2" charset="0"/>
              </a:rPr>
              <a:t>লিখ ।</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791" y="1371600"/>
            <a:ext cx="7066680" cy="3519965"/>
          </a:xfrm>
          <a:prstGeom prst="rect">
            <a:avLst/>
          </a:prstGeom>
        </p:spPr>
      </p:pic>
    </p:spTree>
    <p:extLst>
      <p:ext uri="{BB962C8B-B14F-4D97-AF65-F5344CB8AC3E}">
        <p14:creationId xmlns:p14="http://schemas.microsoft.com/office/powerpoint/2010/main" val="11087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6953" y="362635"/>
            <a:ext cx="6891708" cy="646331"/>
          </a:xfrm>
          <a:prstGeom prst="rect">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s-IN" sz="3600" dirty="0">
                <a:solidFill>
                  <a:schemeClr val="tx1"/>
                </a:solidFill>
                <a:latin typeface="NikoshBAN" pitchFamily="2" charset="0"/>
                <a:cs typeface="NikoshBAN" pitchFamily="2" charset="0"/>
              </a:rPr>
              <a:t>কো-এক্সিয়াল ক্যাবল </a:t>
            </a:r>
            <a:r>
              <a:rPr lang="en-US" sz="3600" dirty="0" err="1" smtClean="0">
                <a:solidFill>
                  <a:schemeClr val="tx1"/>
                </a:solidFill>
                <a:latin typeface="NikoshBAN" pitchFamily="2" charset="0"/>
                <a:cs typeface="NikoshBAN" pitchFamily="2" charset="0"/>
              </a:rPr>
              <a:t>এর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সুবিধা</a:t>
            </a:r>
            <a:endParaRPr lang="en-US" sz="3600" dirty="0">
              <a:solidFill>
                <a:schemeClr val="tx1"/>
              </a:solidFill>
              <a:latin typeface="NikoshBAN" pitchFamily="2" charset="0"/>
              <a:cs typeface="NikoshBAN" pitchFamily="2" charset="0"/>
            </a:endParaRPr>
          </a:p>
        </p:txBody>
      </p:sp>
      <p:graphicFrame>
        <p:nvGraphicFramePr>
          <p:cNvPr id="10" name="Diagram 9"/>
          <p:cNvGraphicFramePr/>
          <p:nvPr>
            <p:extLst>
              <p:ext uri="{D42A27DB-BD31-4B8C-83A1-F6EECF244321}">
                <p14:modId xmlns:p14="http://schemas.microsoft.com/office/powerpoint/2010/main" val="1655336981"/>
              </p:ext>
            </p:extLst>
          </p:nvPr>
        </p:nvGraphicFramePr>
        <p:xfrm>
          <a:off x="2229671" y="1371601"/>
          <a:ext cx="8675444" cy="394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6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graphicEl>
                                              <a:dgm id="{C51B2A75-B0FA-4121-92D7-5D91751497DE}"/>
                                            </p:graphicEl>
                                          </p:spTgt>
                                        </p:tgtEl>
                                        <p:attrNameLst>
                                          <p:attrName>style.visibility</p:attrName>
                                        </p:attrNameLst>
                                      </p:cBhvr>
                                      <p:to>
                                        <p:strVal val="visible"/>
                                      </p:to>
                                    </p:set>
                                    <p:animEffect transition="in" filter="fade">
                                      <p:cBhvr>
                                        <p:cTn id="12" dur="1000"/>
                                        <p:tgtEl>
                                          <p:spTgt spid="10">
                                            <p:graphicEl>
                                              <a:dgm id="{C51B2A75-B0FA-4121-92D7-5D91751497DE}"/>
                                            </p:graphicEl>
                                          </p:spTgt>
                                        </p:tgtEl>
                                      </p:cBhvr>
                                    </p:animEffect>
                                    <p:anim calcmode="lin" valueType="num">
                                      <p:cBhvr>
                                        <p:cTn id="13" dur="1000" fill="hold"/>
                                        <p:tgtEl>
                                          <p:spTgt spid="10">
                                            <p:graphicEl>
                                              <a:dgm id="{C51B2A75-B0FA-4121-92D7-5D91751497DE}"/>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C51B2A75-B0FA-4121-92D7-5D91751497DE}"/>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graphicEl>
                                              <a:dgm id="{89CF285A-3E79-4737-B58F-B5FB735FD409}"/>
                                            </p:graphicEl>
                                          </p:spTgt>
                                        </p:tgtEl>
                                        <p:attrNameLst>
                                          <p:attrName>style.visibility</p:attrName>
                                        </p:attrNameLst>
                                      </p:cBhvr>
                                      <p:to>
                                        <p:strVal val="visible"/>
                                      </p:to>
                                    </p:set>
                                    <p:animEffect transition="in" filter="fade">
                                      <p:cBhvr>
                                        <p:cTn id="19" dur="1000"/>
                                        <p:tgtEl>
                                          <p:spTgt spid="10">
                                            <p:graphicEl>
                                              <a:dgm id="{89CF285A-3E79-4737-B58F-B5FB735FD409}"/>
                                            </p:graphicEl>
                                          </p:spTgt>
                                        </p:tgtEl>
                                      </p:cBhvr>
                                    </p:animEffect>
                                    <p:anim calcmode="lin" valueType="num">
                                      <p:cBhvr>
                                        <p:cTn id="20" dur="1000" fill="hold"/>
                                        <p:tgtEl>
                                          <p:spTgt spid="10">
                                            <p:graphicEl>
                                              <a:dgm id="{89CF285A-3E79-4737-B58F-B5FB735FD409}"/>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89CF285A-3E79-4737-B58F-B5FB735FD40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graphicEl>
                                              <a:dgm id="{F59316FB-3A56-485A-82F0-16DB2B23877A}"/>
                                            </p:graphicEl>
                                          </p:spTgt>
                                        </p:tgtEl>
                                        <p:attrNameLst>
                                          <p:attrName>style.visibility</p:attrName>
                                        </p:attrNameLst>
                                      </p:cBhvr>
                                      <p:to>
                                        <p:strVal val="visible"/>
                                      </p:to>
                                    </p:set>
                                    <p:animEffect transition="in" filter="fade">
                                      <p:cBhvr>
                                        <p:cTn id="26" dur="1000"/>
                                        <p:tgtEl>
                                          <p:spTgt spid="10">
                                            <p:graphicEl>
                                              <a:dgm id="{F59316FB-3A56-485A-82F0-16DB2B23877A}"/>
                                            </p:graphicEl>
                                          </p:spTgt>
                                        </p:tgtEl>
                                      </p:cBhvr>
                                    </p:animEffect>
                                    <p:anim calcmode="lin" valueType="num">
                                      <p:cBhvr>
                                        <p:cTn id="27" dur="1000" fill="hold"/>
                                        <p:tgtEl>
                                          <p:spTgt spid="10">
                                            <p:graphicEl>
                                              <a:dgm id="{F59316FB-3A56-485A-82F0-16DB2B23877A}"/>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F59316FB-3A56-485A-82F0-16DB2B23877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0"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2057693"/>
              </p:ext>
            </p:extLst>
          </p:nvPr>
        </p:nvGraphicFramePr>
        <p:xfrm>
          <a:off x="2026973" y="685800"/>
          <a:ext cx="902003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9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CD41F4A-D0EA-43FB-82C2-0268E73D399A}"/>
                                            </p:graphicEl>
                                          </p:spTgt>
                                        </p:tgtEl>
                                        <p:attrNameLst>
                                          <p:attrName>style.visibility</p:attrName>
                                        </p:attrNameLst>
                                      </p:cBhvr>
                                      <p:to>
                                        <p:strVal val="visible"/>
                                      </p:to>
                                    </p:set>
                                    <p:animEffect transition="in" filter="fade">
                                      <p:cBhvr>
                                        <p:cTn id="7" dur="500"/>
                                        <p:tgtEl>
                                          <p:spTgt spid="3">
                                            <p:graphicEl>
                                              <a:dgm id="{5CD41F4A-D0EA-43FB-82C2-0268E73D39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655B5A2-099B-4C82-B810-29675D5F7996}"/>
                                            </p:graphicEl>
                                          </p:spTgt>
                                        </p:tgtEl>
                                        <p:attrNameLst>
                                          <p:attrName>style.visibility</p:attrName>
                                        </p:attrNameLst>
                                      </p:cBhvr>
                                      <p:to>
                                        <p:strVal val="visible"/>
                                      </p:to>
                                    </p:set>
                                    <p:animEffect transition="in" filter="fade">
                                      <p:cBhvr>
                                        <p:cTn id="12" dur="500"/>
                                        <p:tgtEl>
                                          <p:spTgt spid="3">
                                            <p:graphicEl>
                                              <a:dgm id="{9655B5A2-099B-4C82-B810-29675D5F799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CB5C3ECF-4698-4D73-BD2C-D92DD148E715}"/>
                                            </p:graphicEl>
                                          </p:spTgt>
                                        </p:tgtEl>
                                        <p:attrNameLst>
                                          <p:attrName>style.visibility</p:attrName>
                                        </p:attrNameLst>
                                      </p:cBhvr>
                                      <p:to>
                                        <p:strVal val="visible"/>
                                      </p:to>
                                    </p:set>
                                    <p:animEffect transition="in" filter="fade">
                                      <p:cBhvr>
                                        <p:cTn id="15" dur="500"/>
                                        <p:tgtEl>
                                          <p:spTgt spid="3">
                                            <p:graphicEl>
                                              <a:dgm id="{CB5C3ECF-4698-4D73-BD2C-D92DD148E7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330091C8-5ACB-4453-B384-62D2537276B6}"/>
                                            </p:graphicEl>
                                          </p:spTgt>
                                        </p:tgtEl>
                                        <p:attrNameLst>
                                          <p:attrName>style.visibility</p:attrName>
                                        </p:attrNameLst>
                                      </p:cBhvr>
                                      <p:to>
                                        <p:strVal val="visible"/>
                                      </p:to>
                                    </p:set>
                                    <p:animEffect transition="in" filter="fade">
                                      <p:cBhvr>
                                        <p:cTn id="20" dur="500"/>
                                        <p:tgtEl>
                                          <p:spTgt spid="3">
                                            <p:graphicEl>
                                              <a:dgm id="{330091C8-5ACB-4453-B384-62D2537276B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8A9C6ED5-1396-499C-ACBB-E33D553973C6}"/>
                                            </p:graphicEl>
                                          </p:spTgt>
                                        </p:tgtEl>
                                        <p:attrNameLst>
                                          <p:attrName>style.visibility</p:attrName>
                                        </p:attrNameLst>
                                      </p:cBhvr>
                                      <p:to>
                                        <p:strVal val="visible"/>
                                      </p:to>
                                    </p:set>
                                    <p:animEffect transition="in" filter="fade">
                                      <p:cBhvr>
                                        <p:cTn id="23" dur="500"/>
                                        <p:tgtEl>
                                          <p:spTgt spid="3">
                                            <p:graphicEl>
                                              <a:dgm id="{8A9C6ED5-1396-499C-ACBB-E33D55397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32266"/>
            <a:ext cx="12161838" cy="307777"/>
          </a:xfrm>
          <a:prstGeom prst="rect">
            <a:avLst/>
          </a:prstGeom>
          <a:solidFill>
            <a:schemeClr val="accent6">
              <a:lumMod val="60000"/>
              <a:lumOff val="40000"/>
            </a:schemeClr>
          </a:solidFill>
        </p:spPr>
        <p:txBody>
          <a:bodyPr wrap="square" rtlCol="0">
            <a:spAutoFit/>
          </a:bodyPr>
          <a:lstStyle/>
          <a:p>
            <a:pPr algn="ctr"/>
            <a:r>
              <a:rPr lang="en-US" sz="1400" dirty="0" smtClean="0">
                <a:latin typeface="NikoshBAN" pitchFamily="2" charset="0"/>
                <a:cs typeface="NikoshBAN" pitchFamily="2" charset="0"/>
              </a:rPr>
              <a:t>Md. </a:t>
            </a:r>
            <a:r>
              <a:rPr lang="en-US" sz="1400" dirty="0" err="1" smtClean="0">
                <a:latin typeface="NikoshBAN" pitchFamily="2" charset="0"/>
                <a:cs typeface="NikoshBAN" pitchFamily="2" charset="0"/>
              </a:rPr>
              <a:t>Obaydur</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Rahman</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Sumon</a:t>
            </a:r>
            <a:r>
              <a:rPr lang="en-US" sz="1400" dirty="0" smtClean="0">
                <a:latin typeface="NikoshBAN" pitchFamily="2" charset="0"/>
                <a:cs typeface="NikoshBAN" pitchFamily="2" charset="0"/>
              </a:rPr>
              <a:t>), Lecturer (Computer). e-mail: sumonpouta</a:t>
            </a:r>
            <a:r>
              <a:rPr lang="en-US" sz="1400" dirty="0" smtClean="0">
                <a:latin typeface="Times New Roman" pitchFamily="18" charset="0"/>
                <a:cs typeface="Times New Roman" pitchFamily="18" charset="0"/>
              </a:rPr>
              <a:t>1@</a:t>
            </a:r>
            <a:r>
              <a:rPr lang="en-US" sz="1400" dirty="0" smtClean="0">
                <a:latin typeface="NikoshBAN" pitchFamily="2" charset="0"/>
                <a:cs typeface="NikoshBAN" pitchFamily="2" charset="0"/>
              </a:rPr>
              <a:t>gmail.com, </a:t>
            </a:r>
            <a:r>
              <a:rPr lang="en-US" sz="1400" dirty="0" smtClean="0">
                <a:latin typeface="Times New Roman" pitchFamily="18" charset="0"/>
                <a:cs typeface="Times New Roman" pitchFamily="18" charset="0"/>
              </a:rPr>
              <a:t>01718-220242</a:t>
            </a:r>
            <a:endParaRPr lang="en-US" sz="1400" dirty="0">
              <a:latin typeface="NikoshBAN" pitchFamily="2" charset="0"/>
              <a:cs typeface="NikoshBAN" pitchFamily="2" charset="0"/>
            </a:endParaRPr>
          </a:p>
        </p:txBody>
      </p:sp>
      <p:sp>
        <p:nvSpPr>
          <p:cNvPr id="7" name="TextBox 6"/>
          <p:cNvSpPr txBox="1"/>
          <p:nvPr/>
        </p:nvSpPr>
        <p:spPr>
          <a:xfrm>
            <a:off x="4104620" y="477618"/>
            <a:ext cx="3547203" cy="707886"/>
          </a:xfrm>
          <a:prstGeom prst="rect">
            <a:avLst/>
          </a:prstGeom>
          <a:solidFill>
            <a:schemeClr val="accent3">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দলগত কাজ</a:t>
            </a:r>
            <a:endParaRPr lang="en-US" sz="4000" dirty="0">
              <a:latin typeface="NikoshBAN" panose="02000000000000000000" pitchFamily="2" charset="0"/>
              <a:cs typeface="NikoshBAN" panose="02000000000000000000" pitchFamily="2" charset="0"/>
            </a:endParaRPr>
          </a:p>
        </p:txBody>
      </p:sp>
      <p:sp>
        <p:nvSpPr>
          <p:cNvPr id="2" name="Rectangle 1"/>
          <p:cNvSpPr/>
          <p:nvPr/>
        </p:nvSpPr>
        <p:spPr>
          <a:xfrm>
            <a:off x="2616200" y="5452548"/>
            <a:ext cx="9398000" cy="523220"/>
          </a:xfrm>
          <a:prstGeom prst="rect">
            <a:avLst/>
          </a:prstGeom>
          <a:solidFill>
            <a:schemeClr val="accent3">
              <a:lumMod val="60000"/>
              <a:lumOff val="40000"/>
            </a:schemeClr>
          </a:solidFill>
        </p:spPr>
        <p:txBody>
          <a:bodyPr wrap="square">
            <a:spAutoFit/>
          </a:bodyPr>
          <a:lstStyle/>
          <a:p>
            <a:r>
              <a:rPr lang="en-US" sz="2800" dirty="0" smtClean="0">
                <a:latin typeface="NikoshBAN" pitchFamily="2" charset="0"/>
                <a:cs typeface="NikoshBAN" pitchFamily="2" charset="0"/>
              </a:rPr>
              <a:t> </a:t>
            </a:r>
            <a:r>
              <a:rPr lang="as-IN" sz="2800" dirty="0">
                <a:latin typeface="NikoshBAN" pitchFamily="2" charset="0"/>
                <a:cs typeface="NikoshBAN" pitchFamily="2" charset="0"/>
              </a:rPr>
              <a:t>কো-এক্সিয়াল ক্যাবল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সুবিধা</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ও </a:t>
            </a:r>
            <a:r>
              <a:rPr lang="en-US" sz="2800" dirty="0" err="1" smtClean="0">
                <a:latin typeface="NikoshBAN" pitchFamily="2" charset="0"/>
                <a:cs typeface="NikoshBAN" pitchFamily="2" charset="0"/>
              </a:rPr>
              <a:t>অসুবিধা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উপস্থাপন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963" y="1995054"/>
            <a:ext cx="5736822" cy="2348345"/>
          </a:xfrm>
          <a:prstGeom prst="rect">
            <a:avLst/>
          </a:prstGeom>
          <a:ln>
            <a:noFill/>
          </a:ln>
          <a:effectLst>
            <a:softEdge rad="112500"/>
          </a:effectLst>
        </p:spPr>
      </p:pic>
      <p:pic>
        <p:nvPicPr>
          <p:cNvPr id="13314" name="Picture 2" descr="C:\Users\Sumon\Desktop\Pic of cable\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53" y="1230530"/>
            <a:ext cx="3991167" cy="27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73159334"/>
              </p:ext>
            </p:extLst>
          </p:nvPr>
        </p:nvGraphicFramePr>
        <p:xfrm>
          <a:off x="2026973" y="685800"/>
          <a:ext cx="902003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4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CD41F4A-D0EA-43FB-82C2-0268E73D399A}"/>
                                            </p:graphicEl>
                                          </p:spTgt>
                                        </p:tgtEl>
                                        <p:attrNameLst>
                                          <p:attrName>style.visibility</p:attrName>
                                        </p:attrNameLst>
                                      </p:cBhvr>
                                      <p:to>
                                        <p:strVal val="visible"/>
                                      </p:to>
                                    </p:set>
                                    <p:animEffect transition="in" filter="fade">
                                      <p:cBhvr>
                                        <p:cTn id="7" dur="500"/>
                                        <p:tgtEl>
                                          <p:spTgt spid="3">
                                            <p:graphicEl>
                                              <a:dgm id="{5CD41F4A-D0EA-43FB-82C2-0268E73D39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655B5A2-099B-4C82-B810-29675D5F7996}"/>
                                            </p:graphicEl>
                                          </p:spTgt>
                                        </p:tgtEl>
                                        <p:attrNameLst>
                                          <p:attrName>style.visibility</p:attrName>
                                        </p:attrNameLst>
                                      </p:cBhvr>
                                      <p:to>
                                        <p:strVal val="visible"/>
                                      </p:to>
                                    </p:set>
                                    <p:animEffect transition="in" filter="fade">
                                      <p:cBhvr>
                                        <p:cTn id="12" dur="500"/>
                                        <p:tgtEl>
                                          <p:spTgt spid="3">
                                            <p:graphicEl>
                                              <a:dgm id="{9655B5A2-099B-4C82-B810-29675D5F799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CB5C3ECF-4698-4D73-BD2C-D92DD148E715}"/>
                                            </p:graphicEl>
                                          </p:spTgt>
                                        </p:tgtEl>
                                        <p:attrNameLst>
                                          <p:attrName>style.visibility</p:attrName>
                                        </p:attrNameLst>
                                      </p:cBhvr>
                                      <p:to>
                                        <p:strVal val="visible"/>
                                      </p:to>
                                    </p:set>
                                    <p:animEffect transition="in" filter="fade">
                                      <p:cBhvr>
                                        <p:cTn id="15" dur="500"/>
                                        <p:tgtEl>
                                          <p:spTgt spid="3">
                                            <p:graphicEl>
                                              <a:dgm id="{CB5C3ECF-4698-4D73-BD2C-D92DD148E7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330091C8-5ACB-4453-B384-62D2537276B6}"/>
                                            </p:graphicEl>
                                          </p:spTgt>
                                        </p:tgtEl>
                                        <p:attrNameLst>
                                          <p:attrName>style.visibility</p:attrName>
                                        </p:attrNameLst>
                                      </p:cBhvr>
                                      <p:to>
                                        <p:strVal val="visible"/>
                                      </p:to>
                                    </p:set>
                                    <p:animEffect transition="in" filter="fade">
                                      <p:cBhvr>
                                        <p:cTn id="20" dur="500"/>
                                        <p:tgtEl>
                                          <p:spTgt spid="3">
                                            <p:graphicEl>
                                              <a:dgm id="{330091C8-5ACB-4453-B384-62D2537276B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8A9C6ED5-1396-499C-ACBB-E33D553973C6}"/>
                                            </p:graphicEl>
                                          </p:spTgt>
                                        </p:tgtEl>
                                        <p:attrNameLst>
                                          <p:attrName>style.visibility</p:attrName>
                                        </p:attrNameLst>
                                      </p:cBhvr>
                                      <p:to>
                                        <p:strVal val="visible"/>
                                      </p:to>
                                    </p:set>
                                    <p:animEffect transition="in" filter="fade">
                                      <p:cBhvr>
                                        <p:cTn id="23" dur="500"/>
                                        <p:tgtEl>
                                          <p:spTgt spid="3">
                                            <p:graphicEl>
                                              <a:dgm id="{8A9C6ED5-1396-499C-ACBB-E33D553973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5446" y="228600"/>
            <a:ext cx="8209241" cy="3429000"/>
            <a:chOff x="2286000" y="29029"/>
            <a:chExt cx="4114799" cy="2146150"/>
          </a:xfrm>
        </p:grpSpPr>
        <p:pic>
          <p:nvPicPr>
            <p:cNvPr id="3" name="Picture 2" descr="D:\Picture\house.jpg"/>
            <p:cNvPicPr>
              <a:picLocks noChangeAspect="1" noChangeArrowheads="1"/>
            </p:cNvPicPr>
            <p:nvPr/>
          </p:nvPicPr>
          <p:blipFill>
            <a:blip r:embed="rId2"/>
            <a:srcRect/>
            <a:stretch>
              <a:fillRect/>
            </a:stretch>
          </p:blipFill>
          <p:spPr bwMode="auto">
            <a:xfrm>
              <a:off x="2286000" y="29029"/>
              <a:ext cx="4114799" cy="2146150"/>
            </a:xfrm>
            <a:prstGeom prst="rect">
              <a:avLst/>
            </a:prstGeom>
            <a:noFill/>
          </p:spPr>
        </p:pic>
        <p:sp>
          <p:nvSpPr>
            <p:cNvPr id="4" name="TextBox 3"/>
            <p:cNvSpPr txBox="1"/>
            <p:nvPr/>
          </p:nvSpPr>
          <p:spPr>
            <a:xfrm>
              <a:off x="2598060" y="978040"/>
              <a:ext cx="3429000" cy="5778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grpSp>
      <p:sp>
        <p:nvSpPr>
          <p:cNvPr id="5" name="Rounded Rectangle 4"/>
          <p:cNvSpPr/>
          <p:nvPr/>
        </p:nvSpPr>
        <p:spPr>
          <a:xfrm>
            <a:off x="515155" y="4800600"/>
            <a:ext cx="9721059" cy="111760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s-IN" sz="4000" dirty="0" smtClean="0">
                <a:solidFill>
                  <a:schemeClr val="tx1"/>
                </a:solidFill>
                <a:latin typeface="NikoshBAN" panose="02000000000000000000" pitchFamily="2" charset="0"/>
                <a:cs typeface="NikoshBAN" panose="02000000000000000000" pitchFamily="2" charset="0"/>
              </a:rPr>
              <a:t>কো-এক্সিয়াল </a:t>
            </a:r>
            <a:r>
              <a:rPr lang="as-IN" sz="4000" dirty="0">
                <a:solidFill>
                  <a:schemeClr val="tx1"/>
                </a:solidFill>
                <a:latin typeface="NikoshBAN" panose="02000000000000000000" pitchFamily="2" charset="0"/>
                <a:cs typeface="NikoshBAN" panose="02000000000000000000" pitchFamily="2" charset="0"/>
              </a:rPr>
              <a:t>ক্যাবলের </a:t>
            </a:r>
            <a:r>
              <a:rPr lang="as-IN" sz="4000" dirty="0" smtClean="0">
                <a:solidFill>
                  <a:schemeClr val="tx1"/>
                </a:solidFill>
                <a:latin typeface="NikoshBAN" panose="02000000000000000000" pitchFamily="2" charset="0"/>
                <a:cs typeface="NikoshBAN" panose="02000000000000000000" pitchFamily="2" charset="0"/>
              </a:rPr>
              <a:t>ব্যবহার</a:t>
            </a:r>
            <a:r>
              <a:rPr lang="en-US" sz="4000" dirty="0" smtClean="0">
                <a:solidFill>
                  <a:schemeClr val="tx1"/>
                </a:solidFill>
              </a:rPr>
              <a:t> </a:t>
            </a:r>
            <a:r>
              <a:rPr lang="en-US" sz="4000" dirty="0" err="1" smtClean="0">
                <a:solidFill>
                  <a:schemeClr val="tx1"/>
                </a:solidFill>
                <a:latin typeface="NikoshBAN" pitchFamily="2" charset="0"/>
                <a:cs typeface="NikoshBAN" pitchFamily="2" charset="0"/>
              </a:rPr>
              <a:t>বাড়ি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থেকে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লিখে</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আনবে</a:t>
            </a:r>
            <a:r>
              <a:rPr lang="en-US" sz="4000" dirty="0" smtClean="0">
                <a:solidFill>
                  <a:schemeClr val="tx1"/>
                </a:solidFill>
                <a:latin typeface="NikoshBAN" pitchFamily="2" charset="0"/>
                <a:cs typeface="NikoshBAN" pitchFamily="2" charset="0"/>
              </a:rPr>
              <a:t>।</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19231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4"/>
            <a:ext cx="12161837" cy="1415772"/>
          </a:xfrm>
          <a:prstGeom prst="rect">
            <a:avLst/>
          </a:prstGeom>
          <a:solidFill>
            <a:schemeClr val="accent5">
              <a:lumMod val="60000"/>
              <a:lumOff val="40000"/>
            </a:schemeClr>
          </a:solidFill>
        </p:spPr>
        <p:txBody>
          <a:bodyPr wrap="square" rtlCol="0">
            <a:spAutoFit/>
          </a:bodyPr>
          <a:lstStyle/>
          <a:p>
            <a:pPr algn="ctr"/>
            <a:r>
              <a:rPr lang="bn-BD" sz="5400" dirty="0" smtClean="0">
                <a:solidFill>
                  <a:schemeClr val="accent6">
                    <a:lumMod val="75000"/>
                  </a:schemeClr>
                </a:solidFill>
                <a:latin typeface="NikoshBAN" pitchFamily="2" charset="0"/>
                <a:cs typeface="NikoshBAN" pitchFamily="2" charset="0"/>
              </a:rPr>
              <a:t>মূল্যায়ন---</a:t>
            </a:r>
          </a:p>
          <a:p>
            <a:pPr lvl="0" algn="ctr"/>
            <a:r>
              <a:rPr lang="as-IN" sz="3200" dirty="0" smtClean="0">
                <a:latin typeface="NikoshBAN" panose="02000000000000000000" pitchFamily="2" charset="0"/>
                <a:cs typeface="NikoshBAN" panose="02000000000000000000" pitchFamily="2" charset="0"/>
              </a:rPr>
              <a:t>কো-এক্সিয়াল ক্যাবলের</a:t>
            </a:r>
            <a:r>
              <a:rPr lang="bn-BD" sz="3200" dirty="0" smtClean="0">
                <a:latin typeface="NikoshBAN" pitchFamily="2" charset="0"/>
                <a:cs typeface="NikoshBAN" pitchFamily="2" charset="0"/>
              </a:rPr>
              <a:t> কুইজঃ</a:t>
            </a:r>
            <a:endParaRPr lang="en-US" sz="1050" dirty="0">
              <a:latin typeface="NikoshBAN" pitchFamily="2" charset="0"/>
              <a:cs typeface="NikoshBAN" pitchFamily="2" charset="0"/>
            </a:endParaRPr>
          </a:p>
        </p:txBody>
      </p:sp>
      <p:sp>
        <p:nvSpPr>
          <p:cNvPr id="8" name="TextBox 7"/>
          <p:cNvSpPr txBox="1"/>
          <p:nvPr/>
        </p:nvSpPr>
        <p:spPr>
          <a:xfrm>
            <a:off x="8051452" y="1838047"/>
            <a:ext cx="2459732" cy="461665"/>
          </a:xfrm>
          <a:prstGeom prst="rect">
            <a:avLst/>
          </a:prstGeom>
          <a:solidFill>
            <a:schemeClr val="tx2">
              <a:lumMod val="40000"/>
              <a:lumOff val="60000"/>
            </a:schemeClr>
          </a:solidFill>
        </p:spPr>
        <p:txBody>
          <a:bodyPr wrap="square" rtlCol="0">
            <a:spAutoFit/>
          </a:bodyPr>
          <a:lstStyle/>
          <a:p>
            <a:pPr algn="ctr"/>
            <a:r>
              <a:rPr lang="en-US" sz="2400" dirty="0" smtClean="0"/>
              <a:t>Please click here</a:t>
            </a:r>
            <a:endParaRPr lang="en-US" sz="2400" dirty="0"/>
          </a:p>
        </p:txBody>
      </p:sp>
      <p:sp>
        <p:nvSpPr>
          <p:cNvPr id="9" name="Down Arrow 8"/>
          <p:cNvSpPr/>
          <p:nvPr/>
        </p:nvSpPr>
        <p:spPr>
          <a:xfrm>
            <a:off x="9204101" y="2319111"/>
            <a:ext cx="154434" cy="490835"/>
          </a:xfrm>
          <a:prstGeom prst="downArrow">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9" name="Picture 115" descr="C:\Users\Sumon\Desktop\Pic of cable\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9" y="2068879"/>
            <a:ext cx="6071092" cy="3862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961177875"/>
              </p:ext>
            </p:extLst>
          </p:nvPr>
        </p:nvGraphicFramePr>
        <p:xfrm>
          <a:off x="8824118" y="3055938"/>
          <a:ext cx="914400" cy="771525"/>
        </p:xfrm>
        <a:graphic>
          <a:graphicData uri="http://schemas.openxmlformats.org/presentationml/2006/ole">
            <mc:AlternateContent xmlns:mc="http://schemas.openxmlformats.org/markup-compatibility/2006">
              <mc:Choice xmlns:v="urn:schemas-microsoft-com:vml" Requires="v">
                <p:oleObj spid="_x0000_s1144"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8824118" y="30559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808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39"/>
                                        </p:tgtEl>
                                        <p:attrNameLst>
                                          <p:attrName>style.visibility</p:attrName>
                                        </p:attrNameLst>
                                      </p:cBhvr>
                                      <p:to>
                                        <p:strVal val="visible"/>
                                      </p:to>
                                    </p:set>
                                    <p:animEffect transition="in" filter="fade">
                                      <p:cBhvr>
                                        <p:cTn id="7" dur="2000"/>
                                        <p:tgtEl>
                                          <p:spTgt spid="1139"/>
                                        </p:tgtEl>
                                      </p:cBhvr>
                                    </p:animEffect>
                                    <p:anim calcmode="lin" valueType="num">
                                      <p:cBhvr>
                                        <p:cTn id="8" dur="2000" fill="hold"/>
                                        <p:tgtEl>
                                          <p:spTgt spid="1139"/>
                                        </p:tgtEl>
                                        <p:attrNameLst>
                                          <p:attrName>ppt_w</p:attrName>
                                        </p:attrNameLst>
                                      </p:cBhvr>
                                      <p:tavLst>
                                        <p:tav tm="0" fmla="#ppt_w*sin(2.5*pi*$)">
                                          <p:val>
                                            <p:fltVal val="0"/>
                                          </p:val>
                                        </p:tav>
                                        <p:tav tm="100000">
                                          <p:val>
                                            <p:fltVal val="1"/>
                                          </p:val>
                                        </p:tav>
                                      </p:tavLst>
                                    </p:anim>
                                    <p:anim calcmode="lin" valueType="num">
                                      <p:cBhvr>
                                        <p:cTn id="9" dur="2000" fill="hold"/>
                                        <p:tgtEl>
                                          <p:spTgt spid="113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90600"/>
            <a:ext cx="354720" cy="1477328"/>
          </a:xfrm>
          <a:prstGeom prst="rect">
            <a:avLst/>
          </a:prstGeom>
          <a:noFill/>
        </p:spPr>
        <p:txBody>
          <a:bodyPr wrap="square" rtlCol="0">
            <a:spAutoFit/>
          </a:bodyPr>
          <a:lstStyle/>
          <a:p>
            <a:r>
              <a:rPr lang="en-US" dirty="0" smtClean="0">
                <a:solidFill>
                  <a:schemeClr val="bg1"/>
                </a:solidFill>
              </a:rPr>
              <a:t>S</a:t>
            </a:r>
          </a:p>
          <a:p>
            <a:r>
              <a:rPr lang="en-US" dirty="0">
                <a:solidFill>
                  <a:schemeClr val="bg1"/>
                </a:solidFill>
              </a:rPr>
              <a:t>u</a:t>
            </a:r>
            <a:endParaRPr lang="en-US" dirty="0" smtClean="0">
              <a:solidFill>
                <a:schemeClr val="bg1"/>
              </a:solidFill>
            </a:endParaRPr>
          </a:p>
          <a:p>
            <a:r>
              <a:rPr lang="en-US" dirty="0">
                <a:solidFill>
                  <a:schemeClr val="bg1"/>
                </a:solidFill>
              </a:rPr>
              <a:t>m</a:t>
            </a:r>
            <a:endParaRPr lang="en-US" dirty="0" smtClean="0">
              <a:solidFill>
                <a:schemeClr val="bg1"/>
              </a:solidFill>
            </a:endParaRPr>
          </a:p>
          <a:p>
            <a:r>
              <a:rPr lang="en-US" dirty="0">
                <a:solidFill>
                  <a:schemeClr val="bg1"/>
                </a:solidFill>
              </a:rPr>
              <a:t>o</a:t>
            </a:r>
            <a:endParaRPr lang="en-US" dirty="0" smtClean="0">
              <a:solidFill>
                <a:schemeClr val="bg1"/>
              </a:solidFill>
            </a:endParaRPr>
          </a:p>
          <a:p>
            <a:r>
              <a:rPr lang="en-US" dirty="0">
                <a:solidFill>
                  <a:schemeClr val="bg1"/>
                </a:solidFill>
              </a:rPr>
              <a:t>n</a:t>
            </a:r>
          </a:p>
        </p:txBody>
      </p:sp>
      <p:sp>
        <p:nvSpPr>
          <p:cNvPr id="7" name="TextBox 6"/>
          <p:cNvSpPr txBox="1"/>
          <p:nvPr/>
        </p:nvSpPr>
        <p:spPr>
          <a:xfrm>
            <a:off x="1064158" y="337603"/>
            <a:ext cx="2584395" cy="523220"/>
          </a:xfrm>
          <a:prstGeom prst="rect">
            <a:avLst/>
          </a:prstGeom>
          <a:solidFill>
            <a:schemeClr val="accent3">
              <a:lumMod val="20000"/>
              <a:lumOff val="80000"/>
            </a:schemeClr>
          </a:solidFill>
        </p:spPr>
        <p:txBody>
          <a:bodyPr wrap="square" rtlCol="0">
            <a:spAutoFit/>
          </a:bodyPr>
          <a:lstStyle/>
          <a:p>
            <a:pPr algn="ctr"/>
            <a:r>
              <a:rPr lang="bn-BD" sz="2800" dirty="0">
                <a:latin typeface="NikoshBAN" pitchFamily="2" charset="0"/>
                <a:cs typeface="NikoshBAN" pitchFamily="2" charset="0"/>
              </a:rPr>
              <a:t>শিক্ষক পরিচিতি</a:t>
            </a:r>
            <a:endParaRPr lang="en-US" sz="1600" dirty="0"/>
          </a:p>
        </p:txBody>
      </p:sp>
      <p:grpSp>
        <p:nvGrpSpPr>
          <p:cNvPr id="9" name="Group 8"/>
          <p:cNvGrpSpPr/>
          <p:nvPr/>
        </p:nvGrpSpPr>
        <p:grpSpPr>
          <a:xfrm>
            <a:off x="1064158" y="1143000"/>
            <a:ext cx="2768208" cy="2951212"/>
            <a:chOff x="2714625" y="5292"/>
            <a:chExt cx="5413374" cy="5413374"/>
          </a:xfrm>
        </p:grpSpPr>
        <p:sp>
          <p:nvSpPr>
            <p:cNvPr id="10" name="Oval 9"/>
            <p:cNvSpPr/>
            <p:nvPr/>
          </p:nvSpPr>
          <p:spPr>
            <a:xfrm>
              <a:off x="2714625" y="5292"/>
              <a:ext cx="5413374" cy="5413374"/>
            </a:xfrm>
            <a:prstGeom prst="ellipse">
              <a:avLst/>
            </a:prstGeom>
            <a:blipFill rotWithShape="0">
              <a:blip r:embed="rId2"/>
              <a:stretch>
                <a:fillRect/>
              </a:stretch>
            </a:blipFill>
            <a:ln w="508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Oval 4"/>
            <p:cNvSpPr/>
            <p:nvPr/>
          </p:nvSpPr>
          <p:spPr>
            <a:xfrm>
              <a:off x="3507395" y="798062"/>
              <a:ext cx="3827834" cy="3827834"/>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2" name="Title 1"/>
          <p:cNvSpPr txBox="1">
            <a:spLocks/>
          </p:cNvSpPr>
          <p:nvPr/>
        </p:nvSpPr>
        <p:spPr>
          <a:xfrm>
            <a:off x="118240" y="4177877"/>
            <a:ext cx="5050541" cy="2612888"/>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lIns="0" rIns="0" bIns="0" anchor="ctr" anchorCtr="1"/>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endParaRPr lang="en-US" sz="19900" dirty="0">
              <a:solidFill>
                <a:srgbClr val="C00000"/>
              </a:solidFill>
              <a:latin typeface="NikoshBAN" panose="02000000000000000000" pitchFamily="2" charset="0"/>
              <a:cs typeface="NikoshBAN" panose="02000000000000000000" pitchFamily="2" charset="0"/>
            </a:endParaRPr>
          </a:p>
        </p:txBody>
      </p:sp>
      <p:sp>
        <p:nvSpPr>
          <p:cNvPr id="13" name="TextBox 12"/>
          <p:cNvSpPr txBox="1"/>
          <p:nvPr/>
        </p:nvSpPr>
        <p:spPr>
          <a:xfrm>
            <a:off x="354720" y="4480730"/>
            <a:ext cx="4541805" cy="1938992"/>
          </a:xfrm>
          <a:prstGeom prst="rect">
            <a:avLst/>
          </a:prstGeom>
          <a:noFill/>
        </p:spPr>
        <p:txBody>
          <a:bodyPr wrap="square" rtlCol="0">
            <a:spAutoFit/>
          </a:bodyPr>
          <a:lstStyle/>
          <a:p>
            <a:r>
              <a:rPr lang="bn-BD" sz="2000" dirty="0">
                <a:solidFill>
                  <a:srgbClr val="A50021"/>
                </a:solidFill>
                <a:latin typeface="NikoshBAN" pitchFamily="2" charset="0"/>
                <a:cs typeface="NikoshBAN" pitchFamily="2" charset="0"/>
              </a:rPr>
              <a:t>মোঃ</a:t>
            </a:r>
            <a:r>
              <a:rPr lang="en-US" sz="2000" dirty="0">
                <a:solidFill>
                  <a:srgbClr val="A50021"/>
                </a:solidFill>
                <a:latin typeface="NikoshBAN" pitchFamily="2" charset="0"/>
                <a:cs typeface="NikoshBAN" pitchFamily="2" charset="0"/>
              </a:rPr>
              <a:t> </a:t>
            </a:r>
            <a:r>
              <a:rPr lang="bn-BD" sz="2000" dirty="0">
                <a:solidFill>
                  <a:srgbClr val="A50021"/>
                </a:solidFill>
                <a:latin typeface="NikoshBAN" pitchFamily="2" charset="0"/>
                <a:cs typeface="NikoshBAN" pitchFamily="2" charset="0"/>
              </a:rPr>
              <a:t>ওবায়দুর রহমান</a:t>
            </a:r>
            <a:r>
              <a:rPr lang="en-US" sz="2000" dirty="0">
                <a:solidFill>
                  <a:srgbClr val="A50021"/>
                </a:solidFill>
                <a:latin typeface="NikoshBAN" pitchFamily="2" charset="0"/>
                <a:cs typeface="NikoshBAN" pitchFamily="2" charset="0"/>
              </a:rPr>
              <a:t> (</a:t>
            </a:r>
            <a:r>
              <a:rPr lang="bn-BD" sz="2000" dirty="0">
                <a:solidFill>
                  <a:srgbClr val="A50021"/>
                </a:solidFill>
                <a:latin typeface="NikoshBAN" pitchFamily="2" charset="0"/>
                <a:cs typeface="NikoshBAN" pitchFamily="2" charset="0"/>
              </a:rPr>
              <a:t>সুমন)</a:t>
            </a:r>
            <a:endParaRPr lang="en-US" sz="2000" dirty="0">
              <a:solidFill>
                <a:srgbClr val="A50021"/>
              </a:solidFill>
              <a:latin typeface="NikoshBAN" pitchFamily="2" charset="0"/>
              <a:cs typeface="NikoshBAN" pitchFamily="2" charset="0"/>
            </a:endParaRPr>
          </a:p>
          <a:p>
            <a:r>
              <a:rPr lang="bn-BD" sz="2000" dirty="0">
                <a:latin typeface="NikoshBAN" pitchFamily="2" charset="0"/>
                <a:cs typeface="NikoshBAN" pitchFamily="2" charset="0"/>
              </a:rPr>
              <a:t>সান্তাহার টেকনিক্যাল অ্যান্ড বিজনেস ম্যানেজমেন্ট কলেজ।</a:t>
            </a:r>
            <a:r>
              <a:rPr lang="en-US" sz="2000" dirty="0">
                <a:latin typeface="NikoshBAN" pitchFamily="2" charset="0"/>
                <a:cs typeface="NikoshBAN" pitchFamily="2" charset="0"/>
              </a:rPr>
              <a:t> </a:t>
            </a:r>
            <a:r>
              <a:rPr lang="bn-BD" sz="2000" dirty="0">
                <a:latin typeface="NikoshBAN" pitchFamily="2" charset="0"/>
                <a:cs typeface="NikoshBAN" pitchFamily="2" charset="0"/>
              </a:rPr>
              <a:t>আদমদীঘি,</a:t>
            </a:r>
            <a:r>
              <a:rPr lang="en-US" sz="2000" dirty="0">
                <a:latin typeface="NikoshBAN" pitchFamily="2" charset="0"/>
                <a:cs typeface="NikoshBAN" pitchFamily="2" charset="0"/>
              </a:rPr>
              <a:t> </a:t>
            </a:r>
            <a:r>
              <a:rPr lang="bn-BD" sz="2000" dirty="0">
                <a:latin typeface="NikoshBAN" pitchFamily="2" charset="0"/>
                <a:cs typeface="NikoshBAN" pitchFamily="2" charset="0"/>
              </a:rPr>
              <a:t>বগুড়া ।</a:t>
            </a:r>
          </a:p>
          <a:p>
            <a:r>
              <a:rPr lang="bn-BD" sz="2000" dirty="0">
                <a:latin typeface="NikoshBAN" pitchFamily="2" charset="0"/>
                <a:cs typeface="NikoshBAN" pitchFamily="2" charset="0"/>
              </a:rPr>
              <a:t>প্রভাষক (কম্পিউটার)</a:t>
            </a:r>
            <a:r>
              <a:rPr lang="en-US" sz="2000" dirty="0">
                <a:latin typeface="NikoshBAN" pitchFamily="2" charset="0"/>
                <a:cs typeface="NikoshBAN" pitchFamily="2" charset="0"/>
              </a:rPr>
              <a:t>।</a:t>
            </a:r>
            <a:endParaRPr lang="bn-BD" sz="2000" dirty="0">
              <a:latin typeface="NikoshBAN" pitchFamily="2" charset="0"/>
              <a:cs typeface="NikoshBAN" pitchFamily="2" charset="0"/>
            </a:endParaRPr>
          </a:p>
          <a:p>
            <a:r>
              <a:rPr lang="en-US" sz="2000" dirty="0" smtClean="0">
                <a:solidFill>
                  <a:schemeClr val="tx2">
                    <a:lumMod val="50000"/>
                  </a:schemeClr>
                </a:solidFill>
                <a:latin typeface="Times New Roman" pitchFamily="18" charset="0"/>
                <a:cs typeface="NikoshBAN" pitchFamily="2" charset="0"/>
                <a:hlinkClick r:id="rId3"/>
              </a:rPr>
              <a:t>sumonpouta1@gmail.com</a:t>
            </a:r>
          </a:p>
          <a:p>
            <a:endParaRPr lang="en-US" sz="2000" dirty="0"/>
          </a:p>
        </p:txBody>
      </p:sp>
      <p:sp>
        <p:nvSpPr>
          <p:cNvPr id="14" name="Diamond 13"/>
          <p:cNvSpPr/>
          <p:nvPr/>
        </p:nvSpPr>
        <p:spPr>
          <a:xfrm>
            <a:off x="5280338" y="599213"/>
            <a:ext cx="1113073" cy="5367011"/>
          </a:xfrm>
          <a:prstGeom prst="diamond">
            <a:avLst/>
          </a:prstGeom>
          <a:solidFill>
            <a:srgbClr val="9C2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66072" y="337603"/>
            <a:ext cx="2483042" cy="523220"/>
          </a:xfrm>
          <a:prstGeom prst="rect">
            <a:avLst/>
          </a:prstGeom>
          <a:solidFill>
            <a:schemeClr val="accent3">
              <a:lumMod val="20000"/>
              <a:lumOff val="80000"/>
            </a:schemeClr>
          </a:solidFill>
        </p:spPr>
        <p:txBody>
          <a:bodyPr wrap="square" rtlCol="0">
            <a:spAutoFit/>
          </a:bodyPr>
          <a:lstStyle/>
          <a:p>
            <a:pPr algn="ctr"/>
            <a:r>
              <a:rPr lang="en-US" sz="2800" dirty="0" err="1" smtClean="0">
                <a:latin typeface="NikoshBAN" pitchFamily="2" charset="0"/>
                <a:cs typeface="NikoshBAN" pitchFamily="2" charset="0"/>
              </a:rPr>
              <a:t>পাঠ</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পরিচিতি</a:t>
            </a:r>
            <a:endParaRPr lang="en-US" sz="1600" dirty="0"/>
          </a:p>
        </p:txBody>
      </p:sp>
      <p:sp>
        <p:nvSpPr>
          <p:cNvPr id="17" name="Title 1"/>
          <p:cNvSpPr txBox="1">
            <a:spLocks/>
          </p:cNvSpPr>
          <p:nvPr/>
        </p:nvSpPr>
        <p:spPr>
          <a:xfrm>
            <a:off x="6689011" y="4094212"/>
            <a:ext cx="5371478" cy="234950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lIns="0" rIns="0" bIns="0" anchor="ctr" anchorCtr="1"/>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endParaRPr lang="en-US" sz="19900" dirty="0">
              <a:solidFill>
                <a:srgbClr val="C00000"/>
              </a:solidFill>
              <a:latin typeface="NikoshBAN" panose="02000000000000000000" pitchFamily="2" charset="0"/>
              <a:cs typeface="NikoshBAN" panose="02000000000000000000" pitchFamily="2" charset="0"/>
            </a:endParaRPr>
          </a:p>
        </p:txBody>
      </p:sp>
      <p:sp>
        <p:nvSpPr>
          <p:cNvPr id="18" name="TextBox 17"/>
          <p:cNvSpPr txBox="1"/>
          <p:nvPr/>
        </p:nvSpPr>
        <p:spPr>
          <a:xfrm>
            <a:off x="6790360" y="4255768"/>
            <a:ext cx="5371478" cy="1938992"/>
          </a:xfrm>
          <a:prstGeom prst="rect">
            <a:avLst/>
          </a:prstGeom>
          <a:noFill/>
        </p:spPr>
        <p:txBody>
          <a:bodyPr wrap="square" rtlCol="0">
            <a:spAutoFit/>
          </a:bodyPr>
          <a:lstStyle/>
          <a:p>
            <a:r>
              <a:rPr lang="en-US" sz="2400" dirty="0" err="1">
                <a:solidFill>
                  <a:schemeClr val="bg2"/>
                </a:solidFill>
                <a:latin typeface="NikoshBAN" pitchFamily="2" charset="0"/>
                <a:cs typeface="NikoshBAN" pitchFamily="2" charset="0"/>
              </a:rPr>
              <a:t>শ্রেণিঃ</a:t>
            </a:r>
            <a:r>
              <a:rPr lang="en-US" sz="2400" dirty="0">
                <a:solidFill>
                  <a:schemeClr val="bg2"/>
                </a:solidFill>
                <a:latin typeface="NikoshBAN" pitchFamily="2" charset="0"/>
                <a:cs typeface="NikoshBAN" pitchFamily="2" charset="0"/>
              </a:rPr>
              <a:t> </a:t>
            </a:r>
            <a:r>
              <a:rPr lang="en-US" sz="2400" dirty="0" err="1" smtClean="0">
                <a:solidFill>
                  <a:schemeClr val="bg2"/>
                </a:solidFill>
                <a:latin typeface="NikoshBAN" pitchFamily="2" charset="0"/>
                <a:cs typeface="NikoshBAN" pitchFamily="2" charset="0"/>
              </a:rPr>
              <a:t>দ্বা</a:t>
            </a:r>
            <a:r>
              <a:rPr lang="en-US" sz="2400" dirty="0" err="1" smtClean="0">
                <a:solidFill>
                  <a:schemeClr val="bg2"/>
                </a:solidFill>
                <a:latin typeface="NikoshBAN" pitchFamily="2" charset="0"/>
                <a:cs typeface="NikoshBAN" pitchFamily="2" charset="0"/>
              </a:rPr>
              <a:t>দশ</a:t>
            </a:r>
            <a:r>
              <a:rPr lang="en-US" sz="2400" dirty="0" smtClean="0">
                <a:solidFill>
                  <a:schemeClr val="bg2"/>
                </a:solidFill>
                <a:latin typeface="NikoshBAN" pitchFamily="2" charset="0"/>
                <a:cs typeface="NikoshBAN" pitchFamily="2" charset="0"/>
              </a:rPr>
              <a:t> </a:t>
            </a:r>
            <a:r>
              <a:rPr lang="en-US" sz="2400" dirty="0">
                <a:solidFill>
                  <a:schemeClr val="bg2"/>
                </a:solidFill>
                <a:latin typeface="NikoshBAN" pitchFamily="2" charset="0"/>
                <a:cs typeface="NikoshBAN" pitchFamily="2" charset="0"/>
              </a:rPr>
              <a:t>(HSC, BM)</a:t>
            </a:r>
          </a:p>
          <a:p>
            <a:r>
              <a:rPr lang="en-US" sz="2400" dirty="0" err="1">
                <a:solidFill>
                  <a:schemeClr val="bg2"/>
                </a:solidFill>
                <a:latin typeface="NikoshBAN" pitchFamily="2" charset="0"/>
                <a:cs typeface="NikoshBAN" pitchFamily="2" charset="0"/>
              </a:rPr>
              <a:t>বিষয়ঃ</a:t>
            </a:r>
            <a:r>
              <a:rPr lang="en-US" sz="2400" dirty="0">
                <a:solidFill>
                  <a:schemeClr val="bg2"/>
                </a:solidFill>
                <a:latin typeface="NikoshBAN" pitchFamily="2" charset="0"/>
                <a:cs typeface="NikoshBAN" pitchFamily="2" charset="0"/>
              </a:rPr>
              <a:t> </a:t>
            </a:r>
            <a:r>
              <a:rPr lang="en-US" sz="2400" dirty="0" err="1" smtClean="0">
                <a:solidFill>
                  <a:schemeClr val="bg2"/>
                </a:solidFill>
                <a:latin typeface="NikoshBAN" pitchFamily="2" charset="0"/>
                <a:cs typeface="NikoshBAN" pitchFamily="2" charset="0"/>
              </a:rPr>
              <a:t>কম্পিউটার</a:t>
            </a:r>
            <a:r>
              <a:rPr lang="en-US" sz="2400" dirty="0" smtClean="0">
                <a:solidFill>
                  <a:schemeClr val="bg2"/>
                </a:solidFill>
                <a:latin typeface="NikoshBAN" pitchFamily="2" charset="0"/>
                <a:cs typeface="NikoshBAN" pitchFamily="2" charset="0"/>
              </a:rPr>
              <a:t> </a:t>
            </a:r>
            <a:r>
              <a:rPr lang="en-US" sz="2400" dirty="0" err="1" smtClean="0">
                <a:solidFill>
                  <a:schemeClr val="bg2"/>
                </a:solidFill>
                <a:latin typeface="NikoshBAN" pitchFamily="2" charset="0"/>
                <a:cs typeface="NikoshBAN" pitchFamily="2" charset="0"/>
              </a:rPr>
              <a:t>অফিস</a:t>
            </a:r>
            <a:r>
              <a:rPr lang="en-US" sz="2400" dirty="0" smtClean="0">
                <a:solidFill>
                  <a:schemeClr val="bg2"/>
                </a:solidFill>
                <a:latin typeface="NikoshBAN" pitchFamily="2" charset="0"/>
                <a:cs typeface="NikoshBAN" pitchFamily="2" charset="0"/>
              </a:rPr>
              <a:t> </a:t>
            </a:r>
            <a:r>
              <a:rPr lang="en-US" sz="2400" dirty="0" smtClean="0">
                <a:solidFill>
                  <a:schemeClr val="bg2"/>
                </a:solidFill>
                <a:latin typeface="NikoshBAN" pitchFamily="2" charset="0"/>
                <a:cs typeface="NikoshBAN" pitchFamily="2" charset="0"/>
              </a:rPr>
              <a:t>অ্যা</a:t>
            </a:r>
            <a:r>
              <a:rPr lang="en-US" sz="2400" dirty="0" smtClean="0">
                <a:solidFill>
                  <a:schemeClr val="bg2"/>
                </a:solidFill>
                <a:latin typeface="NikoshBAN" pitchFamily="2" charset="0"/>
                <a:cs typeface="NikoshBAN" pitchFamily="2" charset="0"/>
              </a:rPr>
              <a:t>প্লিকেশন-</a:t>
            </a:r>
            <a:r>
              <a:rPr lang="en-US" sz="2400" dirty="0" smtClean="0">
                <a:solidFill>
                  <a:schemeClr val="bg2"/>
                </a:solidFill>
                <a:latin typeface="NikoshBAN" pitchFamily="2" charset="0"/>
                <a:cs typeface="NikoshBAN" pitchFamily="2" charset="0"/>
              </a:rPr>
              <a:t>২</a:t>
            </a:r>
            <a:endParaRPr lang="en-US" sz="2400" dirty="0" smtClean="0">
              <a:solidFill>
                <a:schemeClr val="bg2"/>
              </a:solidFill>
              <a:latin typeface="NikoshBAN" pitchFamily="2" charset="0"/>
              <a:cs typeface="NikoshBAN" pitchFamily="2" charset="0"/>
            </a:endParaRPr>
          </a:p>
          <a:p>
            <a:r>
              <a:rPr lang="en-US" sz="2400" dirty="0" err="1" smtClean="0">
                <a:solidFill>
                  <a:schemeClr val="bg2"/>
                </a:solidFill>
                <a:latin typeface="NikoshBAN" pitchFamily="2" charset="0"/>
                <a:cs typeface="NikoshBAN" pitchFamily="2" charset="0"/>
              </a:rPr>
              <a:t>অধ্যায়ঃ</a:t>
            </a:r>
            <a:r>
              <a:rPr lang="en-US" sz="2400" dirty="0" smtClean="0">
                <a:solidFill>
                  <a:schemeClr val="bg2"/>
                </a:solidFill>
                <a:latin typeface="NikoshBAN" pitchFamily="2" charset="0"/>
                <a:cs typeface="NikoshBAN" pitchFamily="2" charset="0"/>
              </a:rPr>
              <a:t> </a:t>
            </a:r>
            <a:r>
              <a:rPr lang="en-US" sz="2400" dirty="0" smtClean="0">
                <a:solidFill>
                  <a:schemeClr val="bg2"/>
                </a:solidFill>
                <a:latin typeface="NikoshBAN" pitchFamily="2" charset="0"/>
                <a:cs typeface="NikoshBAN" pitchFamily="2" charset="0"/>
              </a:rPr>
              <a:t>২ (</a:t>
            </a:r>
            <a:r>
              <a:rPr lang="en-US" sz="2400" dirty="0" err="1" smtClean="0">
                <a:solidFill>
                  <a:schemeClr val="bg2"/>
                </a:solidFill>
                <a:latin typeface="NikoshBAN" pitchFamily="2" charset="0"/>
                <a:cs typeface="NikoshBAN" pitchFamily="2" charset="0"/>
              </a:rPr>
              <a:t>কমিউনিকেশন</a:t>
            </a:r>
            <a:r>
              <a:rPr lang="en-US" sz="2400" dirty="0" smtClean="0">
                <a:solidFill>
                  <a:schemeClr val="bg2"/>
                </a:solidFill>
                <a:latin typeface="NikoshBAN" pitchFamily="2" charset="0"/>
                <a:cs typeface="NikoshBAN" pitchFamily="2" charset="0"/>
              </a:rPr>
              <a:t> </a:t>
            </a:r>
            <a:r>
              <a:rPr lang="en-US" sz="2400" dirty="0" err="1" smtClean="0">
                <a:solidFill>
                  <a:schemeClr val="bg2"/>
                </a:solidFill>
                <a:latin typeface="NikoshBAN" pitchFamily="2" charset="0"/>
                <a:cs typeface="NikoshBAN" pitchFamily="2" charset="0"/>
              </a:rPr>
              <a:t>বেসিকস</a:t>
            </a:r>
            <a:r>
              <a:rPr lang="en-US" sz="2400" dirty="0" smtClean="0">
                <a:solidFill>
                  <a:schemeClr val="bg2"/>
                </a:solidFill>
                <a:latin typeface="NikoshBAN" pitchFamily="2" charset="0"/>
                <a:cs typeface="NikoshBAN" pitchFamily="2" charset="0"/>
              </a:rPr>
              <a:t>)</a:t>
            </a:r>
            <a:endParaRPr lang="en-US" sz="2400" dirty="0" smtClean="0">
              <a:solidFill>
                <a:schemeClr val="bg2"/>
              </a:solidFill>
              <a:latin typeface="NikoshBAN" pitchFamily="2" charset="0"/>
              <a:cs typeface="NikoshBAN" pitchFamily="2" charset="0"/>
            </a:endParaRPr>
          </a:p>
          <a:p>
            <a:r>
              <a:rPr lang="en-US" sz="2400" dirty="0" err="1" smtClean="0">
                <a:solidFill>
                  <a:schemeClr val="bg2"/>
                </a:solidFill>
                <a:latin typeface="NikoshBAN" pitchFamily="2" charset="0"/>
                <a:cs typeface="NikoshBAN" pitchFamily="2" charset="0"/>
              </a:rPr>
              <a:t>সময়ঃ</a:t>
            </a:r>
            <a:r>
              <a:rPr lang="en-US" sz="2400" dirty="0" smtClean="0">
                <a:solidFill>
                  <a:schemeClr val="bg2"/>
                </a:solidFill>
                <a:latin typeface="NikoshBAN" pitchFamily="2" charset="0"/>
                <a:cs typeface="NikoshBAN" pitchFamily="2" charset="0"/>
              </a:rPr>
              <a:t> </a:t>
            </a:r>
            <a:r>
              <a:rPr lang="en-US" sz="2400" dirty="0">
                <a:solidFill>
                  <a:schemeClr val="bg2"/>
                </a:solidFill>
                <a:latin typeface="NikoshBAN" pitchFamily="2" charset="0"/>
                <a:cs typeface="NikoshBAN" pitchFamily="2" charset="0"/>
              </a:rPr>
              <a:t>৪০ </a:t>
            </a:r>
            <a:r>
              <a:rPr lang="en-US" sz="2400" dirty="0" err="1">
                <a:solidFill>
                  <a:schemeClr val="bg2"/>
                </a:solidFill>
                <a:latin typeface="NikoshBAN" pitchFamily="2" charset="0"/>
                <a:cs typeface="NikoshBAN" pitchFamily="2" charset="0"/>
              </a:rPr>
              <a:t>মিনিট</a:t>
            </a:r>
            <a:endParaRPr lang="en-US" sz="2400" dirty="0">
              <a:solidFill>
                <a:schemeClr val="bg2"/>
              </a:solidFill>
              <a:latin typeface="NikoshBAN" pitchFamily="2" charset="0"/>
              <a:cs typeface="NikoshBAN" pitchFamily="2" charset="0"/>
            </a:endParaRPr>
          </a:p>
          <a:p>
            <a:r>
              <a:rPr lang="en-US" sz="2400" dirty="0" err="1" smtClean="0">
                <a:solidFill>
                  <a:schemeClr val="bg2"/>
                </a:solidFill>
                <a:latin typeface="NikoshBAN" pitchFamily="2" charset="0"/>
                <a:cs typeface="NikoshBAN" pitchFamily="2" charset="0"/>
              </a:rPr>
              <a:t>তারিখঃ</a:t>
            </a:r>
            <a:endParaRPr lang="en-US" sz="2400" dirty="0" smtClean="0">
              <a:solidFill>
                <a:schemeClr val="bg2"/>
              </a:solidFill>
              <a:latin typeface="NikoshBAN" pitchFamily="2" charset="0"/>
              <a:cs typeface="NikoshBAN" pitchFamily="2" charset="0"/>
            </a:endParaRPr>
          </a:p>
        </p:txBody>
      </p:sp>
      <p:pic>
        <p:nvPicPr>
          <p:cNvPr id="2" name="Picture 2" descr="C:\Users\Sumon\Desktop\Muktopaath Certificate\IMG_20200307_1730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049" y="1143000"/>
            <a:ext cx="1843088" cy="257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ppt_w</p:attrName>
                                        </p:attrNameLst>
                                      </p:cBhvr>
                                      <p:tavLst>
                                        <p:tav tm="0" fmla="#ppt_w*sin(2.5*pi*$)">
                                          <p:val>
                                            <p:fltVal val="0"/>
                                          </p:val>
                                        </p:tav>
                                        <p:tav tm="100000">
                                          <p:val>
                                            <p:fltVal val="1"/>
                                          </p:val>
                                        </p:tav>
                                      </p:tavLst>
                                    </p:anim>
                                    <p:anim calcmode="lin" valueType="num">
                                      <p:cBhvr>
                                        <p:cTn id="24" dur="2000" fill="hold"/>
                                        <p:tgtEl>
                                          <p:spTgt spid="12"/>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anim calcmode="lin" valueType="num">
                                      <p:cBhvr>
                                        <p:cTn id="40" dur="2000" fill="hold"/>
                                        <p:tgtEl>
                                          <p:spTgt spid="18"/>
                                        </p:tgtEl>
                                        <p:attrNameLst>
                                          <p:attrName>ppt_w</p:attrName>
                                        </p:attrNameLst>
                                      </p:cBhvr>
                                      <p:tavLst>
                                        <p:tav tm="0" fmla="#ppt_w*sin(2.5*pi*$)">
                                          <p:val>
                                            <p:fltVal val="0"/>
                                          </p:val>
                                        </p:tav>
                                        <p:tav tm="100000">
                                          <p:val>
                                            <p:fltVal val="1"/>
                                          </p:val>
                                        </p:tav>
                                      </p:tavLst>
                                    </p:anim>
                                    <p:anim calcmode="lin" valueType="num">
                                      <p:cBhvr>
                                        <p:cTn id="41" dur="2000" fill="hold"/>
                                        <p:tgtEl>
                                          <p:spTgt spid="18"/>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000"/>
                                        <p:tgtEl>
                                          <p:spTgt spid="2"/>
                                        </p:tgtEl>
                                      </p:cBhvr>
                                    </p:animEffect>
                                    <p:anim calcmode="lin" valueType="num">
                                      <p:cBhvr>
                                        <p:cTn id="50" dur="2000" fill="hold"/>
                                        <p:tgtEl>
                                          <p:spTgt spid="2"/>
                                        </p:tgtEl>
                                        <p:attrNameLst>
                                          <p:attrName>ppt_w</p:attrName>
                                        </p:attrNameLst>
                                      </p:cBhvr>
                                      <p:tavLst>
                                        <p:tav tm="0" fmla="#ppt_w*sin(2.5*pi*$)">
                                          <p:val>
                                            <p:fltVal val="0"/>
                                          </p:val>
                                        </p:tav>
                                        <p:tav tm="100000">
                                          <p:val>
                                            <p:fltVal val="1"/>
                                          </p:val>
                                        </p:tav>
                                      </p:tavLst>
                                    </p:anim>
                                    <p:anim calcmode="lin" valueType="num">
                                      <p:cBhvr>
                                        <p:cTn id="5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4" grpId="0" animBg="1"/>
      <p:bldP spid="15" grpId="0" animBg="1"/>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Sumon\Desktop\Welcome\Thank-You-GIF (2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2852884"/>
            <a:ext cx="8394700" cy="379619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umon\Desktop\Pic of cable\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212725"/>
            <a:ext cx="5715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52098"/>
      </p:ext>
    </p:extLst>
  </p:cSld>
  <p:clrMapOvr>
    <a:masterClrMapping/>
  </p:clrMapOvr>
  <p:transition spd="slow">
    <p:wedg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anim calcmode="lin" valueType="num">
                                      <p:cBhvr>
                                        <p:cTn id="8" dur="2000" fill="hold"/>
                                        <p:tgtEl>
                                          <p:spTgt spid="14339"/>
                                        </p:tgtEl>
                                        <p:attrNameLst>
                                          <p:attrName>ppt_w</p:attrName>
                                        </p:attrNameLst>
                                      </p:cBhvr>
                                      <p:tavLst>
                                        <p:tav tm="0" fmla="#ppt_w*sin(2.5*pi*$)">
                                          <p:val>
                                            <p:fltVal val="0"/>
                                          </p:val>
                                        </p:tav>
                                        <p:tav tm="100000">
                                          <p:val>
                                            <p:fltVal val="1"/>
                                          </p:val>
                                        </p:tav>
                                      </p:tavLst>
                                    </p:anim>
                                    <p:anim calcmode="lin" valueType="num">
                                      <p:cBhvr>
                                        <p:cTn id="9" dur="20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2000"/>
                                        <p:tgtEl>
                                          <p:spTgt spid="3076"/>
                                        </p:tgtEl>
                                      </p:cBhvr>
                                    </p:animEffect>
                                    <p:anim calcmode="lin" valueType="num">
                                      <p:cBhvr>
                                        <p:cTn id="15" dur="2000" fill="hold"/>
                                        <p:tgtEl>
                                          <p:spTgt spid="3076"/>
                                        </p:tgtEl>
                                        <p:attrNameLst>
                                          <p:attrName>ppt_w</p:attrName>
                                        </p:attrNameLst>
                                      </p:cBhvr>
                                      <p:tavLst>
                                        <p:tav tm="0" fmla="#ppt_w*sin(2.5*pi*$)">
                                          <p:val>
                                            <p:fltVal val="0"/>
                                          </p:val>
                                        </p:tav>
                                        <p:tav tm="100000">
                                          <p:val>
                                            <p:fltVal val="1"/>
                                          </p:val>
                                        </p:tav>
                                      </p:tavLst>
                                    </p:anim>
                                    <p:anim calcmode="lin" valueType="num">
                                      <p:cBhvr>
                                        <p:cTn id="16"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9859"/>
            <a:ext cx="12161838" cy="769441"/>
          </a:xfrm>
          <a:prstGeom prst="rect">
            <a:avLst/>
          </a:prstGeom>
          <a:solidFill>
            <a:srgbClr val="FFC000"/>
          </a:solidFill>
        </p:spPr>
        <p:txBody>
          <a:bodyPr wrap="square" rtlCol="0">
            <a:spAutoFit/>
          </a:bodyPr>
          <a:lstStyle/>
          <a:p>
            <a:pPr algn="ctr"/>
            <a:r>
              <a:rPr lang="bn-BD" sz="4400" dirty="0" smtClean="0">
                <a:latin typeface="NikoshBAN" pitchFamily="2" charset="0"/>
                <a:cs typeface="NikoshBAN" pitchFamily="2" charset="0"/>
              </a:rPr>
              <a:t>নিচের ছবিগুলো লক্ষ্য করো, কিছু বুঝতে পারছ?</a:t>
            </a:r>
            <a:endParaRPr lang="en-US" sz="2400" dirty="0">
              <a:latin typeface="NikoshBAN" pitchFamily="2" charset="0"/>
              <a:cs typeface="NikoshBAN" pitchFamily="2" charset="0"/>
            </a:endParaRPr>
          </a:p>
        </p:txBody>
      </p:sp>
      <p:sp>
        <p:nvSpPr>
          <p:cNvPr id="8" name="TextBox 7"/>
          <p:cNvSpPr txBox="1"/>
          <p:nvPr/>
        </p:nvSpPr>
        <p:spPr>
          <a:xfrm>
            <a:off x="813712" y="5778836"/>
            <a:ext cx="9946672" cy="646331"/>
          </a:xfrm>
          <a:prstGeom prst="rect">
            <a:avLst/>
          </a:prstGeom>
          <a:solidFill>
            <a:schemeClr val="tx2">
              <a:lumMod val="40000"/>
              <a:lumOff val="60000"/>
            </a:schemeClr>
          </a:solidFill>
        </p:spPr>
        <p:txBody>
          <a:bodyPr wrap="square" rtlCol="0">
            <a:spAutoFit/>
          </a:bodyPr>
          <a:lstStyle/>
          <a:p>
            <a:pPr algn="ctr"/>
            <a:r>
              <a:rPr lang="bn-BD" sz="3600" dirty="0" smtClean="0">
                <a:latin typeface="NikoshBAN" pitchFamily="2" charset="0"/>
                <a:cs typeface="NikoshBAN" pitchFamily="2" charset="0"/>
              </a:rPr>
              <a:t>হ্যাঁ, ঠিকই ধরেছ, ছবিগুলো </a:t>
            </a:r>
            <a:r>
              <a:rPr lang="bn-BD" sz="3600" u="sng" dirty="0" smtClean="0">
                <a:latin typeface="NikoshBAN" pitchFamily="2" charset="0"/>
                <a:cs typeface="NikoshBAN" pitchFamily="2" charset="0"/>
              </a:rPr>
              <a:t>কো-এক্সিয়াল ক্যাবল</a:t>
            </a:r>
            <a:r>
              <a:rPr lang="en-US" sz="3600" u="sng" dirty="0" err="1" smtClean="0">
                <a:latin typeface="NikoshBAN" pitchFamily="2" charset="0"/>
                <a:cs typeface="NikoshBAN" pitchFamily="2" charset="0"/>
              </a:rPr>
              <a:t>ের</a:t>
            </a:r>
            <a:r>
              <a:rPr lang="bn-BD" sz="3600" u="sng" dirty="0" smtClean="0">
                <a:latin typeface="NikoshBAN" pitchFamily="2" charset="0"/>
                <a:cs typeface="NikoshBAN" pitchFamily="2" charset="0"/>
              </a:rPr>
              <a:t> </a:t>
            </a:r>
            <a:r>
              <a:rPr lang="bn-BD" sz="2800" dirty="0" smtClean="0"/>
              <a:t>।</a:t>
            </a:r>
            <a:endParaRPr lang="en-US" dirty="0"/>
          </a:p>
        </p:txBody>
      </p:sp>
      <p:pic>
        <p:nvPicPr>
          <p:cNvPr id="5122" name="Picture 2" descr="C:\Users\Sumon\Desktop\Pic of cable\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58938"/>
            <a:ext cx="5131410" cy="29003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umon\Desktop\Pic of cable\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13" y="1681957"/>
            <a:ext cx="5736590" cy="287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anim calcmode="lin" valueType="num">
                                      <p:cBhvr>
                                        <p:cTn id="13" dur="2000" fill="hold"/>
                                        <p:tgtEl>
                                          <p:spTgt spid="5123"/>
                                        </p:tgtEl>
                                        <p:attrNameLst>
                                          <p:attrName>ppt_w</p:attrName>
                                        </p:attrNameLst>
                                      </p:cBhvr>
                                      <p:tavLst>
                                        <p:tav tm="0" fmla="#ppt_w*sin(2.5*pi*$)">
                                          <p:val>
                                            <p:fltVal val="0"/>
                                          </p:val>
                                        </p:tav>
                                        <p:tav tm="100000">
                                          <p:val>
                                            <p:fltVal val="1"/>
                                          </p:val>
                                        </p:tav>
                                      </p:tavLst>
                                    </p:anim>
                                    <p:anim calcmode="lin" valueType="num">
                                      <p:cBhvr>
                                        <p:cTn id="14"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375634"/>
            <a:ext cx="1216183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5400" b="1" dirty="0" smtClean="0">
                <a:solidFill>
                  <a:schemeClr val="accent2"/>
                </a:solidFill>
                <a:latin typeface="NikoshBAN" pitchFamily="2" charset="0"/>
                <a:cs typeface="NikoshBAN" pitchFamily="2" charset="0"/>
              </a:rPr>
              <a:t>পাঠ পরিচিতি</a:t>
            </a:r>
            <a:endParaRPr lang="en-US" sz="5400" b="1" dirty="0">
              <a:solidFill>
                <a:schemeClr val="accent2"/>
              </a:solidFill>
              <a:latin typeface="NikoshBAN" pitchFamily="2" charset="0"/>
              <a:cs typeface="NikoshBAN" pitchFamily="2" charset="0"/>
            </a:endParaRPr>
          </a:p>
        </p:txBody>
      </p:sp>
      <p:sp>
        <p:nvSpPr>
          <p:cNvPr id="4" name="TextBox 3"/>
          <p:cNvSpPr txBox="1"/>
          <p:nvPr/>
        </p:nvSpPr>
        <p:spPr>
          <a:xfrm>
            <a:off x="480756" y="1760628"/>
            <a:ext cx="10788258" cy="4370427"/>
          </a:xfrm>
          <a:prstGeom prst="rect">
            <a:avLst/>
          </a:prstGeom>
          <a:noFill/>
        </p:spPr>
        <p:txBody>
          <a:bodyPr wrap="square" rtlCol="0">
            <a:spAutoFit/>
          </a:bodyPr>
          <a:lstStyle/>
          <a:p>
            <a:r>
              <a:rPr lang="en-US" sz="3200" dirty="0" err="1" smtClean="0">
                <a:latin typeface="NikoshBAN" pitchFamily="2" charset="0"/>
                <a:cs typeface="NikoshBAN" pitchFamily="2" charset="0"/>
              </a:rPr>
              <a:t>বিষয়ঃ</a:t>
            </a:r>
            <a:r>
              <a:rPr lang="bn-BD" sz="3200" dirty="0" smtClean="0">
                <a:latin typeface="NikoshBAN" pitchFamily="2" charset="0"/>
                <a:cs typeface="NikoshBAN" pitchFamily="2" charset="0"/>
              </a:rPr>
              <a:t> কম্পিউটার অফিস </a:t>
            </a:r>
            <a:r>
              <a:rPr lang="bn-BD" sz="3200" dirty="0" smtClean="0">
                <a:latin typeface="NikoshBAN" pitchFamily="2" charset="0"/>
                <a:cs typeface="NikoshBAN" pitchFamily="2" charset="0"/>
              </a:rPr>
              <a:t>অ্যাপ্লিকেশন-</a:t>
            </a:r>
            <a:r>
              <a:rPr lang="en-US" sz="3200" dirty="0" smtClean="0">
                <a:latin typeface="NikoshBAN" pitchFamily="2" charset="0"/>
                <a:cs typeface="NikoshBAN" pitchFamily="2" charset="0"/>
              </a:rPr>
              <a:t>২</a:t>
            </a:r>
            <a:endParaRPr lang="bn-BD"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শ্রেণি</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a:t>
            </a:r>
            <a:r>
              <a:rPr lang="bn-BD" sz="3200" dirty="0" smtClean="0">
                <a:latin typeface="NikoshBAN" pitchFamily="2" charset="0"/>
                <a:cs typeface="NikoshBAN" pitchFamily="2" charset="0"/>
              </a:rPr>
              <a:t>দশ </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HSC, BM)</a:t>
            </a:r>
          </a:p>
          <a:p>
            <a:r>
              <a:rPr lang="en-US" sz="3200" dirty="0" err="1" smtClean="0">
                <a:latin typeface="NikoshBAN" pitchFamily="2" charset="0"/>
                <a:cs typeface="NikoshBAN" pitchFamily="2" charset="0"/>
              </a:rPr>
              <a:t>অধ্যায়</a:t>
            </a:r>
            <a:r>
              <a:rPr lang="bn-BD" sz="3200" dirty="0" smtClean="0">
                <a:latin typeface="NikoshBAN" pitchFamily="2" charset="0"/>
                <a:cs typeface="NikoshBAN" pitchFamily="2" charset="0"/>
              </a:rPr>
              <a:t>-</a:t>
            </a:r>
            <a:r>
              <a:rPr lang="en-US" sz="3200" dirty="0">
                <a:latin typeface="NikoshBAN" pitchFamily="2" charset="0"/>
                <a:cs typeface="NikoshBAN" pitchFamily="2" charset="0"/>
              </a:rPr>
              <a:t> ২ (</a:t>
            </a:r>
            <a:r>
              <a:rPr lang="en-US" sz="3200" dirty="0" err="1">
                <a:latin typeface="NikoshBAN" pitchFamily="2" charset="0"/>
                <a:cs typeface="NikoshBAN" pitchFamily="2" charset="0"/>
              </a:rPr>
              <a:t>কমিউনিকেশন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বেসিকস</a:t>
            </a:r>
            <a:r>
              <a:rPr lang="en-US" sz="3200" dirty="0" smtClean="0">
                <a:latin typeface="NikoshBAN" pitchFamily="2" charset="0"/>
                <a:cs typeface="NikoshBAN" pitchFamily="2" charset="0"/>
              </a:rPr>
              <a:t>)</a:t>
            </a:r>
          </a:p>
          <a:p>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 </a:t>
            </a:r>
            <a:r>
              <a:rPr lang="bn-BD" sz="3200" u="sng" dirty="0">
                <a:latin typeface="NikoshBAN" pitchFamily="2" charset="0"/>
                <a:cs typeface="NikoshBAN" pitchFamily="2" charset="0"/>
              </a:rPr>
              <a:t>কো-এক্সিয়াল </a:t>
            </a:r>
            <a:r>
              <a:rPr lang="bn-BD" sz="3200" u="sng" dirty="0" smtClean="0">
                <a:latin typeface="NikoshBAN" pitchFamily="2" charset="0"/>
                <a:cs typeface="NikoshBAN" pitchFamily="2" charset="0"/>
              </a:rPr>
              <a:t>ক্যাবল</a:t>
            </a:r>
            <a:endParaRPr lang="bn-BD" sz="3200" dirty="0" smtClean="0">
              <a:latin typeface="NikoshBAN" pitchFamily="2" charset="0"/>
              <a:cs typeface="NikoshBAN" pitchFamily="2" charset="0"/>
            </a:endParaRPr>
          </a:p>
          <a:p>
            <a:endParaRPr lang="bn-BD" sz="3200" dirty="0">
              <a:solidFill>
                <a:schemeClr val="accent6">
                  <a:lumMod val="75000"/>
                </a:schemeClr>
              </a:solidFill>
              <a:latin typeface="NikoshBAN" pitchFamily="2" charset="0"/>
              <a:cs typeface="NikoshBAN" pitchFamily="2" charset="0"/>
            </a:endParaRPr>
          </a:p>
          <a:p>
            <a:endParaRPr lang="bn-BD" sz="3200" dirty="0" smtClean="0">
              <a:solidFill>
                <a:schemeClr val="accent6">
                  <a:lumMod val="75000"/>
                </a:schemeClr>
              </a:solidFill>
              <a:latin typeface="NikoshBAN" pitchFamily="2" charset="0"/>
              <a:cs typeface="NikoshBAN" pitchFamily="2" charset="0"/>
            </a:endParaRPr>
          </a:p>
          <a:p>
            <a:endParaRPr lang="en-US" sz="3200" dirty="0">
              <a:solidFill>
                <a:schemeClr val="accent6">
                  <a:lumMod val="75000"/>
                </a:schemeClr>
              </a:solidFill>
              <a:latin typeface="NikoshBAN" pitchFamily="2" charset="0"/>
              <a:cs typeface="NikoshBAN" pitchFamily="2" charset="0"/>
            </a:endParaRPr>
          </a:p>
          <a:p>
            <a:endParaRPr lang="bn-BD" sz="3200" dirty="0" smtClean="0">
              <a:solidFill>
                <a:schemeClr val="accent6">
                  <a:lumMod val="75000"/>
                </a:schemeClr>
              </a:solidFill>
              <a:latin typeface="NikoshBAN" pitchFamily="2" charset="0"/>
              <a:cs typeface="NikoshBAN" pitchFamily="2" charset="0"/>
            </a:endParaRPr>
          </a:p>
          <a:p>
            <a:endParaRPr lang="en-US" dirty="0">
              <a:solidFill>
                <a:schemeClr val="accent6">
                  <a:lumMod val="75000"/>
                </a:schemeClr>
              </a:solidFill>
            </a:endParaRPr>
          </a:p>
        </p:txBody>
      </p:sp>
      <p:pic>
        <p:nvPicPr>
          <p:cNvPr id="6146" name="Picture 2" descr="C:\Users\Sumon\Desktop\Pic of cable\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3668842"/>
            <a:ext cx="4247858" cy="260495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umon\Desktop\Pic of cabl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8" y="3031782"/>
            <a:ext cx="4500562" cy="337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13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anim calcmode="lin" valueType="num">
                                      <p:cBhvr>
                                        <p:cTn id="13" dur="2000" fill="hold"/>
                                        <p:tgtEl>
                                          <p:spTgt spid="6147"/>
                                        </p:tgtEl>
                                        <p:attrNameLst>
                                          <p:attrName>ppt_w</p:attrName>
                                        </p:attrNameLst>
                                      </p:cBhvr>
                                      <p:tavLst>
                                        <p:tav tm="0" fmla="#ppt_w*sin(2.5*pi*$)">
                                          <p:val>
                                            <p:fltVal val="0"/>
                                          </p:val>
                                        </p:tav>
                                        <p:tav tm="100000">
                                          <p:val>
                                            <p:fltVal val="1"/>
                                          </p:val>
                                        </p:tav>
                                      </p:tavLst>
                                    </p:anim>
                                    <p:anim calcmode="lin" valueType="num">
                                      <p:cBhvr>
                                        <p:cTn id="14"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73055" y="4087448"/>
            <a:ext cx="7521611" cy="267765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marL="285750" indent="-285750">
              <a:buFont typeface="Wingdings" pitchFamily="2" charset="2"/>
              <a:buChar char="Ø"/>
            </a:pPr>
            <a:r>
              <a:rPr lang="bn-BD" sz="2800" dirty="0">
                <a:latin typeface="NikoshBAN" pitchFamily="2" charset="0"/>
                <a:cs typeface="NikoshBAN" pitchFamily="2" charset="0"/>
              </a:rPr>
              <a:t>কো-এক্সিয়াল ক্যাবল কি তা বলতে পারবে;</a:t>
            </a:r>
          </a:p>
          <a:p>
            <a:pPr marL="285750" indent="-285750">
              <a:buFont typeface="Wingdings" pitchFamily="2" charset="2"/>
              <a:buChar char="Ø"/>
            </a:pPr>
            <a:r>
              <a:rPr lang="bn-BD" sz="2800" dirty="0">
                <a:latin typeface="NikoshBAN" pitchFamily="2" charset="0"/>
                <a:cs typeface="NikoshBAN" pitchFamily="2" charset="0"/>
              </a:rPr>
              <a:t>কো-এক্সিয়াল ক্যাবল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en-US" sz="2800" dirty="0" err="1">
                <a:latin typeface="NikoshBAN" pitchFamily="2" charset="0"/>
                <a:cs typeface="NikoshBAN" pitchFamily="2" charset="0"/>
              </a:rPr>
              <a:t>প্রকারভেদ</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লিখতে</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পারবে;</a:t>
            </a:r>
            <a:endParaRPr lang="en-US" sz="2800" dirty="0">
              <a:latin typeface="NikoshBAN" pitchFamily="2" charset="0"/>
              <a:cs typeface="NikoshBAN" pitchFamily="2" charset="0"/>
            </a:endParaRPr>
          </a:p>
          <a:p>
            <a:pPr marL="285750" indent="-285750">
              <a:buFont typeface="Wingdings" pitchFamily="2" charset="2"/>
              <a:buChar char="Ø"/>
            </a:pPr>
            <a:r>
              <a:rPr lang="bn-BD" sz="2800" dirty="0">
                <a:latin typeface="NikoshBAN" pitchFamily="2" charset="0"/>
                <a:cs typeface="NikoshBAN" pitchFamily="2" charset="0"/>
              </a:rPr>
              <a:t>কো-এক্সিয়াল ক্যাবল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গঠন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সম্পর্কে</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বলতে</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পারবে;</a:t>
            </a:r>
            <a:endParaRPr lang="en-US" sz="2800" dirty="0">
              <a:latin typeface="NikoshBAN" pitchFamily="2" charset="0"/>
              <a:cs typeface="NikoshBAN" pitchFamily="2" charset="0"/>
            </a:endParaRPr>
          </a:p>
          <a:p>
            <a:pPr marL="285750" indent="-285750">
              <a:buFont typeface="Wingdings" pitchFamily="2" charset="2"/>
              <a:buChar char="Ø"/>
            </a:pPr>
            <a:r>
              <a:rPr lang="bn-BD" sz="2800" dirty="0">
                <a:latin typeface="NikoshBAN" pitchFamily="2" charset="0"/>
                <a:cs typeface="NikoshBAN" pitchFamily="2" charset="0"/>
              </a:rPr>
              <a:t>কো-এক্সিয়াল ক্যাবল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সুবিধা</a:t>
            </a:r>
            <a:r>
              <a:rPr lang="en-US" sz="2800" dirty="0">
                <a:latin typeface="NikoshBAN" pitchFamily="2" charset="0"/>
                <a:cs typeface="NikoshBAN" pitchFamily="2" charset="0"/>
              </a:rPr>
              <a:t> ও </a:t>
            </a:r>
            <a:r>
              <a:rPr lang="en-US" sz="2800" dirty="0" err="1">
                <a:latin typeface="NikoshBAN" pitchFamily="2" charset="0"/>
                <a:cs typeface="NikoshBAN" pitchFamily="2" charset="0"/>
              </a:rPr>
              <a:t>অসুবিধা</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ব্যাখ্যা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a:latin typeface="NikoshBAN" pitchFamily="2" charset="0"/>
                <a:cs typeface="NikoshBAN" pitchFamily="2" charset="0"/>
              </a:rPr>
              <a:t>;</a:t>
            </a:r>
          </a:p>
          <a:p>
            <a:pPr marL="285750" indent="-285750">
              <a:buFont typeface="Wingdings" pitchFamily="2" charset="2"/>
              <a:buChar char="Ø"/>
            </a:pPr>
            <a:r>
              <a:rPr lang="bn-BD" sz="2800" dirty="0">
                <a:latin typeface="NikoshBAN" pitchFamily="2" charset="0"/>
                <a:cs typeface="NikoshBAN" pitchFamily="2" charset="0"/>
              </a:rPr>
              <a:t>কো-এক্সিয়াল ক্যাবল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ব্যবহার</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করতে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a:latin typeface="NikoshBAN" pitchFamily="2" charset="0"/>
                <a:cs typeface="NikoshBAN" pitchFamily="2" charset="0"/>
              </a:rPr>
              <a:t>।</a:t>
            </a:r>
            <a:endParaRPr lang="bn-BD" sz="2800" dirty="0">
              <a:latin typeface="NikoshBAN" pitchFamily="2" charset="0"/>
              <a:cs typeface="NikoshBAN" pitchFamily="2" charset="0"/>
            </a:endParaRPr>
          </a:p>
          <a:p>
            <a:pPr marL="285750" indent="-285750">
              <a:buFont typeface="Wingdings" pitchFamily="2" charset="2"/>
              <a:buChar char="Ø"/>
            </a:pPr>
            <a:endParaRPr lang="bn-BD" sz="2800" dirty="0">
              <a:latin typeface="NikoshBAN" pitchFamily="2" charset="0"/>
              <a:cs typeface="NikoshBAN" pitchFamily="2" charset="0"/>
            </a:endParaRPr>
          </a:p>
        </p:txBody>
      </p:sp>
      <p:sp>
        <p:nvSpPr>
          <p:cNvPr id="10" name="TextBox 9"/>
          <p:cNvSpPr txBox="1"/>
          <p:nvPr/>
        </p:nvSpPr>
        <p:spPr>
          <a:xfrm>
            <a:off x="273057" y="2009715"/>
            <a:ext cx="570735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b="1" dirty="0" smtClean="0">
                <a:solidFill>
                  <a:srgbClr val="0070C0"/>
                </a:solidFill>
                <a:latin typeface="NikoshBAN" pitchFamily="2" charset="0"/>
                <a:cs typeface="NikoshBAN" pitchFamily="2" charset="0"/>
              </a:rPr>
              <a:t>এ</a:t>
            </a:r>
            <a:r>
              <a:rPr lang="bn-BD" sz="4400" b="1" dirty="0" smtClean="0">
                <a:solidFill>
                  <a:srgbClr val="0070C0"/>
                </a:solidFill>
                <a:latin typeface="NikoshBAN" pitchFamily="2" charset="0"/>
                <a:cs typeface="NikoshBAN" pitchFamily="2" charset="0"/>
              </a:rPr>
              <a:t>ই</a:t>
            </a:r>
            <a:r>
              <a:rPr lang="en-US" sz="4400" b="1" dirty="0" smtClean="0">
                <a:solidFill>
                  <a:srgbClr val="0070C0"/>
                </a:solidFill>
                <a:latin typeface="NikoshBAN" pitchFamily="2" charset="0"/>
                <a:cs typeface="NikoshBAN" pitchFamily="2" charset="0"/>
              </a:rPr>
              <a:t> পাঠ শেষে </a:t>
            </a:r>
            <a:r>
              <a:rPr lang="en-US" sz="4400" b="1" dirty="0" err="1" smtClean="0">
                <a:solidFill>
                  <a:srgbClr val="0070C0"/>
                </a:solidFill>
                <a:latin typeface="NikoshBAN" pitchFamily="2" charset="0"/>
                <a:cs typeface="NikoshBAN" pitchFamily="2" charset="0"/>
              </a:rPr>
              <a:t>শিক্ষা</a:t>
            </a:r>
            <a:r>
              <a:rPr lang="bn-BD" sz="4400" b="1" dirty="0" smtClean="0">
                <a:solidFill>
                  <a:srgbClr val="0070C0"/>
                </a:solidFill>
                <a:latin typeface="NikoshBAN" pitchFamily="2" charset="0"/>
                <a:cs typeface="NikoshBAN" pitchFamily="2" charset="0"/>
              </a:rPr>
              <a:t>র্থীরা--------</a:t>
            </a:r>
            <a:endParaRPr lang="en-US" sz="4400" b="1" dirty="0">
              <a:solidFill>
                <a:srgbClr val="0070C0"/>
              </a:solidFill>
              <a:latin typeface="NikoshBAN" pitchFamily="2" charset="0"/>
              <a:cs typeface="NikoshBAN" pitchFamily="2" charset="0"/>
            </a:endParaRPr>
          </a:p>
        </p:txBody>
      </p:sp>
      <p:sp>
        <p:nvSpPr>
          <p:cNvPr id="12" name="Slide Number Placeholder 10"/>
          <p:cNvSpPr>
            <a:spLocks noGrp="1"/>
          </p:cNvSpPr>
          <p:nvPr>
            <p:ph type="sldNum" sz="quarter" idx="12"/>
          </p:nvPr>
        </p:nvSpPr>
        <p:spPr/>
        <p:txBody>
          <a:bodyPr/>
          <a:lstStyle/>
          <a:p>
            <a:fld id="{77F65391-0DB0-4FAB-A6D0-73C85A0AECF0}" type="slidenum">
              <a:rPr lang="en-US" smtClean="0"/>
              <a:t>5</a:t>
            </a:fld>
            <a:endParaRPr lang="en-US"/>
          </a:p>
        </p:txBody>
      </p:sp>
      <p:sp>
        <p:nvSpPr>
          <p:cNvPr id="2" name="TextBox 1"/>
          <p:cNvSpPr txBox="1"/>
          <p:nvPr/>
        </p:nvSpPr>
        <p:spPr>
          <a:xfrm>
            <a:off x="0" y="373488"/>
            <a:ext cx="12161838" cy="1015663"/>
          </a:xfrm>
          <a:prstGeom prst="rect">
            <a:avLst/>
          </a:prstGeom>
          <a:solidFill>
            <a:schemeClr val="tx2">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pic>
        <p:nvPicPr>
          <p:cNvPr id="7170" name="Picture 2" descr="C:\Users\Sumon\Desktop\Pic of cable\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7849">
            <a:off x="5757604" y="1988634"/>
            <a:ext cx="5528935" cy="271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5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3697" y="471056"/>
            <a:ext cx="2730235" cy="584775"/>
          </a:xfrm>
          <a:prstGeom prst="rect">
            <a:avLst/>
          </a:prstGeom>
          <a:solidFill>
            <a:schemeClr val="tx2">
              <a:lumMod val="20000"/>
              <a:lumOff val="80000"/>
            </a:schemeClr>
          </a:solidFill>
        </p:spPr>
        <p:txBody>
          <a:bodyPr wrap="none">
            <a:spAutoFit/>
          </a:bodyPr>
          <a:lstStyle/>
          <a:p>
            <a:pPr algn="ctr"/>
            <a:r>
              <a:rPr lang="bn-BD" sz="3200" dirty="0">
                <a:latin typeface="NikoshBAN" pitchFamily="2" charset="0"/>
                <a:cs typeface="NikoshBAN" pitchFamily="2" charset="0"/>
              </a:rPr>
              <a:t>কো-এক্সিয়াল ক্যাবল</a:t>
            </a:r>
          </a:p>
        </p:txBody>
      </p:sp>
      <p:sp>
        <p:nvSpPr>
          <p:cNvPr id="4" name="Rectangle 3"/>
          <p:cNvSpPr/>
          <p:nvPr/>
        </p:nvSpPr>
        <p:spPr>
          <a:xfrm>
            <a:off x="889001" y="1371601"/>
            <a:ext cx="10337800" cy="954107"/>
          </a:xfrm>
          <a:prstGeom prst="rect">
            <a:avLst/>
          </a:prstGeom>
          <a:solidFill>
            <a:schemeClr val="tx2">
              <a:lumMod val="20000"/>
              <a:lumOff val="80000"/>
            </a:schemeClr>
          </a:solidFill>
        </p:spPr>
        <p:txBody>
          <a:bodyPr wrap="square">
            <a:spAutoFit/>
          </a:bodyPr>
          <a:lstStyle/>
          <a:p>
            <a:r>
              <a:rPr lang="bn-BD" sz="2800" dirty="0">
                <a:latin typeface="NikoshBAN" pitchFamily="2" charset="0"/>
                <a:cs typeface="NikoshBAN" pitchFamily="2" charset="0"/>
              </a:rPr>
              <a:t>কো-এক্সিয়াল ক্যাবল দুটি পরিবাহী ও অপরিবাহী পদার্থের সাহায্যে তৈরি করা হয়। </a:t>
            </a:r>
            <a:r>
              <a:rPr lang="en-US" sz="2800" dirty="0" smtClean="0">
                <a:latin typeface="NikoshBAN" pitchFamily="2" charset="0"/>
                <a:cs typeface="NikoshBAN" pitchFamily="2" charset="0"/>
              </a:rPr>
              <a:t>LAN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Local Area Network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এ ব্যবহৃত ক্যাবল হচ্ছে কো-এক্সিয়াল ক্যাবল। </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758" y="2895601"/>
            <a:ext cx="7243611" cy="3149599"/>
          </a:xfrm>
          <a:prstGeom prst="rect">
            <a:avLst/>
          </a:prstGeom>
          <a:ln>
            <a:noFill/>
          </a:ln>
          <a:effectLst>
            <a:softEdge rad="112500"/>
          </a:effectLst>
        </p:spPr>
      </p:pic>
    </p:spTree>
    <p:extLst>
      <p:ext uri="{BB962C8B-B14F-4D97-AF65-F5344CB8AC3E}">
        <p14:creationId xmlns:p14="http://schemas.microsoft.com/office/powerpoint/2010/main" val="32850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6567921" y="194233"/>
            <a:ext cx="3994287" cy="1786407"/>
          </a:xfrm>
          <a:prstGeom prst="flowChartMagnetic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atin typeface="NikoshBAN" pitchFamily="2" charset="0"/>
                <a:cs typeface="NikoshBAN" pitchFamily="2" charset="0"/>
              </a:rPr>
              <a:t>উত্তর বলি </a:t>
            </a:r>
          </a:p>
          <a:p>
            <a:pPr algn="ctr"/>
            <a:r>
              <a:rPr lang="bn-BD" sz="4000" b="1" dirty="0" smtClean="0">
                <a:latin typeface="NikoshBAN" pitchFamily="2" charset="0"/>
                <a:cs typeface="NikoshBAN" pitchFamily="2" charset="0"/>
              </a:rPr>
              <a:t>(একক কাজ)</a:t>
            </a:r>
            <a:endParaRPr lang="en-US" sz="4000" b="1" dirty="0">
              <a:latin typeface="NikoshBAN" pitchFamily="2" charset="0"/>
              <a:cs typeface="NikoshBAN" pitchFamily="2" charset="0"/>
            </a:endParaRPr>
          </a:p>
        </p:txBody>
      </p:sp>
      <p:sp>
        <p:nvSpPr>
          <p:cNvPr id="5" name="Rounded Rectangle 4"/>
          <p:cNvSpPr/>
          <p:nvPr/>
        </p:nvSpPr>
        <p:spPr>
          <a:xfrm>
            <a:off x="412124" y="4544282"/>
            <a:ext cx="6095541" cy="9294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১</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কো-এক্সিয়াল ক্যাবল কি?</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grpSp>
        <p:nvGrpSpPr>
          <p:cNvPr id="2" name="Group 1"/>
          <p:cNvGrpSpPr/>
          <p:nvPr/>
        </p:nvGrpSpPr>
        <p:grpSpPr>
          <a:xfrm>
            <a:off x="8128000" y="2243267"/>
            <a:ext cx="3048000" cy="2895600"/>
            <a:chOff x="7620000" y="3153915"/>
            <a:chExt cx="3048000" cy="2895600"/>
          </a:xfrm>
        </p:grpSpPr>
        <p:sp>
          <p:nvSpPr>
            <p:cNvPr id="6" name="Explosion 2 5"/>
            <p:cNvSpPr/>
            <p:nvPr/>
          </p:nvSpPr>
          <p:spPr>
            <a:xfrm>
              <a:off x="7620000" y="3153915"/>
              <a:ext cx="3048000" cy="2895600"/>
            </a:xfrm>
            <a:prstGeom prst="irregularSeal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80400" y="4450972"/>
              <a:ext cx="1524000" cy="400110"/>
            </a:xfrm>
            <a:prstGeom prst="rect">
              <a:avLst/>
            </a:prstGeom>
            <a:noFill/>
          </p:spPr>
          <p:txBody>
            <a:bodyPr wrap="square" rtlCol="0">
              <a:spAutoFit/>
            </a:bodyPr>
            <a:lstStyle/>
            <a:p>
              <a:pPr lvl="0" algn="ctr"/>
              <a:r>
                <a:rPr lang="bn-IN" sz="2000" dirty="0" smtClean="0">
                  <a:solidFill>
                    <a:srgbClr val="FF0000"/>
                  </a:solidFill>
                  <a:latin typeface="NikoshBAN" pitchFamily="2" charset="0"/>
                  <a:cs typeface="NikoshBAN" pitchFamily="2" charset="0"/>
                </a:rPr>
                <a:t>সময়</a:t>
              </a:r>
              <a:r>
                <a:rPr lang="en-US" sz="2000" dirty="0" smtClean="0">
                  <a:solidFill>
                    <a:srgbClr val="FF0000"/>
                  </a:solidFill>
                  <a:latin typeface="NikoshBAN" pitchFamily="2" charset="0"/>
                  <a:cs typeface="NikoshBAN" pitchFamily="2" charset="0"/>
                </a:rPr>
                <a:t>ঃ </a:t>
              </a:r>
              <a:r>
                <a:rPr lang="en-US" sz="2000" dirty="0" smtClean="0">
                  <a:solidFill>
                    <a:srgbClr val="FF0000"/>
                  </a:solidFill>
                  <a:latin typeface="NikoshBAN" pitchFamily="2" charset="0"/>
                  <a:cs typeface="NikoshBAN" pitchFamily="2" charset="0"/>
                </a:rPr>
                <a:t>৩</a:t>
              </a:r>
              <a:r>
                <a:rPr lang="bn-IN" sz="2000" dirty="0" smtClean="0">
                  <a:solidFill>
                    <a:srgbClr val="FF0000"/>
                  </a:solidFill>
                  <a:latin typeface="NikoshBAN" pitchFamily="2" charset="0"/>
                  <a:cs typeface="NikoshBAN" pitchFamily="2" charset="0"/>
                </a:rPr>
                <a:t> </a:t>
              </a:r>
              <a:r>
                <a:rPr lang="bn-IN" sz="2000" dirty="0" smtClean="0">
                  <a:solidFill>
                    <a:srgbClr val="FF0000"/>
                  </a:solidFill>
                  <a:latin typeface="NikoshBAN" pitchFamily="2" charset="0"/>
                  <a:cs typeface="NikoshBAN" pitchFamily="2" charset="0"/>
                </a:rPr>
                <a:t>মি</a:t>
              </a:r>
              <a:r>
                <a:rPr lang="en-US" sz="2000" dirty="0" err="1" smtClean="0">
                  <a:solidFill>
                    <a:srgbClr val="FF0000"/>
                  </a:solidFill>
                  <a:latin typeface="NikoshBAN" pitchFamily="2" charset="0"/>
                  <a:cs typeface="NikoshBAN" pitchFamily="2" charset="0"/>
                </a:rPr>
                <a:t>নিট</a:t>
              </a:r>
              <a:r>
                <a:rPr lang="bn-IN" sz="2000" dirty="0" smtClean="0">
                  <a:solidFill>
                    <a:srgbClr val="FF0000"/>
                  </a:solidFill>
                  <a:latin typeface="Calibri"/>
                </a:rPr>
                <a:t>  </a:t>
              </a:r>
              <a:endParaRPr lang="en-US" sz="2000" dirty="0">
                <a:solidFill>
                  <a:srgbClr val="FF0000"/>
                </a:solidFill>
                <a:latin typeface="Calibri"/>
              </a:endParaRPr>
            </a:p>
          </p:txBody>
        </p:sp>
      </p:grpSp>
      <p:pic>
        <p:nvPicPr>
          <p:cNvPr id="8194" name="Picture 2" descr="C:\Users\Sumon\Desktop\Pic of cable\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94233"/>
            <a:ext cx="4838700" cy="351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0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5131" y="471056"/>
            <a:ext cx="4187365"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bn-BD" sz="3200" dirty="0">
                <a:latin typeface="NikoshBAN" pitchFamily="2" charset="0"/>
                <a:cs typeface="NikoshBAN" pitchFamily="2" charset="0"/>
              </a:rPr>
              <a:t>কো-এক্সিয়াল ক্যাবল</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প্রকারভেদ </a:t>
            </a:r>
            <a:endParaRPr lang="bn-BD" sz="3200" dirty="0">
              <a:latin typeface="NikoshBAN" pitchFamily="2" charset="0"/>
              <a:cs typeface="NikoshBAN" pitchFamily="2" charset="0"/>
            </a:endParaRPr>
          </a:p>
        </p:txBody>
      </p:sp>
      <p:graphicFrame>
        <p:nvGraphicFramePr>
          <p:cNvPr id="12" name="Diagram 11"/>
          <p:cNvGraphicFramePr/>
          <p:nvPr>
            <p:extLst>
              <p:ext uri="{D42A27DB-BD31-4B8C-83A1-F6EECF244321}">
                <p14:modId xmlns:p14="http://schemas.microsoft.com/office/powerpoint/2010/main" val="3986243889"/>
              </p:ext>
            </p:extLst>
          </p:nvPr>
        </p:nvGraphicFramePr>
        <p:xfrm>
          <a:off x="1114836" y="1371600"/>
          <a:ext cx="10134864"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3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5DEFBF32-9F20-4684-8D0B-0C1970E73E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F47C0BA3-A4C2-43D8-BA2D-B5B4642041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79A678B5-75EE-46A5-8A53-13C04FD9B1E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dgm id="{85AE1629-158A-472D-88F0-52ADC93AFD9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graphicEl>
                                              <a:dgm id="{65D3BD5C-CDD5-4823-9AD4-50FD8D2AA48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829A96F5-48F2-45CD-A3E4-0A2DCBAF289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graphicEl>
                                              <a:dgm id="{C5411E73-644B-49A8-BEB6-6FE34E3F084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dgm id="{F27EF1D7-E627-42B7-9E06-8932165B0C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2399" y="560457"/>
            <a:ext cx="4256643" cy="70788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4000" dirty="0">
                <a:solidFill>
                  <a:schemeClr val="tx1"/>
                </a:solidFill>
                <a:latin typeface="NikoshBAN" pitchFamily="2" charset="0"/>
                <a:cs typeface="NikoshBAN" pitchFamily="2" charset="0"/>
              </a:rPr>
              <a:t>থিননেট </a:t>
            </a:r>
            <a:endParaRPr lang="en-US" sz="4000" dirty="0">
              <a:solidFill>
                <a:schemeClr val="tx1"/>
              </a:solidFill>
              <a:latin typeface="NikoshBAN" pitchFamily="2" charset="0"/>
              <a:cs typeface="NikoshBAN" pitchFamily="2" charset="0"/>
            </a:endParaRPr>
          </a:p>
        </p:txBody>
      </p:sp>
      <p:sp>
        <p:nvSpPr>
          <p:cNvPr id="4" name="TextBox 3"/>
          <p:cNvSpPr txBox="1"/>
          <p:nvPr/>
        </p:nvSpPr>
        <p:spPr>
          <a:xfrm>
            <a:off x="1418881" y="1937659"/>
            <a:ext cx="1013486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800" dirty="0">
                <a:latin typeface="NikoshBAN" pitchFamily="2" charset="0"/>
                <a:cs typeface="NikoshBAN" pitchFamily="2" charset="0"/>
              </a:rPr>
              <a:t>এ ক্যাবলের ব্যাস ০.২৫ ইঞ্চি এবং রিপিটার ছাড়া ১৮৫ মিটার পর্যন্ত দূরত্বে ডেটা পাঠাতে পারে। একে </a:t>
            </a:r>
            <a:r>
              <a:rPr lang="as-IN" sz="2800" dirty="0" smtClean="0">
                <a:latin typeface="NikoshBAN" pitchFamily="2" charset="0"/>
                <a:cs typeface="NikoshBAN" pitchFamily="2" charset="0"/>
              </a:rPr>
              <a:t>১০</a:t>
            </a:r>
            <a:r>
              <a:rPr lang="en-US" sz="2800" dirty="0" smtClean="0">
                <a:latin typeface="NikoshBAN" pitchFamily="2" charset="0"/>
                <a:cs typeface="NikoshBAN" pitchFamily="2" charset="0"/>
              </a:rPr>
              <a:t> base</a:t>
            </a:r>
            <a:r>
              <a:rPr lang="as-IN" sz="2800" dirty="0" smtClean="0">
                <a:latin typeface="NikoshBAN" pitchFamily="2" charset="0"/>
                <a:cs typeface="NikoshBAN" pitchFamily="2" charset="0"/>
              </a:rPr>
              <a:t> ২ </a:t>
            </a:r>
            <a:r>
              <a:rPr lang="as-IN" sz="2800" dirty="0">
                <a:latin typeface="NikoshBAN" pitchFamily="2" charset="0"/>
                <a:cs typeface="NikoshBAN" pitchFamily="2" charset="0"/>
              </a:rPr>
              <a:t>বলা হয়। এখানে ১০ হল ব্যান্ডউইথ (১০ </a:t>
            </a:r>
            <a:r>
              <a:rPr lang="en-US" sz="2800" dirty="0" smtClean="0">
                <a:latin typeface="NikoshBAN" pitchFamily="2" charset="0"/>
                <a:cs typeface="NikoshBAN" pitchFamily="2" charset="0"/>
              </a:rPr>
              <a:t>Mbps</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 এবং ২ ক্যাবলের দৈর্ঘ্য (২০০ মিটার)।</a:t>
            </a:r>
            <a:endParaRPr lang="en-US" sz="2800" dirty="0">
              <a:latin typeface="NikoshBAN" pitchFamily="2" charset="0"/>
              <a:cs typeface="NikoshBAN" pitchFamily="2" charset="0"/>
            </a:endParaRPr>
          </a:p>
        </p:txBody>
      </p:sp>
      <p:pic>
        <p:nvPicPr>
          <p:cNvPr id="10242" name="Picture 2" descr="C:\Users\Sumon\Desktop\Pic of cable\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632199"/>
            <a:ext cx="7264400" cy="315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ppt_w</p:attrName>
                                        </p:attrNameLst>
                                      </p:cBhvr>
                                      <p:tavLst>
                                        <p:tav tm="0" fmla="#ppt_w*sin(2.5*pi*$)">
                                          <p:val>
                                            <p:fltVal val="0"/>
                                          </p:val>
                                        </p:tav>
                                        <p:tav tm="100000">
                                          <p:val>
                                            <p:fltVal val="1"/>
                                          </p:val>
                                        </p:tav>
                                      </p:tavLst>
                                    </p:anim>
                                    <p:anim calcmode="lin" valueType="num">
                                      <p:cBhvr>
                                        <p:cTn id="9"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TotalTime>
  <Words>579</Words>
  <Application>Microsoft Office PowerPoint</Application>
  <PresentationFormat>Custom</PresentationFormat>
  <Paragraphs>79</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Lalbag RA School</dc:creator>
  <cp:lastModifiedBy>Sumon</cp:lastModifiedBy>
  <cp:revision>151</cp:revision>
  <dcterms:modified xsi:type="dcterms:W3CDTF">2020-03-18T06:32:09Z</dcterms:modified>
</cp:coreProperties>
</file>