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2"/>
  </p:notesMasterIdLst>
  <p:sldIdLst>
    <p:sldId id="286" r:id="rId2"/>
    <p:sldId id="333" r:id="rId3"/>
    <p:sldId id="289" r:id="rId4"/>
    <p:sldId id="291" r:id="rId5"/>
    <p:sldId id="293" r:id="rId6"/>
    <p:sldId id="355" r:id="rId7"/>
    <p:sldId id="362" r:id="rId8"/>
    <p:sldId id="340" r:id="rId9"/>
    <p:sldId id="365" r:id="rId10"/>
    <p:sldId id="366" r:id="rId11"/>
    <p:sldId id="367" r:id="rId12"/>
    <p:sldId id="368" r:id="rId13"/>
    <p:sldId id="373" r:id="rId14"/>
    <p:sldId id="370" r:id="rId15"/>
    <p:sldId id="371" r:id="rId16"/>
    <p:sldId id="372" r:id="rId17"/>
    <p:sldId id="337" r:id="rId18"/>
    <p:sldId id="297" r:id="rId19"/>
    <p:sldId id="298" r:id="rId20"/>
    <p:sldId id="29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9C2457"/>
    <a:srgbClr val="9933FF"/>
    <a:srgbClr val="990099"/>
    <a:srgbClr val="0000FF"/>
    <a:srgbClr val="006600"/>
    <a:srgbClr val="60338D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BB80D9-1078-4D76-9CCC-80E8A201F263}" type="datetimeFigureOut">
              <a:rPr lang="en-US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34031C-2F8C-4EC7-82D7-A4A441CA5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51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A0ED-394D-49DC-A184-88B675781F09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B1474-6454-45A5-9A4A-B250E513FC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9C077-40BE-4BB1-86CB-82DCF8A92C5C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4F197-EEF2-4AF2-BA64-B068AD85C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1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89F02-7090-4E69-ACF4-E4A5846B3EF5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F9B07-5DC4-43EA-9550-27869ADEE3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9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4FFBA-BA0D-439C-B04C-3EA808CB52F6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7D967-B8E8-4A62-BBD9-899EDD817C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871BD-B8DB-4E98-8E1C-742E9F99FDE7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1CD90-032C-4973-9093-23BBF8078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3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48EEA-B4D0-4B20-BAA0-4C366E928219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B245C-76EA-43D6-A3AA-3C38FFEC0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AB609-DAA9-42C8-8F7D-1646C7DCF7D9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90EC6-0954-46A7-B284-6F536EA610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8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8F98E-93C2-4BDE-9D12-D0D60BC99529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59681-7926-4F4B-AE5C-D0DA0E70B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4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BEBB2-FE73-4F14-9555-FE86307D5DCD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52CDE-0871-4AA7-B14B-7DD8D6EAFF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1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736B1-638A-47FC-B964-AA3429127A62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774B0-8EE6-4A24-94EE-04A1E60655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691E2-766E-4AB6-8F18-9A8615BF16A1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B0D24-ECFD-4092-9FFA-6998381828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4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64C65D-EA36-47BC-AEE8-8402286C1BF7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70122-B563-4122-B3D0-AD0C4287C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monpouta1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1600200" cy="1676400"/>
          </a:xfr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25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55575" y="-5476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307975" y="-3952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2275" y="915660"/>
            <a:ext cx="1600200" cy="1676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00600" y="915660"/>
            <a:ext cx="1600200" cy="167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29400" y="915660"/>
            <a:ext cx="1600200" cy="167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0" name="Picture 2" descr="C:\Users\Sumon\Desktop\Pic of ourput device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38" y="2971800"/>
            <a:ext cx="5492523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umon\Desktop\Pic of ourput device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198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Sumon\Desktop\Pic of ourput device\images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1028698"/>
            <a:ext cx="20288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Sumon\Desktop\Pic of ourput device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1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3556000"/>
            <a:ext cx="9144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28230"/>
            <a:ext cx="78486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বহুল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প্রিন্টারে শুধু যে ঝকঝকে ছাপানো যায় তাই নয়,সেই ছাপা হতে পারে পুরোপুরি রঙিন। 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umon\Desktop\Pic of ourput device\download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4343400" cy="331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379006"/>
            <a:ext cx="14478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স্পীকার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105400"/>
            <a:ext cx="52578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স্পীকারের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umon\Desktop\Pic of ourput device\images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5181600" cy="418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152399"/>
            <a:ext cx="17907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প্লটার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450" y="5410200"/>
            <a:ext cx="8001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যতটা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ততটা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প্লটার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0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6400800"/>
            <a:ext cx="90678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304800"/>
            <a:ext cx="2286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9312" y="5181600"/>
            <a:ext cx="4405373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প্লটারের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46" y="1371599"/>
            <a:ext cx="5313154" cy="35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3901" y="152399"/>
            <a:ext cx="17907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হেডফোন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7600" y="4864556"/>
            <a:ext cx="257175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0" name="Picture 2" descr="C:\Users\Sumon\Desktop\Pic of ourput device\download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2590800" cy="261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Sumon\Desktop\Pic of ourput device\download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1" y="794871"/>
            <a:ext cx="2032000" cy="263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3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3901" y="152399"/>
            <a:ext cx="17907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মাইক্রোফিল্ম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9301" y="5442753"/>
            <a:ext cx="297815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ফিল্মের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4" name="Picture 2" descr="C:\Users\Sumon\Desktop\Pic of ourput device\download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78" y="1054099"/>
            <a:ext cx="5496395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5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" b="24630"/>
          <a:stretch>
            <a:fillRect/>
          </a:stretch>
        </p:blipFill>
        <p:spPr>
          <a:xfrm>
            <a:off x="4772350" y="1325260"/>
            <a:ext cx="3538683" cy="3565206"/>
          </a:xfrm>
          <a:prstGeom prst="rect">
            <a:avLst/>
          </a:prstGeom>
        </p:spPr>
      </p:pic>
      <p:pic>
        <p:nvPicPr>
          <p:cNvPr id="8" name="Picture 7" descr="worldcup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666" y="1528605"/>
            <a:ext cx="3218051" cy="3273097"/>
          </a:xfrm>
          <a:prstGeom prst="rect">
            <a:avLst/>
          </a:prstGeom>
        </p:spPr>
      </p:pic>
      <p:pic>
        <p:nvPicPr>
          <p:cNvPr id="9" name="Picture 8" descr="500mW RGB 3D Laser Projector with Full Color Animation, DMX link.jpg"/>
          <p:cNvPicPr>
            <a:picLocks noChangeAspect="1"/>
          </p:cNvPicPr>
          <p:nvPr/>
        </p:nvPicPr>
        <p:blipFill>
          <a:blip r:embed="rId4" cstate="print"/>
          <a:srcRect t="10438" b="26443"/>
          <a:stretch>
            <a:fillRect/>
          </a:stretch>
        </p:blipFill>
        <p:spPr>
          <a:xfrm rot="19923962">
            <a:off x="693657" y="3342404"/>
            <a:ext cx="2120273" cy="1784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057400" y="5922076"/>
            <a:ext cx="5715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প্রজেক্টরের মাধ্যমে বড় পর্দায় খেলা দেখছে-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1297" y="245418"/>
            <a:ext cx="427873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u="sng" dirty="0">
                <a:latin typeface="NikoshBAN" pitchFamily="2" charset="0"/>
                <a:cs typeface="NikoshBAN" pitchFamily="2" charset="0"/>
              </a:rPr>
              <a:t>আমরা কী দেখতে পাচ্ছি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532265"/>
            <a:ext cx="9144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6100" y="477618"/>
            <a:ext cx="2667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9299" y="5105400"/>
            <a:ext cx="7196201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প্রজেক্টরের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পোষ্টার পেপারে লিখে তা উপস্থাপন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95055"/>
            <a:ext cx="3494737" cy="190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C:\Users\Sumon\Desktop\Pic of ourput device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658364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626868"/>
            <a:ext cx="3200400" cy="2784863"/>
            <a:chOff x="2598060" y="15721"/>
            <a:chExt cx="4114799" cy="2146150"/>
          </a:xfrm>
        </p:grpSpPr>
        <p:pic>
          <p:nvPicPr>
            <p:cNvPr id="3" name="Picture 2" descr="D:\Picture\hou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8060" y="15721"/>
              <a:ext cx="4114799" cy="21461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794003" y="978040"/>
              <a:ext cx="3429000" cy="57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i="1" u="sng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i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28600" y="3962400"/>
            <a:ext cx="8382001" cy="2606902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প্রজেক্টরের কাজ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আনবে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69900"/>
            <a:ext cx="4030987" cy="2954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88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3429000" y="152400"/>
            <a:ext cx="4724400" cy="2595093"/>
          </a:xfrm>
          <a:prstGeom prst="flowChartMagneticTap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6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800" y="320039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কুইজঃ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3846730"/>
            <a:ext cx="21336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Please click here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629400" y="4216062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96" name="Picture 32" descr="C:\Users\Sumon\Desktop\Pic of ourput device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28800"/>
            <a:ext cx="312964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491560"/>
              </p:ext>
            </p:extLst>
          </p:nvPr>
        </p:nvGraphicFramePr>
        <p:xfrm>
          <a:off x="6172200" y="4800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2200" y="4800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9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68326">
              <a:srgbClr val="C5D3EE"/>
            </a:gs>
            <a:gs pos="79588">
              <a:srgbClr val="CFDBF0"/>
            </a:gs>
            <a:gs pos="91670">
              <a:srgbClr val="DAE3F3"/>
            </a:gs>
            <a:gs pos="25419">
              <a:srgbClr val="A9C0E7"/>
            </a:gs>
            <a:gs pos="29591">
              <a:srgbClr val="ACC2E8"/>
            </a:gs>
            <a:gs pos="37505">
              <a:srgbClr val="B1C5E9"/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550" y="544370"/>
            <a:ext cx="2438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53100" y="381000"/>
            <a:ext cx="2438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5" name="Diamond 4"/>
          <p:cNvSpPr/>
          <p:nvPr/>
        </p:nvSpPr>
        <p:spPr>
          <a:xfrm>
            <a:off x="4387850" y="1142999"/>
            <a:ext cx="419100" cy="5105401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1219201"/>
            <a:ext cx="2081305" cy="2286000"/>
            <a:chOff x="2714625" y="5292"/>
            <a:chExt cx="5413374" cy="5413374"/>
          </a:xfrm>
        </p:grpSpPr>
        <p:sp>
          <p:nvSpPr>
            <p:cNvPr id="8" name="Oval 7"/>
            <p:cNvSpPr/>
            <p:nvPr/>
          </p:nvSpPr>
          <p:spPr>
            <a:xfrm>
              <a:off x="2714625" y="5292"/>
              <a:ext cx="5413374" cy="5413374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 w="508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3507395" y="798062"/>
              <a:ext cx="3827834" cy="3827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152400" y="3614924"/>
            <a:ext cx="3567202" cy="2349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799590"/>
            <a:ext cx="3414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ওবায়দুর রহমান</a:t>
            </a:r>
            <a:r>
              <a:rPr lang="en-US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সুমন)</a:t>
            </a:r>
            <a:endParaRPr lang="en-US" sz="2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সান্তাহার টেকনিক্যাল অ্যান্ড বিজনেস ম্যানেজমেন্ট কলেজ।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আদমদীঘি,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বগুড়া ।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প্রভাষক (কম্পিউটার)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  <a:hlinkClick r:id="rId3"/>
              </a:rPr>
              <a:t>sumonpouta1@gmail.com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মোবাইলঃ ০১৭১৮-২২০২৪২</a:t>
            </a:r>
            <a:endParaRPr lang="en-US" sz="20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53000" y="3614924"/>
            <a:ext cx="4038600" cy="23495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377648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(HSC, BM)</a:t>
            </a: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অ্যাপ্লিকেশন-১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ইনপুট-আউটপুট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২.১.১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2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C:\Users\Sumon\Desktop\Muktopaath Certificate\IMG_20200307_165714~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1"/>
            <a:ext cx="1600761" cy="21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2" grpId="0"/>
      <p:bldP spid="16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82" y="4191000"/>
            <a:ext cx="2367235" cy="23672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675" y="4800600"/>
            <a:ext cx="1257300" cy="140718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42875" y="-5222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295275" y="-3698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00" y="4800600"/>
            <a:ext cx="1524000" cy="14071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2800" y="4800600"/>
            <a:ext cx="1384300" cy="1407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05399" y="4800600"/>
            <a:ext cx="1083379" cy="14071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602" name="Picture 2" descr="C:\Users\Sumon\Desktop\Pic of ourput device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4372343" cy="34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51054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করো, ছবিগুলো কিসের?</a:t>
            </a:r>
            <a:endParaRPr lang="en-US" sz="1200" dirty="0"/>
          </a:p>
        </p:txBody>
      </p:sp>
      <p:pic>
        <p:nvPicPr>
          <p:cNvPr id="14338" name="Picture 2" descr="C:\Users\Sumon\Desktop\Pic of ourput device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umon\Desktop\Pic of ourput device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019174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Sumon\Desktop\Pic of ourput device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7154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Sumon\Desktop\Pic of ourput device\download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86061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Sumon\Desktop\Pic of ourput device\download (1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71824"/>
            <a:ext cx="9715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Sumon\Desktop\Pic of ourput device\download (2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7182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Sumon\Desktop\Pic of ourput device\images (5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9" y="4902199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5300661"/>
            <a:ext cx="4676775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স্পীকার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প্লটার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মাইক্রোফিল্ম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72792" y="609602"/>
            <a:ext cx="8610600" cy="89881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52401"/>
            <a:ext cx="754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94313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 descr="C:\Users\Sumon\Desktop\Pic of ourput device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2102366"/>
            <a:ext cx="557892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96975" y="5638799"/>
            <a:ext cx="237917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32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700" y="4647386"/>
            <a:ext cx="9144000" cy="21852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......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386" name="Picture 2" descr="C:\Users\Sumon\Desktop\Pic of ourput device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5976"/>
            <a:ext cx="312804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Sumon\Desktop\Pic of ourput device\images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2743200" cy="20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4038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5600" y="15875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Please click here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477000" y="1956832"/>
            <a:ext cx="76200" cy="405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7" name="Picture 47" descr="C:\Users\Sumon\Desktop\Pic of ourput device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" y="1574800"/>
            <a:ext cx="3745548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75686"/>
              </p:ext>
            </p:extLst>
          </p:nvPr>
        </p:nvGraphicFramePr>
        <p:xfrm>
          <a:off x="6057900" y="268128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57900" y="268128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3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26806" y="12700"/>
            <a:ext cx="42291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267" y="1657815"/>
            <a:ext cx="8805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ডিভাইস গুলোর মাধ্যমে কম্পিউটারে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বা ইনপুটের ফলাফল দেখা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যায় তাকে আউটপুট ডিভাইস বলে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যেমন-মনিটর, প্রিন্টা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স্পিকার ইত্যাদি।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410" name="Picture 2" descr="C:\Users\Sumon\Desktop\Pic of ourput device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518126"/>
            <a:ext cx="2720459" cy="212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Sumon\Desktop\Pic of ourput device\images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18126"/>
            <a:ext cx="2445369" cy="212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Sumon\Desktop\Pic of ourput device\download (3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27652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67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68326">
              <a:srgbClr val="C5D3EE"/>
            </a:gs>
            <a:gs pos="79588">
              <a:srgbClr val="CFDBF0"/>
            </a:gs>
            <a:gs pos="91670">
              <a:srgbClr val="DAE3F3"/>
            </a:gs>
            <a:gs pos="25419">
              <a:srgbClr val="A9C0E7"/>
            </a:gs>
            <a:gs pos="29591">
              <a:srgbClr val="ACC2E8"/>
            </a:gs>
            <a:gs pos="37505">
              <a:srgbClr val="B1C5E9"/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6785" y="457200"/>
            <a:ext cx="1874231" cy="64633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bn-IN" sz="3600" dirty="0">
                <a:latin typeface="   নিকোশ ফন্ট"/>
              </a:rPr>
              <a:t> </a:t>
            </a:r>
            <a:endParaRPr lang="en-US" sz="3600" dirty="0">
              <a:latin typeface="   নিকোশ ফন্ট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499872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323111" y="5181600"/>
            <a:ext cx="6548589" cy="52322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5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51054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ডিভাইসগুলোর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বর্ণনাঃ</a:t>
            </a:r>
            <a:endParaRPr lang="en-US" sz="1200" dirty="0"/>
          </a:p>
        </p:txBody>
      </p:sp>
      <p:pic>
        <p:nvPicPr>
          <p:cNvPr id="14338" name="Picture 2" descr="C:\Users\Sumon\Desktop\Pic of ourput device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149350"/>
            <a:ext cx="2209800" cy="236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1925" y="3350567"/>
            <a:ext cx="86677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C:\Users\Sumon\Desktop\Pic of ourput device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7" y="1247775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Sumon\Desktop\Pic of ourput device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2193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8300" y="5257800"/>
            <a:ext cx="85344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প্রদর্শনের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</TotalTime>
  <Words>346</Words>
  <Application>Microsoft Office PowerPoint</Application>
  <PresentationFormat>On-screen Show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Packager Shell Object</vt:lpstr>
      <vt:lpstr>Package</vt:lpstr>
      <vt:lpstr>স্বা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</dc:title>
  <dc:creator>Century</dc:creator>
  <cp:lastModifiedBy>Sumon</cp:lastModifiedBy>
  <cp:revision>641</cp:revision>
  <dcterms:created xsi:type="dcterms:W3CDTF">2020-01-03T08:11:15Z</dcterms:created>
  <dcterms:modified xsi:type="dcterms:W3CDTF">2020-03-11T16:04:29Z</dcterms:modified>
</cp:coreProperties>
</file>