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7"/>
  </p:notesMasterIdLst>
  <p:sldIdLst>
    <p:sldId id="286" r:id="rId2"/>
    <p:sldId id="333" r:id="rId3"/>
    <p:sldId id="289" r:id="rId4"/>
    <p:sldId id="291" r:id="rId5"/>
    <p:sldId id="293" r:id="rId6"/>
    <p:sldId id="361" r:id="rId7"/>
    <p:sldId id="363" r:id="rId8"/>
    <p:sldId id="362" r:id="rId9"/>
    <p:sldId id="364" r:id="rId10"/>
    <p:sldId id="365" r:id="rId11"/>
    <p:sldId id="366" r:id="rId12"/>
    <p:sldId id="367" r:id="rId13"/>
    <p:sldId id="368" r:id="rId14"/>
    <p:sldId id="369" r:id="rId15"/>
    <p:sldId id="334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297" r:id="rId24"/>
    <p:sldId id="298" r:id="rId25"/>
    <p:sldId id="29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9C2457"/>
    <a:srgbClr val="9933FF"/>
    <a:srgbClr val="990099"/>
    <a:srgbClr val="0000FF"/>
    <a:srgbClr val="006600"/>
    <a:srgbClr val="60338D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BB80D9-1078-4D76-9CCC-80E8A201F263}" type="datetimeFigureOut">
              <a:rPr lang="en-US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34031C-2F8C-4EC7-82D7-A4A441CA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51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4031C-2F8C-4EC7-82D7-A4A441CA5A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4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A0ED-394D-49DC-A184-88B675781F09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B1474-6454-45A5-9A4A-B250E513F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9C077-40BE-4BB1-86CB-82DCF8A92C5C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4F197-EEF2-4AF2-BA64-B068AD85C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1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89F02-7090-4E69-ACF4-E4A5846B3EF5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F9B07-5DC4-43EA-9550-27869ADEE3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C4FFBA-BA0D-439C-B04C-3EA808CB52F6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7D967-B8E8-4A62-BBD9-899EDD817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871BD-B8DB-4E98-8E1C-742E9F99FDE7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1CD90-032C-4973-9093-23BBF8078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3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48EEA-B4D0-4B20-BAA0-4C366E928219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B245C-76EA-43D6-A3AA-3C38FFEC01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AB609-DAA9-42C8-8F7D-1646C7DCF7D9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90EC6-0954-46A7-B284-6F536EA61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8F98E-93C2-4BDE-9D12-D0D60BC99529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59681-7926-4F4B-AE5C-D0DA0E70B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6BEBB2-FE73-4F14-9555-FE86307D5DCD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52CDE-0871-4AA7-B14B-7DD8D6EAF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736B1-638A-47FC-B964-AA3429127A62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774B0-8EE6-4A24-94EE-04A1E6065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691E2-766E-4AB6-8F18-9A8615BF16A1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B0D24-ECFD-4092-9FFA-699838182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4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4C65D-EA36-47BC-AEE8-8402286C1BF7}" type="datetimeFigureOut">
              <a:rPr lang="en-US" smtClean="0"/>
              <a:pPr>
                <a:defRPr/>
              </a:pPr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70122-B563-4122-B3D0-AD0C4287C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7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monpouta1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1600200" cy="1676400"/>
          </a:xfr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5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5" y="-5476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5" y="-395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2275" y="915660"/>
            <a:ext cx="1600200" cy="1676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915660"/>
            <a:ext cx="1600200" cy="1676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9400" y="915660"/>
            <a:ext cx="1600200" cy="167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bn-IN" sz="13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 descr="C:\Users\Sumon\Desktop\Pic of Multimedia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2895599"/>
            <a:ext cx="3962400" cy="37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834" y="76200"/>
            <a:ext cx="327846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মাধ্যম সমূহ 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386" name="Picture 2" descr="C:\Users\Sumon\Desktop\Pic of Multimedia\download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37196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Sumon\Desktop\Pic of Multimedia\download (2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05" y="956861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Sumon\Desktop\Pic of Multimedia\download (2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05" y="37338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Sumon\Desktop\Pic of Multimedia\download (2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31" y="37338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29111" y="3733800"/>
            <a:ext cx="2885564" cy="194646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22731" y="737196"/>
            <a:ext cx="2885564" cy="1946463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23834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25720" y="2745537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66365" y="3122712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সাউন্ড বক্স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5986" y="2841824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199" y="5905604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ট্যাবলেট ফোন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76171" y="5680263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5344" y="5680367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টিভি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05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4953000"/>
            <a:ext cx="223009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টেক্সট বা বর্ণ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50126"/>
            <a:ext cx="6098144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প্রধান মাধ্যম সমূহ  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410" name="Picture 2" descr="C:\Users\Sumon\Desktop\Pic of Multimedia\images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019800" cy="27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48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5825" y="5112132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চিত্র/অ্যানিমেশন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434" name="Picture 2" descr="C:\Users\Sumon\Desktop\Pic of Multimedia\images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092543" cy="22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Sumon\Desktop\Pic of Multimedia\images (3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283043" cy="218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09901" y="381000"/>
            <a:ext cx="395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54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4526" y="1372738"/>
            <a:ext cx="7029069" cy="2312158"/>
            <a:chOff x="1337480" y="717645"/>
            <a:chExt cx="9372092" cy="23121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480" y="717645"/>
              <a:ext cx="2312158" cy="231215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477" y="717645"/>
              <a:ext cx="2308605" cy="23121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921" y="717645"/>
              <a:ext cx="2633651" cy="231215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504393" y="5139428"/>
            <a:ext cx="254428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অডিও বা শব্দ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6814" y="368300"/>
            <a:ext cx="136447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অডিও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468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3352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Sumon\Desktop\Pic of Multimedia\download (3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49" y="1752600"/>
            <a:ext cx="315897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Sumon\Desktop\Pic of Multimedia\download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4953000"/>
            <a:ext cx="33528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400800"/>
            <a:ext cx="90678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304800"/>
            <a:ext cx="2286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4171" y="5181599"/>
            <a:ext cx="6692858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খাতায় মাল্টিমিডিয়ায় ব্যবহৃত মাধ্যমগুলো সম্পর্কে লিখ।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46" y="1371599"/>
            <a:ext cx="5313154" cy="35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5749" y="218366"/>
            <a:ext cx="305885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ব্যবহার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69477" y="1130210"/>
            <a:ext cx="6038936" cy="5276023"/>
            <a:chOff x="2033783" y="1165719"/>
            <a:chExt cx="8051914" cy="52760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783" y="1165719"/>
              <a:ext cx="3750059" cy="24372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09" y="1165719"/>
              <a:ext cx="3730388" cy="24372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09" y="3780921"/>
              <a:ext cx="3730388" cy="2660821"/>
            </a:xfrm>
            <a:prstGeom prst="rect">
              <a:avLst/>
            </a:prstGeom>
          </p:spPr>
        </p:pic>
      </p:grpSp>
      <p:pic>
        <p:nvPicPr>
          <p:cNvPr id="20482" name="Picture 2" descr="C:\Users\Sumon\Desktop\Pic of Multimedia\images (3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20" y="4044532"/>
            <a:ext cx="2974901" cy="228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29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77419"/>
            <a:ext cx="468010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 মাল্টিমিডিয়ার ব্যবহার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61692" y="1056043"/>
            <a:ext cx="6161468" cy="5656806"/>
            <a:chOff x="1389363" y="1056043"/>
            <a:chExt cx="8215289" cy="56568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597" y="1056043"/>
              <a:ext cx="2957055" cy="23105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363" y="4136065"/>
              <a:ext cx="3667837" cy="211511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597" y="4136065"/>
              <a:ext cx="2957055" cy="211511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14644" y="3366624"/>
              <a:ext cx="2964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 ক্লাসরুম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50841" y="3268092"/>
              <a:ext cx="28447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ল্যাপটপ ও প্রজেক্টর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84418" y="6251184"/>
              <a:ext cx="2432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 কন্টেন্ট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6096" y="6251183"/>
              <a:ext cx="2080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সাউন্ড সিস্টেম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1506" name="Picture 2" descr="C:\Users\Sumon\Desktop\Pic of Multimedia\download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64" y="1219200"/>
            <a:ext cx="339044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3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9357" y="81883"/>
            <a:ext cx="361830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82639" y="987803"/>
            <a:ext cx="7226697" cy="5710594"/>
            <a:chOff x="1310185" y="946859"/>
            <a:chExt cx="9635596" cy="57105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185" y="3295957"/>
              <a:ext cx="3730157" cy="22586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320" y="3295957"/>
              <a:ext cx="3684461" cy="22586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142" y="946859"/>
              <a:ext cx="3684461" cy="225868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21450" y="5826456"/>
              <a:ext cx="7999841" cy="8309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সিনেমা ও নাটককে প্রাণবন্ত করতে মাল্টিমিডিয়ার সাহায্যে স্পেশাল ইফেক্টের ব্যবহার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601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72952"/>
            <a:ext cx="4724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ও ডিজিটাল প্রকাশনায় মাল্টিমিডিয়া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32612" y="1273577"/>
            <a:ext cx="5901277" cy="4767785"/>
            <a:chOff x="2176816" y="1273576"/>
            <a:chExt cx="7868369" cy="47677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816" y="1273576"/>
              <a:ext cx="2786802" cy="189270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618" y="3589928"/>
              <a:ext cx="1869198" cy="245143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735" y="1273576"/>
              <a:ext cx="3043450" cy="18927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735" y="3890181"/>
              <a:ext cx="3043450" cy="2151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668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68326">
              <a:srgbClr val="C5D3EE"/>
            </a:gs>
            <a:gs pos="79588">
              <a:srgbClr val="CFDBF0"/>
            </a:gs>
            <a:gs pos="91670">
              <a:srgbClr val="DAE3F3"/>
            </a:gs>
            <a:gs pos="25419">
              <a:srgbClr val="A9C0E7"/>
            </a:gs>
            <a:gs pos="29591">
              <a:srgbClr val="ACC2E8"/>
            </a:gs>
            <a:gs pos="37505">
              <a:srgbClr val="B1C5E9"/>
            </a:gs>
            <a:gs pos="6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550" y="544370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53100" y="381000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4387850" y="1142999"/>
            <a:ext cx="419100" cy="5105401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00800"/>
            <a:ext cx="91440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Obaydur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Rahman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Sumon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), Lecturer (Computer). e-mail: sumonpouta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1@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gmail.com,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01718-220242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85800" y="1219201"/>
            <a:ext cx="2081305" cy="2286000"/>
            <a:chOff x="2714625" y="5292"/>
            <a:chExt cx="5413374" cy="5413374"/>
          </a:xfrm>
        </p:grpSpPr>
        <p:sp>
          <p:nvSpPr>
            <p:cNvPr id="8" name="Oval 7"/>
            <p:cNvSpPr/>
            <p:nvPr/>
          </p:nvSpPr>
          <p:spPr>
            <a:xfrm>
              <a:off x="2714625" y="5292"/>
              <a:ext cx="5413374" cy="54133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ln w="508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507395" y="798062"/>
              <a:ext cx="3827834" cy="382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pic>
        <p:nvPicPr>
          <p:cNvPr id="3074" name="Picture 2" descr="C:\Users\Sumon\Desktop\Muktopaath Certificate\IMG_20200307_173025~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1600200" cy="22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2400" y="3614924"/>
            <a:ext cx="3567202" cy="2349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799590"/>
            <a:ext cx="3414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ওবায়দুর রহমান</a:t>
            </a:r>
            <a:r>
              <a:rPr lang="en-US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সুমন)</a:t>
            </a:r>
            <a:endParaRPr lang="en-US" sz="2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সান্তাহার টেকনিক্যাল অ্যান্ড বিজনেস ম্যানেজমেন্ট কলেজ।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আদমদীঘি,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বগুড়া ।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প্রভাষক (কম্পিউটার)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4"/>
              </a:rPr>
              <a:t>sumonpouta1@gmail.com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মোবাইলঃ ০১৭১৮-২২০২৪২</a:t>
            </a:r>
            <a:endParaRPr lang="en-US" sz="20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53000" y="3614924"/>
            <a:ext cx="4038600" cy="23495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377648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(HSC, BM)</a:t>
            </a: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অ্যাপ্লিকেশন-2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 (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প্রয়োগক্ষেত্র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১.২.১৪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400" dirty="0" err="1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2" grpId="0"/>
      <p:bldP spid="16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32252"/>
            <a:ext cx="533400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1455" y="2113000"/>
            <a:ext cx="8376908" cy="3432207"/>
            <a:chOff x="455272" y="2112999"/>
            <a:chExt cx="11169211" cy="34322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72" y="2112999"/>
              <a:ext cx="3397369" cy="24051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642" y="2113000"/>
              <a:ext cx="2405185" cy="24051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48" y="2112999"/>
              <a:ext cx="2296308" cy="24051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8483" y="2112999"/>
              <a:ext cx="2286000" cy="24051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48935" y="5021986"/>
              <a:ext cx="398870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680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1180" y="556644"/>
            <a:ext cx="7955365" cy="5332820"/>
            <a:chOff x="587992" y="435377"/>
            <a:chExt cx="10607153" cy="53328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92" y="435377"/>
              <a:ext cx="5222352" cy="26372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85206" y="4383202"/>
              <a:ext cx="4709939" cy="13849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গেমস বা ভিডিও গেমস গুলোতে মাল্টিমিডিয়ার 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ব্যাপক ব্যবহার শুরু হয়েছে।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530" name="Picture 2" descr="C:\Users\Sumon\Desktop\Pic of Multimedia\images (2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0" y="3886200"/>
            <a:ext cx="3791604" cy="212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Sumon\Desktop\Pic of Multimedia\images (2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80" y="556644"/>
            <a:ext cx="412229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80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4350" y="288261"/>
            <a:ext cx="2190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236725" y="136479"/>
            <a:ext cx="1566081" cy="1842447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88380" y="548498"/>
            <a:ext cx="117692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</a:p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43000" y="2290671"/>
            <a:ext cx="7358013" cy="2823845"/>
            <a:chOff x="736696" y="1978925"/>
            <a:chExt cx="9810684" cy="2823845"/>
          </a:xfrm>
        </p:grpSpPr>
        <p:sp>
          <p:nvSpPr>
            <p:cNvPr id="5" name="TextBox 4"/>
            <p:cNvSpPr txBox="1"/>
            <p:nvPr/>
          </p:nvSpPr>
          <p:spPr>
            <a:xfrm>
              <a:off x="6435168" y="3602441"/>
              <a:ext cx="4112212" cy="12003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দৈনন্দিন জীবনে মাল্টিমিডিয়া ব্যবহারের ক্ষেত্র গুলি বর্ণনা কর।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6" y="1978925"/>
              <a:ext cx="2857500" cy="2428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598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0" y="626868"/>
            <a:ext cx="3200400" cy="2784863"/>
            <a:chOff x="2598060" y="15721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8060" y="15721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794003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28600" y="3962400"/>
            <a:ext cx="8382001" cy="260690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“বর্তমান শিক্ষা ব্যবস্থায় মাল্টিমিডিয়া ব্যবহারের গুরুত্ব অপরিসীম” –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উত্তরের স্বপক্ষে যুক্তি দাও।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42033"/>
            <a:ext cx="4030987" cy="295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88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3429000" y="152400"/>
            <a:ext cx="4724400" cy="2595093"/>
          </a:xfrm>
          <a:prstGeom prst="flowChartMagneticTap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6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320039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কুইজঃ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3846730"/>
            <a:ext cx="21336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629400" y="4216062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24" name="Picture 60" descr="C:\Users\Sumon\Desktop\Pic of Multimedia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436692"/>
            <a:ext cx="4081357" cy="22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7688"/>
              </p:ext>
            </p:extLst>
          </p:nvPr>
        </p:nvGraphicFramePr>
        <p:xfrm>
          <a:off x="6172200" y="472989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472989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9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82" y="4191000"/>
            <a:ext cx="2367235" cy="23672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675" y="4800600"/>
            <a:ext cx="1257300" cy="1407183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42875" y="-5222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295275" y="-369888"/>
            <a:ext cx="771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4800600"/>
            <a:ext cx="1524000" cy="14071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0" y="4800600"/>
            <a:ext cx="1384300" cy="14071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05399" y="4800600"/>
            <a:ext cx="1083379" cy="14071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bIns="0" anchor="ctr" anchorCtr="1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3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554" name="Picture 2" descr="C:\Users\Sumon\Desktop\Pic of Multimedia\download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74" y="757238"/>
            <a:ext cx="476925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0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করো, ছবিগুলো কিসের?</a:t>
            </a:r>
            <a:endParaRPr lang="en-US" sz="1400" dirty="0"/>
          </a:p>
        </p:txBody>
      </p:sp>
      <p:pic>
        <p:nvPicPr>
          <p:cNvPr id="13315" name="Picture 3" descr="C:\Users\Sumon\Desktop\Pic of Multimedia\download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11430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Sumon\Desktop\Pic of Multimedia\download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20015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Sumon\Desktop\Pic of Multimedia\download (2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Sumon\Desktop\Pic of Multimedia\download (2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9" y="3371850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Sumon\Desktop\Pic of Multimedia\download (1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8585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46339" y="6019800"/>
            <a:ext cx="50481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বিভিন্ন ধর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মিডিয়ার ছবি।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4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72792" y="609602"/>
            <a:ext cx="8610600" cy="8988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1"/>
            <a:ext cx="7543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94313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C:\Users\Sumon\Desktop\Pic of Multimedia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49" y="2133600"/>
            <a:ext cx="5467286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5133032"/>
            <a:ext cx="220980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80344"/>
            <a:ext cx="9144000" cy="317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......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সংজ্ঞা দিতে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মাল্টিমিডিয়ায় মাধ্যম গুলো সম্পর্কে লিখতে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ব্যবহার বর্ণনা করতে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C:\Users\Sumon\Desktop\Pic of Multimedia\download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20800"/>
            <a:ext cx="446155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473005"/>
            <a:ext cx="9168206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মাল্টি শব্দের অর্থ বহু আর মিডিয়া শব্দের অর্থ মাধ্যম অর্থাৎ মাল্টিমিডিয়া শব্দের অর্থ বহুমাধ্যম।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টেক্সট, অ্যানিমেশন, অডিও এবং ভিডিও এর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সমন্বিত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রূপকে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 descr="C:\Users\Sumon\Desktop\Pic of Multimedia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" y="68460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umon\Desktop\Pic of Multimedia\download (3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67" y="6846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Sumon\Desktop\Pic of Multimedia\download (3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89" y="775090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Sumon\Desktop\Pic of Multimedia\images (2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66" y="35052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28966" y="152400"/>
            <a:ext cx="348902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60" y="2532453"/>
            <a:ext cx="152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2104" y="2899903"/>
            <a:ext cx="152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টেক্সট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8039" y="2827728"/>
            <a:ext cx="152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4074467"/>
            <a:ext cx="15240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এনিমেশন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umon\Desktop\Pic of Multimedia\220px-Me-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270576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304800"/>
            <a:ext cx="4419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7499" y="5007808"/>
            <a:ext cx="182879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</a:rPr>
              <a:t>Marc Canter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Marc Canter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আমেরিকান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১৯৮২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জন্মগ্রাহণ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4038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5600" y="15875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Please click here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477000" y="1956832"/>
            <a:ext cx="76200" cy="405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C:\Users\Sumon\Desktop\Pic of Multimedia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0266"/>
            <a:ext cx="3796577" cy="28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150561"/>
              </p:ext>
            </p:extLst>
          </p:nvPr>
        </p:nvGraphicFramePr>
        <p:xfrm>
          <a:off x="6007100" y="2667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7100" y="2667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7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708" y="395787"/>
            <a:ext cx="2231701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236725" y="136479"/>
            <a:ext cx="1566081" cy="1842447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38073" y="548498"/>
            <a:ext cx="107753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</a:p>
          <a:p>
            <a:pPr algn="ctr"/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7190" y="5569943"/>
            <a:ext cx="221887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কি?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362" name="Picture 2" descr="C:\Users\Sumon\Desktop\Pic of Multimedia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341125" cy="325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86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</TotalTime>
  <Words>373</Words>
  <Application>Microsoft Office PowerPoint</Application>
  <PresentationFormat>On-screen Show (4:3)</PresentationFormat>
  <Paragraphs>90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Packager Shell Object</vt:lpstr>
      <vt:lpstr>Package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</dc:title>
  <dc:creator>Century</dc:creator>
  <cp:lastModifiedBy>Sumon</cp:lastModifiedBy>
  <cp:revision>658</cp:revision>
  <dcterms:created xsi:type="dcterms:W3CDTF">2020-01-03T08:11:15Z</dcterms:created>
  <dcterms:modified xsi:type="dcterms:W3CDTF">2020-03-11T06:00:01Z</dcterms:modified>
</cp:coreProperties>
</file>