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86" r:id="rId2"/>
    <p:sldId id="333" r:id="rId3"/>
    <p:sldId id="289" r:id="rId4"/>
    <p:sldId id="291" r:id="rId5"/>
    <p:sldId id="293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297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2ACA-D95C-4750-BE70-06FC67ED2312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3DB9C2A-C1EE-46F9-92D3-04806F50A42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</a:t>
          </a:r>
          <a:r>
            <a:rPr lang="bn-BD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য়ার্ক </a:t>
          </a:r>
          <a:r>
            <a:rPr lang="bn-BD" sz="2400" b="0" dirty="0">
              <a:latin typeface="NikoshBAN" panose="02000000000000000000" pitchFamily="2" charset="0"/>
              <a:cs typeface="NikoshBAN" panose="02000000000000000000" pitchFamily="2" charset="0"/>
            </a:rPr>
            <a:t>সংশ্লিষ্ট যন্ত্রপাতি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F09A-415B-4E74-9A81-AF3AB0085443}" type="par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DE490-3FCF-42BA-B5B9-607B651C8D01}" type="sib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8D6B0-155E-412C-B5F6-4D248D28CB5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0" dirty="0" err="1">
              <a:latin typeface="NikoshBAN" pitchFamily="2" charset="0"/>
              <a:cs typeface="NikoshBAN" pitchFamily="2" charset="0"/>
            </a:rPr>
            <a:t>ল্যানকার্ড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01115-6432-4F85-960E-A9211744526A}" type="parTrans" cxnId="{32A66DCC-149C-4AFF-845C-13CBCDA4E899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6B4AD-65D2-4E5D-942D-664C9ACD441B}" type="sibTrans" cxnId="{32A66DCC-149C-4AFF-845C-13CBCDA4E899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41E1C6-5DF9-4103-9A15-55CB2FA7BA16}">
      <dgm:prSet phldrT="[Text]" custT="1"/>
      <dgm:spPr/>
      <dgm:t>
        <a:bodyPr/>
        <a:lstStyle/>
        <a:p>
          <a:r>
            <a:rPr lang="en-US" sz="2400" b="0">
              <a:latin typeface="NikoshBAN" pitchFamily="2" charset="0"/>
              <a:cs typeface="NikoshBAN" pitchFamily="2" charset="0"/>
            </a:rPr>
            <a:t>সুইচ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22441D-0985-4CFA-9E46-ABC40CFEBCEF}" type="parTrans" cxnId="{896893F9-2FD8-4217-90F8-78E1035155CA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8B27A-8162-4284-A33C-317BB1CCBC41}" type="sibTrans" cxnId="{896893F9-2FD8-4217-90F8-78E1035155C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593738-2513-4789-AB0A-A64CCD60FC1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>
              <a:latin typeface="NikoshBAN" pitchFamily="2" charset="0"/>
              <a:cs typeface="NikoshBAN" pitchFamily="2" charset="0"/>
            </a:rPr>
            <a:t>রাউটার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36258-8059-4BE0-AFB1-2B256D1E7287}" type="parTrans" cxnId="{BD5E8896-C68C-4620-9952-73F5A9EEF630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D917B-42F7-4A9A-82E8-49715D716770}" type="sibTrans" cxnId="{BD5E8896-C68C-4620-9952-73F5A9EEF63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24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79F2F0-32D3-4180-9E37-4895F87D55D5}">
      <dgm:prSet phldrT="[Text]" custT="1"/>
      <dgm:spPr/>
      <dgm:t>
        <a:bodyPr/>
        <a:lstStyle/>
        <a:p>
          <a:r>
            <a:rPr lang="en-US" sz="2400" b="0">
              <a:latin typeface="NikoshBAN" pitchFamily="2" charset="0"/>
              <a:cs typeface="NikoshBAN" pitchFamily="2" charset="0"/>
            </a:rPr>
            <a:t>মডেম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8398BE-182C-4E58-A27A-62B468D8D1BE}" type="parTrans" cxnId="{973C28A4-4801-46BF-8871-9B9CED1FBC0C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1553B-D746-4B63-979E-D682B96C3029}" type="sibTrans" cxnId="{973C28A4-4801-46BF-8871-9B9CED1FBC0C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41921-3069-44E8-8305-F61CA38C6E5C}">
      <dgm:prSet custT="1"/>
      <dgm:spPr/>
      <dgm:t>
        <a:bodyPr/>
        <a:lstStyle/>
        <a:p>
          <a:r>
            <a:rPr lang="en-US" sz="2400" b="0">
              <a:latin typeface="NikoshBAN" pitchFamily="2" charset="0"/>
              <a:cs typeface="NikoshBAN" pitchFamily="2" charset="0"/>
            </a:rPr>
            <a:t>হাব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BFE89-DEA7-4597-A28C-2611196F7D3E}" type="parTrans" cxnId="{1903C793-6B86-43DA-8666-37EECEAA32A7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8E6BF1-87AC-4BBC-A004-EF5CA6191791}" type="sibTrans" cxnId="{1903C793-6B86-43DA-8666-37EECEAA32A7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F053E-B87C-4AEE-86DE-709D650C0451}" type="pres">
      <dgm:prSet presAssocID="{62652ACA-D95C-4750-BE70-06FC67ED23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F72ED4-8944-4F2F-AEF4-B8FBEB9C176B}" type="pres">
      <dgm:prSet presAssocID="{83DB9C2A-C1EE-46F9-92D3-04806F50A42A}" presName="centerShape" presStyleLbl="node0" presStyleIdx="0" presStyleCnt="1"/>
      <dgm:spPr/>
      <dgm:t>
        <a:bodyPr/>
        <a:lstStyle/>
        <a:p>
          <a:endParaRPr lang="en-US"/>
        </a:p>
      </dgm:t>
    </dgm:pt>
    <dgm:pt modelId="{21EC4615-7077-4B51-A097-6E69DCE039D7}" type="pres">
      <dgm:prSet presAssocID="{5598D6B0-155E-412C-B5F6-4D248D28CB58}" presName="node" presStyleLbl="node1" presStyleIdx="0" presStyleCnt="5" custScaleX="189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99D94-6995-4C33-9D06-A77EFA32FD83}" type="pres">
      <dgm:prSet presAssocID="{5598D6B0-155E-412C-B5F6-4D248D28CB58}" presName="dummy" presStyleCnt="0"/>
      <dgm:spPr/>
    </dgm:pt>
    <dgm:pt modelId="{05004515-3C05-483D-95D4-9ADA5518536F}" type="pres">
      <dgm:prSet presAssocID="{09C6B4AD-65D2-4E5D-942D-664C9ACD441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12D5935-5183-4998-A67A-904748EF308E}" type="pres">
      <dgm:prSet presAssocID="{D5D41921-3069-44E8-8305-F61CA38C6E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9874-2F66-4CAA-9D54-B0EEC5EEF2C3}" type="pres">
      <dgm:prSet presAssocID="{D5D41921-3069-44E8-8305-F61CA38C6E5C}" presName="dummy" presStyleCnt="0"/>
      <dgm:spPr/>
    </dgm:pt>
    <dgm:pt modelId="{BB9A05CB-899C-4983-B3EB-EB87F9ED0B83}" type="pres">
      <dgm:prSet presAssocID="{AF8E6BF1-87AC-4BBC-A004-EF5CA619179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52AD84-3E02-488F-BDFB-CEAD8D277C77}" type="pres">
      <dgm:prSet presAssocID="{A041E1C6-5DF9-4103-9A15-55CB2FA7BA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0AEE-8EFA-47C0-A274-E37058674DC5}" type="pres">
      <dgm:prSet presAssocID="{A041E1C6-5DF9-4103-9A15-55CB2FA7BA16}" presName="dummy" presStyleCnt="0"/>
      <dgm:spPr/>
    </dgm:pt>
    <dgm:pt modelId="{D675E5E4-2E17-46BA-90C9-E91670A8BF7D}" type="pres">
      <dgm:prSet presAssocID="{3F08B27A-8162-4284-A33C-317BB1CCBC4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99D9480-A588-4244-B2C9-99C93376C840}" type="pres">
      <dgm:prSet presAssocID="{BC593738-2513-4789-AB0A-A64CCD60FC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8838-9A32-47D8-B2CC-EC84A7B1F523}" type="pres">
      <dgm:prSet presAssocID="{BC593738-2513-4789-AB0A-A64CCD60FC1E}" presName="dummy" presStyleCnt="0"/>
      <dgm:spPr/>
    </dgm:pt>
    <dgm:pt modelId="{A81632CA-33DC-4AA5-ACCE-C61349AB1370}" type="pres">
      <dgm:prSet presAssocID="{F2FD917B-42F7-4A9A-82E8-49715D71677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EBBF2B-ABF5-4446-8C52-6CEA00B0D38F}" type="pres">
      <dgm:prSet presAssocID="{3679F2F0-32D3-4180-9E37-4895F87D55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BA112-6AB7-4F25-B83F-2B5D36CD96F5}" type="pres">
      <dgm:prSet presAssocID="{3679F2F0-32D3-4180-9E37-4895F87D55D5}" presName="dummy" presStyleCnt="0"/>
      <dgm:spPr/>
    </dgm:pt>
    <dgm:pt modelId="{987A8072-4E86-474C-B1F4-58E2BFAB315E}" type="pres">
      <dgm:prSet presAssocID="{11F1553B-D746-4B63-979E-D682B96C302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EC7BB96-BF6B-4DB5-80F0-8A559AEF6CA1}" type="presOf" srcId="{09C6B4AD-65D2-4E5D-942D-664C9ACD441B}" destId="{05004515-3C05-483D-95D4-9ADA5518536F}" srcOrd="0" destOrd="0" presId="urn:microsoft.com/office/officeart/2005/8/layout/radial6"/>
    <dgm:cxn modelId="{973C28A4-4801-46BF-8871-9B9CED1FBC0C}" srcId="{83DB9C2A-C1EE-46F9-92D3-04806F50A42A}" destId="{3679F2F0-32D3-4180-9E37-4895F87D55D5}" srcOrd="4" destOrd="0" parTransId="{258398BE-182C-4E58-A27A-62B468D8D1BE}" sibTransId="{11F1553B-D746-4B63-979E-D682B96C3029}"/>
    <dgm:cxn modelId="{79AC5EED-97F5-48B6-8263-5833A1B19D3F}" type="presOf" srcId="{5598D6B0-155E-412C-B5F6-4D248D28CB58}" destId="{21EC4615-7077-4B51-A097-6E69DCE039D7}" srcOrd="0" destOrd="0" presId="urn:microsoft.com/office/officeart/2005/8/layout/radial6"/>
    <dgm:cxn modelId="{5936EC5F-4AE9-47FC-A646-7452A0934D4F}" type="presOf" srcId="{3F08B27A-8162-4284-A33C-317BB1CCBC41}" destId="{D675E5E4-2E17-46BA-90C9-E91670A8BF7D}" srcOrd="0" destOrd="0" presId="urn:microsoft.com/office/officeart/2005/8/layout/radial6"/>
    <dgm:cxn modelId="{FE0F0F8A-3AD0-4621-80FC-3AD075D66F7D}" type="presOf" srcId="{A041E1C6-5DF9-4103-9A15-55CB2FA7BA16}" destId="{1052AD84-3E02-488F-BDFB-CEAD8D277C77}" srcOrd="0" destOrd="0" presId="urn:microsoft.com/office/officeart/2005/8/layout/radial6"/>
    <dgm:cxn modelId="{D8B374EB-2D61-4DA9-AB55-2353399B2784}" type="presOf" srcId="{83DB9C2A-C1EE-46F9-92D3-04806F50A42A}" destId="{BFF72ED4-8944-4F2F-AEF4-B8FBEB9C176B}" srcOrd="0" destOrd="0" presId="urn:microsoft.com/office/officeart/2005/8/layout/radial6"/>
    <dgm:cxn modelId="{896893F9-2FD8-4217-90F8-78E1035155CA}" srcId="{83DB9C2A-C1EE-46F9-92D3-04806F50A42A}" destId="{A041E1C6-5DF9-4103-9A15-55CB2FA7BA16}" srcOrd="2" destOrd="0" parTransId="{F922441D-0985-4CFA-9E46-ABC40CFEBCEF}" sibTransId="{3F08B27A-8162-4284-A33C-317BB1CCBC41}"/>
    <dgm:cxn modelId="{32A66DCC-149C-4AFF-845C-13CBCDA4E899}" srcId="{83DB9C2A-C1EE-46F9-92D3-04806F50A42A}" destId="{5598D6B0-155E-412C-B5F6-4D248D28CB58}" srcOrd="0" destOrd="0" parTransId="{80101115-6432-4F85-960E-A9211744526A}" sibTransId="{09C6B4AD-65D2-4E5D-942D-664C9ACD441B}"/>
    <dgm:cxn modelId="{49E17B58-3F20-4DF7-B265-641779699AFC}" type="presOf" srcId="{3679F2F0-32D3-4180-9E37-4895F87D55D5}" destId="{14EBBF2B-ABF5-4446-8C52-6CEA00B0D38F}" srcOrd="0" destOrd="0" presId="urn:microsoft.com/office/officeart/2005/8/layout/radial6"/>
    <dgm:cxn modelId="{5E7E8E05-4110-409F-9E9F-5A9412D1A32D}" type="presOf" srcId="{62652ACA-D95C-4750-BE70-06FC67ED2312}" destId="{8EEF053E-B87C-4AEE-86DE-709D650C0451}" srcOrd="0" destOrd="0" presId="urn:microsoft.com/office/officeart/2005/8/layout/radial6"/>
    <dgm:cxn modelId="{450CF38C-B087-4B68-AFE5-5964538E01EE}" type="presOf" srcId="{AF8E6BF1-87AC-4BBC-A004-EF5CA6191791}" destId="{BB9A05CB-899C-4983-B3EB-EB87F9ED0B83}" srcOrd="0" destOrd="0" presId="urn:microsoft.com/office/officeart/2005/8/layout/radial6"/>
    <dgm:cxn modelId="{60B47EB4-BCDE-4F39-BA0C-FE0871F04153}" type="presOf" srcId="{11F1553B-D746-4B63-979E-D682B96C3029}" destId="{987A8072-4E86-474C-B1F4-58E2BFAB315E}" srcOrd="0" destOrd="0" presId="urn:microsoft.com/office/officeart/2005/8/layout/radial6"/>
    <dgm:cxn modelId="{88CF71A7-808C-407F-8712-415992C00AF3}" type="presOf" srcId="{BC593738-2513-4789-AB0A-A64CCD60FC1E}" destId="{099D9480-A588-4244-B2C9-99C93376C840}" srcOrd="0" destOrd="0" presId="urn:microsoft.com/office/officeart/2005/8/layout/radial6"/>
    <dgm:cxn modelId="{1903C793-6B86-43DA-8666-37EECEAA32A7}" srcId="{83DB9C2A-C1EE-46F9-92D3-04806F50A42A}" destId="{D5D41921-3069-44E8-8305-F61CA38C6E5C}" srcOrd="1" destOrd="0" parTransId="{914BFE89-DEA7-4597-A28C-2611196F7D3E}" sibTransId="{AF8E6BF1-87AC-4BBC-A004-EF5CA6191791}"/>
    <dgm:cxn modelId="{F09BCCBF-0FF8-4884-8AB5-E16C70BC4F0A}" type="presOf" srcId="{F2FD917B-42F7-4A9A-82E8-49715D716770}" destId="{A81632CA-33DC-4AA5-ACCE-C61349AB1370}" srcOrd="0" destOrd="0" presId="urn:microsoft.com/office/officeart/2005/8/layout/radial6"/>
    <dgm:cxn modelId="{BD5E8896-C68C-4620-9952-73F5A9EEF630}" srcId="{83DB9C2A-C1EE-46F9-92D3-04806F50A42A}" destId="{BC593738-2513-4789-AB0A-A64CCD60FC1E}" srcOrd="3" destOrd="0" parTransId="{60736258-8059-4BE0-AFB1-2B256D1E7287}" sibTransId="{F2FD917B-42F7-4A9A-82E8-49715D716770}"/>
    <dgm:cxn modelId="{9189C545-CCDC-4719-885A-4913DE47D7FE}" srcId="{62652ACA-D95C-4750-BE70-06FC67ED2312}" destId="{83DB9C2A-C1EE-46F9-92D3-04806F50A42A}" srcOrd="0" destOrd="0" parTransId="{42D2F09A-415B-4E74-9A81-AF3AB0085443}" sibTransId="{355DE490-3FCF-42BA-B5B9-607B651C8D01}"/>
    <dgm:cxn modelId="{FC996DCA-B094-4819-A13B-01779175839B}" type="presOf" srcId="{D5D41921-3069-44E8-8305-F61CA38C6E5C}" destId="{E12D5935-5183-4998-A67A-904748EF308E}" srcOrd="0" destOrd="0" presId="urn:microsoft.com/office/officeart/2005/8/layout/radial6"/>
    <dgm:cxn modelId="{5BAB54FC-0A77-4F57-9A63-BAC181A733DB}" type="presParOf" srcId="{8EEF053E-B87C-4AEE-86DE-709D650C0451}" destId="{BFF72ED4-8944-4F2F-AEF4-B8FBEB9C176B}" srcOrd="0" destOrd="0" presId="urn:microsoft.com/office/officeart/2005/8/layout/radial6"/>
    <dgm:cxn modelId="{2FB08626-07A5-49C8-982D-F834FE75CC5A}" type="presParOf" srcId="{8EEF053E-B87C-4AEE-86DE-709D650C0451}" destId="{21EC4615-7077-4B51-A097-6E69DCE039D7}" srcOrd="1" destOrd="0" presId="urn:microsoft.com/office/officeart/2005/8/layout/radial6"/>
    <dgm:cxn modelId="{71547E16-34B3-4672-A640-A42F0C9EB520}" type="presParOf" srcId="{8EEF053E-B87C-4AEE-86DE-709D650C0451}" destId="{08F99D94-6995-4C33-9D06-A77EFA32FD83}" srcOrd="2" destOrd="0" presId="urn:microsoft.com/office/officeart/2005/8/layout/radial6"/>
    <dgm:cxn modelId="{DD3A0F15-3F08-4900-A5EF-88147C430D30}" type="presParOf" srcId="{8EEF053E-B87C-4AEE-86DE-709D650C0451}" destId="{05004515-3C05-483D-95D4-9ADA5518536F}" srcOrd="3" destOrd="0" presId="urn:microsoft.com/office/officeart/2005/8/layout/radial6"/>
    <dgm:cxn modelId="{33111AFF-8711-4FC9-A2D7-5170099A6A22}" type="presParOf" srcId="{8EEF053E-B87C-4AEE-86DE-709D650C0451}" destId="{E12D5935-5183-4998-A67A-904748EF308E}" srcOrd="4" destOrd="0" presId="urn:microsoft.com/office/officeart/2005/8/layout/radial6"/>
    <dgm:cxn modelId="{A0AF11E1-6767-466F-BCA8-4E66217F02D1}" type="presParOf" srcId="{8EEF053E-B87C-4AEE-86DE-709D650C0451}" destId="{44939874-2F66-4CAA-9D54-B0EEC5EEF2C3}" srcOrd="5" destOrd="0" presId="urn:microsoft.com/office/officeart/2005/8/layout/radial6"/>
    <dgm:cxn modelId="{92040E34-CB95-4A9F-9798-7B846FACE2A2}" type="presParOf" srcId="{8EEF053E-B87C-4AEE-86DE-709D650C0451}" destId="{BB9A05CB-899C-4983-B3EB-EB87F9ED0B83}" srcOrd="6" destOrd="0" presId="urn:microsoft.com/office/officeart/2005/8/layout/radial6"/>
    <dgm:cxn modelId="{8153319E-65AC-44F3-843B-0BD92028C49F}" type="presParOf" srcId="{8EEF053E-B87C-4AEE-86DE-709D650C0451}" destId="{1052AD84-3E02-488F-BDFB-CEAD8D277C77}" srcOrd="7" destOrd="0" presId="urn:microsoft.com/office/officeart/2005/8/layout/radial6"/>
    <dgm:cxn modelId="{45054973-EBB6-4592-9C48-B9C1B2519897}" type="presParOf" srcId="{8EEF053E-B87C-4AEE-86DE-709D650C0451}" destId="{2AC90AEE-8EFA-47C0-A274-E37058674DC5}" srcOrd="8" destOrd="0" presId="urn:microsoft.com/office/officeart/2005/8/layout/radial6"/>
    <dgm:cxn modelId="{6BDE7FFA-4C8D-4CB3-B31D-5E2E031265D5}" type="presParOf" srcId="{8EEF053E-B87C-4AEE-86DE-709D650C0451}" destId="{D675E5E4-2E17-46BA-90C9-E91670A8BF7D}" srcOrd="9" destOrd="0" presId="urn:microsoft.com/office/officeart/2005/8/layout/radial6"/>
    <dgm:cxn modelId="{09EFD607-20BD-476A-9FE4-28F345ED53CA}" type="presParOf" srcId="{8EEF053E-B87C-4AEE-86DE-709D650C0451}" destId="{099D9480-A588-4244-B2C9-99C93376C840}" srcOrd="10" destOrd="0" presId="urn:microsoft.com/office/officeart/2005/8/layout/radial6"/>
    <dgm:cxn modelId="{9C1F8D2C-87F1-4149-BB17-636BE3FD415E}" type="presParOf" srcId="{8EEF053E-B87C-4AEE-86DE-709D650C0451}" destId="{9F378838-9A32-47D8-B2CC-EC84A7B1F523}" srcOrd="11" destOrd="0" presId="urn:microsoft.com/office/officeart/2005/8/layout/radial6"/>
    <dgm:cxn modelId="{F40421CC-6DFE-49D9-BD81-A6219FAC2F18}" type="presParOf" srcId="{8EEF053E-B87C-4AEE-86DE-709D650C0451}" destId="{A81632CA-33DC-4AA5-ACCE-C61349AB1370}" srcOrd="12" destOrd="0" presId="urn:microsoft.com/office/officeart/2005/8/layout/radial6"/>
    <dgm:cxn modelId="{99B0CFCA-CF79-4A8D-8CB7-C8E4E31A04D5}" type="presParOf" srcId="{8EEF053E-B87C-4AEE-86DE-709D650C0451}" destId="{14EBBF2B-ABF5-4446-8C52-6CEA00B0D38F}" srcOrd="13" destOrd="0" presId="urn:microsoft.com/office/officeart/2005/8/layout/radial6"/>
    <dgm:cxn modelId="{7DD10CF0-5E26-4EAA-9D1E-2CE62D327109}" type="presParOf" srcId="{8EEF053E-B87C-4AEE-86DE-709D650C0451}" destId="{7BEBA112-6AB7-4F25-B83F-2B5D36CD96F5}" srcOrd="14" destOrd="0" presId="urn:microsoft.com/office/officeart/2005/8/layout/radial6"/>
    <dgm:cxn modelId="{207A4D38-BB2D-4712-964B-36807BE7D45C}" type="presParOf" srcId="{8EEF053E-B87C-4AEE-86DE-709D650C0451}" destId="{987A8072-4E86-474C-B1F4-58E2BFAB315E}" srcOrd="15" destOrd="0" presId="urn:microsoft.com/office/officeart/2005/8/layout/radial6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8072-4E86-474C-B1F4-58E2BFAB315E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632CA-33DC-4AA5-ACCE-C61349AB1370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5E5E4-2E17-46BA-90C9-E91670A8BF7D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A05CB-899C-4983-B3EB-EB87F9ED0B83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04515-3C05-483D-95D4-9ADA5518536F}">
      <dsp:nvSpPr>
        <dsp:cNvPr id="0" name=""/>
        <dsp:cNvSpPr/>
      </dsp:nvSpPr>
      <dsp:spPr>
        <a:xfrm>
          <a:off x="2446541" y="648572"/>
          <a:ext cx="4327116" cy="432711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72ED4-8944-4F2F-AEF4-B8FBEB9C176B}">
      <dsp:nvSpPr>
        <dsp:cNvPr id="0" name=""/>
        <dsp:cNvSpPr/>
      </dsp:nvSpPr>
      <dsp:spPr>
        <a:xfrm>
          <a:off x="3614021" y="1816052"/>
          <a:ext cx="1992157" cy="199215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</a:t>
          </a:r>
          <a:r>
            <a:rPr lang="bn-BD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য়ার্ক </a:t>
          </a:r>
          <a:r>
            <a:rPr lang="bn-BD" sz="2400" b="0" kern="1200" dirty="0">
              <a:latin typeface="NikoshBAN" panose="02000000000000000000" pitchFamily="2" charset="0"/>
              <a:cs typeface="NikoshBAN" panose="02000000000000000000" pitchFamily="2" charset="0"/>
            </a:rPr>
            <a:t>সংশ্লিষ্ট যন্ত্রপাতি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766" y="2107797"/>
        <a:ext cx="1408667" cy="1408667"/>
      </dsp:txXfrm>
    </dsp:sp>
    <dsp:sp modelId="{21EC4615-7077-4B51-A097-6E69DCE039D7}">
      <dsp:nvSpPr>
        <dsp:cNvPr id="0" name=""/>
        <dsp:cNvSpPr/>
      </dsp:nvSpPr>
      <dsp:spPr>
        <a:xfrm>
          <a:off x="3290886" y="1519"/>
          <a:ext cx="2638427" cy="139451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ল্যানকার্ড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7275" y="205740"/>
        <a:ext cx="1865649" cy="986068"/>
      </dsp:txXfrm>
    </dsp:sp>
    <dsp:sp modelId="{E12D5935-5183-4998-A67A-904748EF308E}">
      <dsp:nvSpPr>
        <dsp:cNvPr id="0" name=""/>
        <dsp:cNvSpPr/>
      </dsp:nvSpPr>
      <dsp:spPr>
        <a:xfrm>
          <a:off x="5922765" y="1461812"/>
          <a:ext cx="1394510" cy="13945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NikoshBAN" pitchFamily="2" charset="0"/>
              <a:cs typeface="NikoshBAN" pitchFamily="2" charset="0"/>
            </a:rPr>
            <a:t>হাব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6986" y="1666033"/>
        <a:ext cx="986068" cy="986068"/>
      </dsp:txXfrm>
    </dsp:sp>
    <dsp:sp modelId="{1052AD84-3E02-488F-BDFB-CEAD8D277C77}">
      <dsp:nvSpPr>
        <dsp:cNvPr id="0" name=""/>
        <dsp:cNvSpPr/>
      </dsp:nvSpPr>
      <dsp:spPr>
        <a:xfrm>
          <a:off x="5155044" y="3824616"/>
          <a:ext cx="1394510" cy="13945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NikoshBAN" pitchFamily="2" charset="0"/>
              <a:cs typeface="NikoshBAN" pitchFamily="2" charset="0"/>
            </a:rPr>
            <a:t>সুইচ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9265" y="4028837"/>
        <a:ext cx="986068" cy="986068"/>
      </dsp:txXfrm>
    </dsp:sp>
    <dsp:sp modelId="{099D9480-A588-4244-B2C9-99C93376C840}">
      <dsp:nvSpPr>
        <dsp:cNvPr id="0" name=""/>
        <dsp:cNvSpPr/>
      </dsp:nvSpPr>
      <dsp:spPr>
        <a:xfrm>
          <a:off x="2670645" y="3824616"/>
          <a:ext cx="1394510" cy="1394510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NikoshBAN" pitchFamily="2" charset="0"/>
              <a:cs typeface="NikoshBAN" pitchFamily="2" charset="0"/>
            </a:rPr>
            <a:t>রাউটার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4866" y="4028837"/>
        <a:ext cx="986068" cy="986068"/>
      </dsp:txXfrm>
    </dsp:sp>
    <dsp:sp modelId="{14EBBF2B-ABF5-4446-8C52-6CEA00B0D38F}">
      <dsp:nvSpPr>
        <dsp:cNvPr id="0" name=""/>
        <dsp:cNvSpPr/>
      </dsp:nvSpPr>
      <dsp:spPr>
        <a:xfrm>
          <a:off x="1902923" y="1461812"/>
          <a:ext cx="1394510" cy="13945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NikoshBAN" pitchFamily="2" charset="0"/>
              <a:cs typeface="NikoshBAN" pitchFamily="2" charset="0"/>
            </a:rPr>
            <a:t>মডেম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7144" y="1666033"/>
        <a:ext cx="986068" cy="98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Internet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048000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97036" y="5473987"/>
            <a:ext cx="114992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9572" y="381000"/>
            <a:ext cx="484562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19192" r="25757" b="34343"/>
          <a:stretch/>
        </p:blipFill>
        <p:spPr>
          <a:xfrm>
            <a:off x="4572000" y="2133599"/>
            <a:ext cx="3708879" cy="27968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0" name="Picture 2" descr="C:\Users\Sumon\Desktop\Pic of Hub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599"/>
            <a:ext cx="3711004" cy="24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 এবং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ইচের মধ্যে পার্থক্য জোড়ায় আলোচনা করে লেখ।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umon\Desktop\Pic of Hub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1" y="1524000"/>
            <a:ext cx="396750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Sumon\Desktop\Pic of Hub\images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7" y="2209800"/>
            <a:ext cx="423595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6248400" y="1301620"/>
            <a:ext cx="1447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81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5257800"/>
            <a:ext cx="134389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540" y="350837"/>
            <a:ext cx="58293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42288"/>
            <a:ext cx="4001801" cy="30297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C:\Users\Sumon\Desktop\Pic of Hub\download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2" y="1753679"/>
            <a:ext cx="36739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000501" cy="2464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59117"/>
            <a:ext cx="3973745" cy="2375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2139" y="5539886"/>
            <a:ext cx="13438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62103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1524000"/>
            <a:ext cx="6780755" cy="3825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49778" y="5645475"/>
            <a:ext cx="2216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50837"/>
            <a:ext cx="352944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81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9"/>
          <a:stretch/>
        </p:blipFill>
        <p:spPr>
          <a:xfrm>
            <a:off x="368300" y="1744646"/>
            <a:ext cx="3886200" cy="3349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4983" y="189818"/>
            <a:ext cx="6656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8"/>
          <a:stretch/>
        </p:blipFill>
        <p:spPr>
          <a:xfrm>
            <a:off x="4915183" y="1719246"/>
            <a:ext cx="3848138" cy="3349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5257" y="5485825"/>
            <a:ext cx="259398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7154" y="5448300"/>
            <a:ext cx="283443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5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38500" y="356918"/>
            <a:ext cx="2514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20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048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 সংশ্লিষ্ট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কি যন্ত্রপাতি রয়েছে তার একটি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তৈরি করে দেখাও।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3276600" y="689520"/>
            <a:ext cx="22905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514600"/>
            <a:ext cx="7619896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4572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4572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2032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9900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4"/>
          <p:cNvSpPr txBox="1"/>
          <p:nvPr/>
        </p:nvSpPr>
        <p:spPr>
          <a:xfrm>
            <a:off x="304388" y="4572000"/>
            <a:ext cx="8230426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 defTabSz="4572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82" name="Picture 2" descr="C:\Users\Sumon\Desktop\Pic of Hub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30238"/>
            <a:ext cx="5406004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550" y="54437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19201"/>
            <a:ext cx="2081305" cy="2286000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pic>
        <p:nvPicPr>
          <p:cNvPr id="3074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1600200" cy="22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3614924"/>
            <a:ext cx="3567202" cy="2349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99590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3000" y="3614924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77648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ফান্ডামেন্টালস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পাঠঃ৩.১.১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2" grpId="0"/>
      <p:bldP spid="1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4585732"/>
            <a:ext cx="1676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64" y="4800600"/>
            <a:ext cx="1676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033472"/>
            <a:ext cx="1676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Documents and Settings\Administrator\Desktop\M.khan-B-11-final lesson plan\computer_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83617"/>
            <a:ext cx="2616200" cy="31191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314" name="Picture 2" descr="C:\Users\Sumon\Desktop\Pic of Hub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1828800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umon\Desktop\Pic of Hub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057399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/>
          <p:cNvSpPr txBox="1"/>
          <p:nvPr/>
        </p:nvSpPr>
        <p:spPr>
          <a:xfrm>
            <a:off x="2443464" y="5867400"/>
            <a:ext cx="593853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নেটওয়ার্ক তৈরিতে ব্যবহৃত যন্ত্র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0" y="5638800"/>
            <a:ext cx="307648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800" dirty="0"/>
          </a:p>
        </p:txBody>
      </p:sp>
      <p:pic>
        <p:nvPicPr>
          <p:cNvPr id="14338" name="Picture 2" descr="C:\Users\Sumon\Desktop\Pic of Hub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2098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umon\Desktop\Pic of Hub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2662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যন্ত্রপাতির নাম বলতে </a:t>
            </a:r>
            <a:r>
              <a:rPr lang="as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 বিভিন্ন যন্ত্রপাতির কাজ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 </a:t>
            </a:r>
            <a:r>
              <a:rPr lang="as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Hub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524000"/>
            <a:ext cx="3581400" cy="2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879820"/>
              </p:ext>
            </p:extLst>
          </p:nvPr>
        </p:nvGraphicFramePr>
        <p:xfrm>
          <a:off x="0" y="1295400"/>
          <a:ext cx="9220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41813" y="5778500"/>
            <a:ext cx="1288473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38163"/>
            <a:ext cx="357447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Sumon\Desktop\Pic of Hub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07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umon\Desktop\Pic of Hub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0700"/>
            <a:ext cx="396750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91" y="381000"/>
            <a:ext cx="3924617" cy="262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8805"/>
            <a:ext cx="3943667" cy="262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4008" y="3232385"/>
            <a:ext cx="4191000" cy="315938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3048000" y="304800"/>
            <a:ext cx="2514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4311" y="1846590"/>
            <a:ext cx="540404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defTabSz="45720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5480" y="4114800"/>
            <a:ext cx="6279320" cy="8224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হাব, সুইচ, রাউটার, মডেম।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480" y="4098132"/>
            <a:ext cx="1295400" cy="8558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1014449" y="4181923"/>
            <a:ext cx="1009650" cy="688240"/>
          </a:xfrm>
          <a:prstGeom prst="roundRect">
            <a:avLst/>
          </a:prstGeom>
          <a:gradFill flip="none" rotWithShape="1">
            <a:gsLst>
              <a:gs pos="92000">
                <a:schemeClr val="accent6">
                  <a:lumMod val="60000"/>
                  <a:lumOff val="40000"/>
                </a:schemeClr>
              </a:gs>
              <a:gs pos="0">
                <a:schemeClr val="accent3">
                  <a:lumMod val="5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</TotalTime>
  <Words>295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640</cp:revision>
  <dcterms:created xsi:type="dcterms:W3CDTF">2020-01-03T08:11:15Z</dcterms:created>
  <dcterms:modified xsi:type="dcterms:W3CDTF">2020-03-09T14:26:49Z</dcterms:modified>
</cp:coreProperties>
</file>