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sldIdLst>
    <p:sldId id="286" r:id="rId2"/>
    <p:sldId id="333" r:id="rId3"/>
    <p:sldId id="289" r:id="rId4"/>
    <p:sldId id="291" r:id="rId5"/>
    <p:sldId id="293" r:id="rId6"/>
    <p:sldId id="336" r:id="rId7"/>
    <p:sldId id="340" r:id="rId8"/>
    <p:sldId id="338" r:id="rId9"/>
    <p:sldId id="339" r:id="rId10"/>
    <p:sldId id="334" r:id="rId11"/>
    <p:sldId id="343" r:id="rId12"/>
    <p:sldId id="341" r:id="rId13"/>
    <p:sldId id="342" r:id="rId14"/>
    <p:sldId id="337" r:id="rId15"/>
    <p:sldId id="345" r:id="rId16"/>
    <p:sldId id="297" r:id="rId17"/>
    <p:sldId id="298" r:id="rId18"/>
    <p:sldId id="29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9C2457"/>
    <a:srgbClr val="9933FF"/>
    <a:srgbClr val="990099"/>
    <a:srgbClr val="0000FF"/>
    <a:srgbClr val="006600"/>
    <a:srgbClr val="60338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A0ED-394D-49DC-A184-88B675781F09}" type="datetimeFigureOut">
              <a:rPr lang="en-US" smtClean="0"/>
              <a:pPr>
                <a:defRPr/>
              </a:pPr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B1474-6454-45A5-9A4A-B250E513F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9C077-40BE-4BB1-86CB-82DCF8A92C5C}" type="datetimeFigureOut">
              <a:rPr lang="en-US" smtClean="0"/>
              <a:pPr>
                <a:defRPr/>
              </a:pPr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F197-EEF2-4AF2-BA64-B068AD85C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9F02-7090-4E69-ACF4-E4A5846B3EF5}" type="datetimeFigureOut">
              <a:rPr lang="en-US" smtClean="0"/>
              <a:pPr>
                <a:defRPr/>
              </a:pPr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F9B07-5DC4-43EA-9550-27869ADEE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4FFBA-BA0D-439C-B04C-3EA808CB52F6}" type="datetimeFigureOut">
              <a:rPr lang="en-US" smtClean="0"/>
              <a:pPr>
                <a:defRPr/>
              </a:pPr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7D967-B8E8-4A62-BBD9-899EDD81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71BD-B8DB-4E98-8E1C-742E9F99FDE7}" type="datetimeFigureOut">
              <a:rPr lang="en-US" smtClean="0"/>
              <a:pPr>
                <a:defRPr/>
              </a:pPr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1CD90-032C-4973-9093-23BBF8078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48EEA-B4D0-4B20-BAA0-4C366E928219}" type="datetimeFigureOut">
              <a:rPr lang="en-US" smtClean="0"/>
              <a:pPr>
                <a:defRPr/>
              </a:pPr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B245C-76EA-43D6-A3AA-3C38FFEC0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AB609-DAA9-42C8-8F7D-1646C7DCF7D9}" type="datetimeFigureOut">
              <a:rPr lang="en-US" smtClean="0"/>
              <a:pPr>
                <a:defRPr/>
              </a:pPr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0EC6-0954-46A7-B284-6F536EA61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8F98E-93C2-4BDE-9D12-D0D60BC99529}" type="datetimeFigureOut">
              <a:rPr lang="en-US" smtClean="0"/>
              <a:pPr>
                <a:defRPr/>
              </a:pPr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9681-7926-4F4B-AE5C-D0DA0E70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BEBB2-FE73-4F14-9555-FE86307D5DCD}" type="datetimeFigureOut">
              <a:rPr lang="en-US" smtClean="0"/>
              <a:pPr>
                <a:defRPr/>
              </a:pPr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52CDE-0871-4AA7-B14B-7DD8D6EAF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736B1-638A-47FC-B964-AA3429127A62}" type="datetimeFigureOut">
              <a:rPr lang="en-US" smtClean="0"/>
              <a:pPr>
                <a:defRPr/>
              </a:pPr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774B0-8EE6-4A24-94EE-04A1E6065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691E2-766E-4AB6-8F18-9A8615BF16A1}" type="datetimeFigureOut">
              <a:rPr lang="en-US" smtClean="0"/>
              <a:pPr>
                <a:defRPr/>
              </a:pPr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0D24-ECFD-4092-9FFA-699838182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 smtClean="0"/>
              <a:pPr>
                <a:defRPr/>
              </a:pPr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70122-B563-4122-B3D0-AD0C4287C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sumonpouta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1600200" cy="1676400"/>
          </a:xfr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5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5" y="-5476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5" y="-395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2275" y="915660"/>
            <a:ext cx="1600200" cy="167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915660"/>
            <a:ext cx="1600200" cy="167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9400" y="915660"/>
            <a:ext cx="1600200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130" name="Picture 2" descr="C:\Users\Sumon\Desktop\Pic of E-Mail\images (3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91" y="2895600"/>
            <a:ext cx="473936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400800"/>
            <a:ext cx="90678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304800"/>
            <a:ext cx="2286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3572" y="5181600"/>
            <a:ext cx="5836855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খোলার নিয়ম খাতায় লিখ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010" name="Picture 2" descr="C:\Users\Sumon\Desktop\Pic of E-Mail\download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44285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ই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1"/>
            <a:ext cx="2586633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37" y="1554898"/>
            <a:ext cx="2694779" cy="3398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74" y="1554897"/>
            <a:ext cx="2629184" cy="3398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423387"/>
            <a:ext cx="5029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চিত্রে  কী দেখতে পাচ্ছি ?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369753"/>
            <a:ext cx="4648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পাঠানোর পদ্ধতি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6" y="1131909"/>
            <a:ext cx="3560644" cy="2220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036659"/>
            <a:ext cx="3772469" cy="2316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3581400"/>
            <a:ext cx="344037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61728"/>
            <a:ext cx="4800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চিত্রে কী দেখতে পাচ্ছি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4100" y="5802975"/>
            <a:ext cx="3810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 পাঠানোর নিয়ম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0781" y="0"/>
            <a:ext cx="916478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82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943600" y="2198132"/>
            <a:ext cx="45719" cy="457200"/>
          </a:xfrm>
          <a:prstGeom prst="downArrow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4034" name="Picture 2" descr="C:\Users\Sumon\Desktop\Pic of E-Mail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1194316"/>
            <a:ext cx="4066370" cy="23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831345"/>
              </p:ext>
            </p:extLst>
          </p:nvPr>
        </p:nvGraphicFramePr>
        <p:xfrm>
          <a:off x="5486400" y="2895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400" y="2895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50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32265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477618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8964" y="5105400"/>
            <a:ext cx="75568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পাঠানোর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058" name="Picture 2" descr="C:\Users\Sumon\Desktop\Pic of E-Mail\download (1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C:\Users\Sumon\Desktop\Pic of E-Mail\download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2" y="1828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11221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6576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16147" y="455073"/>
            <a:ext cx="46393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 দুটি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0967" y="5600815"/>
            <a:ext cx="55245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বের হওয়ার পদ্ধতি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5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26868"/>
            <a:ext cx="3200400" cy="2784863"/>
            <a:chOff x="2598060" y="15721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8060" y="15721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794003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8600" y="3962400"/>
            <a:ext cx="8382001" cy="260690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বের হওয়ার পদ্ধতি লিখে আনবে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7198"/>
            <a:ext cx="4030987" cy="295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8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3429000" y="152400"/>
            <a:ext cx="4724400" cy="2595093"/>
          </a:xfrm>
          <a:prstGeom prst="flowChartMagnetic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3124200"/>
            <a:ext cx="8686800" cy="35846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খোলার জন্য কী কী প্রয়োজন ?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সাইন আউট হওয়ার পদ্ধতি কী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082" name="Picture 2" descr="C:\Users\Sumon\Desktop\Pic of E-Mail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3146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82" y="4191000"/>
            <a:ext cx="2367235" cy="23672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675" y="4800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42875" y="-522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95275" y="-3698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4800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4800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05399" y="4800600"/>
            <a:ext cx="1083379" cy="14071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106" name="Picture 2" descr="C:\Users\Sumon\Desktop\Pic of E-Mail\download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3675"/>
            <a:ext cx="4267200" cy="38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300" y="544370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3100" y="381000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4387850" y="1142999"/>
            <a:ext cx="419100" cy="5105401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1550" y="1219201"/>
            <a:ext cx="2081305" cy="2286000"/>
            <a:chOff x="2714625" y="5292"/>
            <a:chExt cx="5413374" cy="5413374"/>
          </a:xfrm>
        </p:grpSpPr>
        <p:sp>
          <p:nvSpPr>
            <p:cNvPr id="8" name="Oval 7"/>
            <p:cNvSpPr/>
            <p:nvPr/>
          </p:nvSpPr>
          <p:spPr>
            <a:xfrm>
              <a:off x="2714625" y="5292"/>
              <a:ext cx="5413374" cy="54133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508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507395" y="798062"/>
              <a:ext cx="3827834" cy="382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3695699"/>
            <a:ext cx="41148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ওবায়দুর </a:t>
            </a:r>
            <a:r>
              <a:rPr lang="bn-BD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সুমন)</a:t>
            </a:r>
            <a:endParaRPr lang="en-US" sz="2400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সান্তাহার টেকনিক্যাল অ্যান্ড বিজনেস ম্যানেজমেন্ট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কলেজ।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আদমদীঘি,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বগুড়া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প্রভাষক (কম্পিউটার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4"/>
              </a:rPr>
              <a:t>sumonpouta1@gmail.com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মোবাইলঃ ০১৭১৮-২২০২৪২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3614924"/>
            <a:ext cx="4038600" cy="2677656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(HSC, BM)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অ্যাপ্লিকেশন-১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১১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891" name="Picture 3" descr="C:\Users\Sumon\Desktop\IMG_20200307_165714~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79454"/>
            <a:ext cx="1790700" cy="240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দেখো 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চিন্তা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করো, ছবিগুলো কিসের?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5486400"/>
            <a:ext cx="5715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914" name="Picture 2" descr="C:\Users\Sumon\Desktop\Pic of E-Mail\download (1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85925"/>
            <a:ext cx="2857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C:\Users\Sumon\Desktop\Pic of E-Mail\download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14488"/>
            <a:ext cx="2619375" cy="189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:\Users\Sumon\Desktop\Pic of E-Mail\download (2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859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2792" y="609602"/>
            <a:ext cx="8610600" cy="8988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1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94313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0100" y="5762508"/>
            <a:ext cx="8395952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5791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(E-Mail)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940" name="Picture 4" descr="C:\Users\Sumon\Desktop\Pic of E-Mail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68" y="1752600"/>
            <a:ext cx="3548063" cy="353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80344"/>
            <a:ext cx="9144000" cy="317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......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বলতে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খোলার নিয়ম বর্ণনা করতে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পাঠানোর নিয়ম 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sign out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পদ্ধতি ব্যাখ্যা করতে পারবে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62" name="Picture 2" descr="C:\Users\Sumon\Desktop\Pic of E-Mail\images (3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23896"/>
            <a:ext cx="3260725" cy="24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32265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4178437" cy="261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689774" y="420687"/>
            <a:ext cx="2159566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lvl="0" algn="r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74823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প্রেরক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দুজনকেই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সার্ভারগুলো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6785" y="457200"/>
            <a:ext cx="1874231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IN" sz="3600" dirty="0">
                <a:latin typeface="   নিকোশ ফন্ট"/>
              </a:rPr>
              <a:t> </a:t>
            </a:r>
            <a:endParaRPr lang="en-US" sz="3600" dirty="0">
              <a:latin typeface="   নিকোশ ফন্ট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99872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577729" y="5181600"/>
            <a:ext cx="2039341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কী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5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0" y="1146696"/>
            <a:ext cx="3429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80" y="1285473"/>
            <a:ext cx="3577988" cy="2713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918080" y="288878"/>
            <a:ext cx="501612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4292413"/>
            <a:ext cx="17526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টপ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2500" y="4236329"/>
            <a:ext cx="1143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580" y="5267429"/>
            <a:ext cx="88392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 জন্য প্রথমত দুটি জিনিষ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ব্রডব্যান্ড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 ইন্টারনেট সংযোগ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954"/>
            <a:ext cx="9144000" cy="6820754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68326">
                <a:srgbClr val="C5D3EE"/>
              </a:gs>
              <a:gs pos="79588">
                <a:srgbClr val="CFDBF0"/>
              </a:gs>
              <a:gs pos="91670">
                <a:srgbClr val="DAE3F3"/>
              </a:gs>
              <a:gs pos="25419">
                <a:srgbClr val="A9C0E7"/>
              </a:gs>
              <a:gs pos="29591">
                <a:srgbClr val="ACC2E8"/>
              </a:gs>
              <a:gs pos="37505">
                <a:srgbClr val="B1C5E9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57300"/>
            <a:ext cx="5456062" cy="339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552955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222656"/>
            <a:ext cx="91440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মেইল খোলার জন্য যা করতে হবে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দেখতে পাচ্ছি ।</a:t>
            </a:r>
            <a:endParaRPr lang="en-US" sz="2800" dirty="0"/>
          </a:p>
        </p:txBody>
      </p:sp>
      <p:pic>
        <p:nvPicPr>
          <p:cNvPr id="41986" name="Picture 2" descr="C:\Users\Sumon\Desktop\Pic of E-Mail\images (16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408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Sumon</cp:lastModifiedBy>
  <cp:revision>518</cp:revision>
  <dcterms:created xsi:type="dcterms:W3CDTF">2020-01-03T08:11:15Z</dcterms:created>
  <dcterms:modified xsi:type="dcterms:W3CDTF">2020-03-07T15:45:00Z</dcterms:modified>
</cp:coreProperties>
</file>