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4"/>
  </p:notesMasterIdLst>
  <p:sldIdLst>
    <p:sldId id="286" r:id="rId2"/>
    <p:sldId id="331" r:id="rId3"/>
    <p:sldId id="289" r:id="rId4"/>
    <p:sldId id="335" r:id="rId5"/>
    <p:sldId id="333" r:id="rId6"/>
    <p:sldId id="334" r:id="rId7"/>
    <p:sldId id="336" r:id="rId8"/>
    <p:sldId id="291" r:id="rId9"/>
    <p:sldId id="293" r:id="rId10"/>
    <p:sldId id="337" r:id="rId11"/>
    <p:sldId id="338" r:id="rId12"/>
    <p:sldId id="339" r:id="rId13"/>
    <p:sldId id="341" r:id="rId14"/>
    <p:sldId id="340" r:id="rId15"/>
    <p:sldId id="343" r:id="rId16"/>
    <p:sldId id="345" r:id="rId17"/>
    <p:sldId id="344" r:id="rId18"/>
    <p:sldId id="342" r:id="rId19"/>
    <p:sldId id="350" r:id="rId20"/>
    <p:sldId id="347" r:id="rId21"/>
    <p:sldId id="351" r:id="rId22"/>
    <p:sldId id="348" r:id="rId23"/>
    <p:sldId id="352" r:id="rId24"/>
    <p:sldId id="353" r:id="rId25"/>
    <p:sldId id="354" r:id="rId26"/>
    <p:sldId id="346" r:id="rId27"/>
    <p:sldId id="349" r:id="rId28"/>
    <p:sldId id="355" r:id="rId29"/>
    <p:sldId id="356" r:id="rId30"/>
    <p:sldId id="298" r:id="rId31"/>
    <p:sldId id="297" r:id="rId32"/>
    <p:sldId id="295" r:id="rId33"/>
  </p:sldIdLst>
  <p:sldSz cx="11887200" cy="8229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5747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11494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7242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22989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873731" algn="l" defTabSz="1149492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3448477" algn="l" defTabSz="1149492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4023223" algn="l" defTabSz="1149492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4597969" algn="l" defTabSz="1149492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C2457"/>
    <a:srgbClr val="9933FF"/>
    <a:srgbClr val="990099"/>
    <a:srgbClr val="0000FF"/>
    <a:srgbClr val="A50021"/>
    <a:srgbClr val="006600"/>
    <a:srgbClr val="60338D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836" y="-492"/>
      </p:cViewPr>
      <p:guideLst>
        <p:guide orient="horz" pos="2592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BB80D9-1078-4D76-9CCC-80E8A201F26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34031C-2F8C-4EC7-82D7-A4A441CA5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51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4746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9492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4238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98984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73731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48477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23223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97969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556511"/>
            <a:ext cx="1010412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4663440"/>
            <a:ext cx="832104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2A0ED-394D-49DC-A184-88B675781F09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B1474-6454-45A5-9A4A-B250E513F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1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9C077-40BE-4BB1-86CB-82DCF8A92C5C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4F197-EEF2-4AF2-BA64-B068AD85C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1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329566"/>
            <a:ext cx="267462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329566"/>
            <a:ext cx="782574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989F02-7090-4E69-ACF4-E4A5846B3EF5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F9B07-5DC4-43EA-9550-27869ADEE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9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4FFBA-BA0D-439C-B04C-3EA808CB52F6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7D967-B8E8-4A62-BBD9-899EDD817C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1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5288281"/>
            <a:ext cx="10104120" cy="1634490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488056"/>
            <a:ext cx="10104120" cy="1800224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871BD-B8DB-4E98-8E1C-742E9F99FDE7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1CD90-032C-4973-9093-23BBF8078E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920240"/>
            <a:ext cx="5250180" cy="543115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920240"/>
            <a:ext cx="5250180" cy="543115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848EEA-B4D0-4B20-BAA0-4C366E928219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45C-76EA-43D6-A3AA-3C38FFEC01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2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42136"/>
            <a:ext cx="5252244" cy="76771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609850"/>
            <a:ext cx="5252244" cy="474154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842136"/>
            <a:ext cx="5254308" cy="76771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609850"/>
            <a:ext cx="5254308" cy="474154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AB609-DAA9-42C8-8F7D-1646C7DCF7D9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90EC6-0954-46A7-B284-6F536EA61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8F98E-93C2-4BDE-9D12-D0D60BC99529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59681-7926-4F4B-AE5C-D0DA0E70BC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4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BEBB2-FE73-4F14-9555-FE86307D5DCD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52CDE-0871-4AA7-B14B-7DD8D6EAFF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1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327660"/>
            <a:ext cx="3910807" cy="139446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327660"/>
            <a:ext cx="6645275" cy="702373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722120"/>
            <a:ext cx="3910807" cy="5629276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736B1-638A-47FC-B964-AA3429127A62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774B0-8EE6-4A24-94EE-04A1E60655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5760720"/>
            <a:ext cx="7132320" cy="68008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735330"/>
            <a:ext cx="7132320" cy="493776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6440806"/>
            <a:ext cx="7132320" cy="965834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8691E2-766E-4AB6-8F18-9A8615BF16A1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B0D24-ECFD-4092-9FFA-6998381828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4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329566"/>
            <a:ext cx="10698480" cy="1371600"/>
          </a:xfrm>
          <a:prstGeom prst="rect">
            <a:avLst/>
          </a:prstGeom>
        </p:spPr>
        <p:txBody>
          <a:bodyPr vert="horz" lIns="114949" tIns="57475" rIns="114949" bIns="5747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920240"/>
            <a:ext cx="10698480" cy="5431156"/>
          </a:xfrm>
          <a:prstGeom prst="rect">
            <a:avLst/>
          </a:prstGeom>
        </p:spPr>
        <p:txBody>
          <a:bodyPr vert="horz" lIns="114949" tIns="57475" rIns="114949" bIns="574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7627621"/>
            <a:ext cx="2773680" cy="438150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64C65D-EA36-47BC-AEE8-8402286C1BF7}" type="datetimeFigureOut">
              <a:rPr lang="en-US" smtClean="0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7627621"/>
            <a:ext cx="3764280" cy="438150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7627621"/>
            <a:ext cx="2773680" cy="438150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070122-B563-4122-B3D0-AD0C4287C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6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1149492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l" defTabSz="114949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l" defTabSz="114949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l" defTabSz="114949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l" defTabSz="1149492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1097280"/>
            <a:ext cx="2080260" cy="2011680"/>
          </a:xfr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 anchorCtr="1">
            <a:noAutofit/>
          </a:bodyPr>
          <a:lstStyle/>
          <a:p>
            <a:pPr>
              <a:defRPr/>
            </a:pPr>
            <a:r>
              <a:rPr lang="bn-IN" sz="173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2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25" name="AutoShape 2" descr="image of rose এর চিত্র ফলাফল"/>
          <p:cNvSpPr>
            <a:spLocks noChangeAspect="1" noChangeArrowheads="1"/>
          </p:cNvSpPr>
          <p:nvPr/>
        </p:nvSpPr>
        <p:spPr bwMode="auto">
          <a:xfrm>
            <a:off x="202248" y="-657226"/>
            <a:ext cx="1002983" cy="138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949" tIns="57475" rIns="114949" bIns="57475"/>
          <a:lstStyle/>
          <a:p>
            <a:endParaRPr lang="en-US"/>
          </a:p>
        </p:txBody>
      </p:sp>
      <p:sp>
        <p:nvSpPr>
          <p:cNvPr id="5126" name="AutoShape 4" descr="image of rose এর চিত্র ফলাফল"/>
          <p:cNvSpPr>
            <a:spLocks noChangeAspect="1" noChangeArrowheads="1"/>
          </p:cNvSpPr>
          <p:nvPr/>
        </p:nvSpPr>
        <p:spPr bwMode="auto">
          <a:xfrm>
            <a:off x="400368" y="-474346"/>
            <a:ext cx="1002983" cy="138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949" tIns="57475" rIns="114949" bIns="57475"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50958" y="1098792"/>
            <a:ext cx="2080260" cy="20116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57475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bn-IN" sz="173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2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40780" y="1098792"/>
            <a:ext cx="2080260" cy="20116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57475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bn-IN" sz="173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2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618220" y="1098792"/>
            <a:ext cx="2080260" cy="2011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57475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bn-IN" sz="173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2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6866" name="Picture 2" descr="C:\Users\Sumon\Desktop\Pic of Number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3385377"/>
            <a:ext cx="6536165" cy="438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74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" y="990600"/>
            <a:ext cx="10744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প্রথমেই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নেবো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সভ্যতার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সূচনালগ্ন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হিসাবনিকাশ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গণনার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জন্মায়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108966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তখনকার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গণনার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নুড়িপাথর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দড়ির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গিঁট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করত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সভ্যতার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উন্নতির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ধাপে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ধাপে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গণনার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জগতে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"/>
            <a:ext cx="10744200" cy="8076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সুতরাং “ কোন সংখ্যা প্রকাশ করার পদ্ধতিকে সংখ্যা পদ্ধতি বলে, যেমন- রোমান পদ্ধতিতে i, ii, iii, iv;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1, 2, 3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1 2 3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2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6336"/>
            <a:ext cx="108966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অঙ্ককে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নিয়মমত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সাজিয়ে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ইত্যাদির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গণনার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3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10896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যে-কোন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হয়ঃ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marL="1143000" indent="-1143000">
              <a:buAutoNum type="romanLcParenBoth"/>
            </a:pP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(Base)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1143000" indent="-1143000">
              <a:buAutoNum type="romanLcParenBoth"/>
            </a:pP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সংখ্যাটিতে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1143000" indent="-1143000">
              <a:buAutoNum type="romanLcParenBoth"/>
            </a:pP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3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10820400" cy="8060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সংখ্যা পদ্ধতির প্রকারভেদঃ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পদ্ধতি মূলতঃ ২ প্রকার। যথা-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(i)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সংখ্যাপদ্ধতি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(ii)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সংখ্যাপদ্ধতি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 পদ্ধতি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বর্তমানে আমরা বিভিন্ন কাজে যে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পদ্ধতি ব্যবহার করি, তাকে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সংখ্যা পদ্ধতি বলে। কতকগুলো প্রতীককে ডিজিট বলে এবং তাদের প্রতীক বিভিন্ন ধরণের মানের নির্দেশ করে।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10591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সংখ্যা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 চার প্রকারঃ যথা-</a:t>
            </a:r>
          </a:p>
          <a:p>
            <a:pPr marL="1143000" indent="-1143000">
              <a:buAutoNum type="romanLcParenBoth"/>
            </a:pP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marL="1143000" indent="-1143000">
              <a:buAutoNum type="romanLcParenBoth"/>
            </a:pP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marL="1143000" indent="-1143000">
              <a:buAutoNum type="romanLcParenBoth"/>
            </a:pP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ও</a:t>
            </a:r>
          </a:p>
          <a:p>
            <a:pPr marL="1143000" indent="-1143000">
              <a:buAutoNum type="romanLcParenBoth"/>
            </a:pPr>
            <a:r>
              <a:rPr lang="bn-BD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হেক্সাডেসিমেল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96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10591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নন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আগেকার দিনে মানুষ হাতের আঙ্গুল দিয়ে গণনা করত। তখন দশ আঙ্গুলই পর্যাপ্ত ছিলনা, পাথর, নুড়ি বা কাঠি ব্যবহার করে হিসাব করত। হিসাবনিকাশ করার এ পদ্ধতিকেই নন-পজিশনাল সংখ্যা পদ্ধতি বলা হয়।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10591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এখন আমরা জানব সংখ্যা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পদ্ধতির ভিত বা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Base 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of Number Systems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কাকে বলে?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108966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চিহ্নসমূহের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অঙ্ককে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।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301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E:\Photo All\Picture-2020\Ambassaqdor Pic F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-21566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5354129"/>
            <a:ext cx="9448800" cy="2862314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মোঃ ওবায়দুর রহমান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সুমন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প্রভাষক (কম্পিউটার)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সান্তাহার টেকনিক্যাল কলেজ।</a:t>
            </a:r>
          </a:p>
        </p:txBody>
      </p:sp>
    </p:spTree>
    <p:extLst>
      <p:ext uri="{BB962C8B-B14F-4D97-AF65-F5344CB8AC3E}">
        <p14:creationId xmlns:p14="http://schemas.microsoft.com/office/powerpoint/2010/main" val="37631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7015" y="0"/>
            <a:ext cx="11914215" cy="7779709"/>
          </a:xfrm>
          <a:prstGeom prst="rect">
            <a:avLst/>
          </a:prstGeom>
          <a:solidFill>
            <a:schemeClr val="bg1"/>
          </a:solidFill>
        </p:spPr>
        <p:txBody>
          <a:bodyPr wrap="square" lIns="114949" tIns="57475" rIns="114949" bIns="57475" rtlCol="0">
            <a:sp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চলো আমরা</a:t>
            </a:r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6600" dirty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en-US" sz="166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1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dirty="0" err="1">
                <a:latin typeface="NikoshBAN" pitchFamily="2" charset="0"/>
                <a:cs typeface="NikoshBAN" pitchFamily="2" charset="0"/>
              </a:rPr>
              <a:t>দেখি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740" y="75902"/>
            <a:ext cx="10972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এবার আমরা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বেস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সম্পর্কে সংক্ষেপে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আলোচনা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ব-</a:t>
            </a:r>
          </a:p>
          <a:p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4335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umon\Desktop\Pic of Number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10952914" cy="77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61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1046988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(Decimal)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>
                <a:latin typeface="Times New Roman" pitchFamily="18" charset="0"/>
                <a:cs typeface="Times New Roman" pitchFamily="18" charset="0"/>
              </a:rPr>
              <a:t>10,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।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3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10058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Octa</a:t>
            </a:r>
            <a:r>
              <a:rPr lang="en-US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l)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8,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7260" y="152400"/>
            <a:ext cx="10210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হেক্সাডেসিম্যাল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Hexa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Decimal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16,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হেক্সাডেসিম্যাল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0,1,2,3,4,5,6,7,8,9,A,B,C,D,E,F.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40" y="6429"/>
            <a:ext cx="107442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এবার আমরা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( Number Systems )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প্রকারভেদের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করবঃ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Binary Number System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):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Binary Number System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দিয়ে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828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599994"/>
            <a:ext cx="8630276" cy="1131735"/>
          </a:xfrm>
          <a:prstGeom prst="rect">
            <a:avLst/>
          </a:prstGeom>
          <a:solidFill>
            <a:schemeClr val="accent5"/>
          </a:solidFill>
        </p:spPr>
        <p:txBody>
          <a:bodyPr wrap="none" lIns="114949" tIns="57475" rIns="114949" bIns="57475">
            <a:spAutoFit/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Octal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endParaRPr lang="en-US" sz="3600" dirty="0"/>
          </a:p>
        </p:txBody>
      </p:sp>
      <p:pic>
        <p:nvPicPr>
          <p:cNvPr id="4" name="Picture 2" descr="C:\Users\Sumon\Desktop\Pic of Numbe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6" y="228600"/>
            <a:ext cx="2216468" cy="25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058954"/>
            <a:ext cx="10896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Octal Number System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):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(৮টি)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Octal Number System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।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1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518103"/>
            <a:ext cx="9905999" cy="11317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114949" tIns="57475" rIns="114949" bIns="57475">
            <a:spAutoFit/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Decimal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94360" y="1981200"/>
            <a:ext cx="106679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Decimal Number System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):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(Decimal Number System)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হিসাবনিকাশের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0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65225"/>
            <a:ext cx="10820400" cy="7964375"/>
          </a:xfrm>
          <a:prstGeom prst="rect">
            <a:avLst/>
          </a:prstGeom>
          <a:solidFill>
            <a:schemeClr val="bg1"/>
          </a:solidFill>
        </p:spPr>
        <p:txBody>
          <a:bodyPr wrap="square" lIns="114949" tIns="57475" rIns="114949" bIns="57475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হেক্সাডেসিম্যাল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(Hexa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decimal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endParaRPr lang="bn-BD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হেক্সাডেসিম্যাল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(Hexa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decimal Number System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):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১৬টি (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ষোল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বাছাই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হেক্সাডেসিম্যাল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(Hexa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decimal Number System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0031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" y="1"/>
            <a:ext cx="11193780" cy="1593400"/>
          </a:xfrm>
          <a:prstGeom prst="rect">
            <a:avLst/>
          </a:prstGeom>
          <a:solidFill>
            <a:schemeClr val="bg1"/>
          </a:solidFill>
        </p:spPr>
        <p:txBody>
          <a:bodyPr wrap="square" lIns="114949" tIns="57475" rIns="114949" bIns="57475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4800" dirty="0"/>
          </a:p>
        </p:txBody>
      </p:sp>
      <p:pic>
        <p:nvPicPr>
          <p:cNvPr id="8" name="Picture 3" descr="C:\Users\Sumon\Desktop\Pic of Number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870" y="1867721"/>
            <a:ext cx="9296400" cy="511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equential Access Storage 3"/>
          <p:cNvSpPr/>
          <p:nvPr/>
        </p:nvSpPr>
        <p:spPr>
          <a:xfrm>
            <a:off x="4457700" y="182880"/>
            <a:ext cx="6141720" cy="3114112"/>
          </a:xfrm>
          <a:prstGeom prst="flowChartMagneticTap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r>
              <a:rPr lang="bn-BD" sz="7500" b="1" dirty="0">
                <a:latin typeface="NikoshBAN" pitchFamily="2" charset="0"/>
                <a:cs typeface="NikoshBAN" pitchFamily="2" charset="0"/>
              </a:rPr>
              <a:t>উত্তর বলি </a:t>
            </a:r>
          </a:p>
          <a:p>
            <a:pPr algn="ctr"/>
            <a:r>
              <a:rPr lang="bn-BD" sz="7500" b="1" dirty="0">
                <a:latin typeface="NikoshBAN" pitchFamily="2" charset="0"/>
                <a:cs typeface="NikoshBAN" pitchFamily="2" charset="0"/>
              </a:rPr>
              <a:t>(একক কাজ)</a:t>
            </a:r>
            <a:endParaRPr lang="en-US" sz="7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8120" y="3749040"/>
            <a:ext cx="11292840" cy="43015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4949" tIns="57475" rIns="114949" bIns="57475" rtlCol="0" anchor="ctr"/>
          <a:lstStyle/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endParaRPr lang="bn-BD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500" dirty="0">
                <a:latin typeface="NikoshBAN" pitchFamily="2" charset="0"/>
                <a:cs typeface="NikoshBAN" pitchFamily="2" charset="0"/>
              </a:rPr>
              <a:t> </a:t>
            </a:r>
            <a:endParaRPr lang="en-US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atin typeface="NikoshBAN" pitchFamily="2" charset="0"/>
                <a:cs typeface="NikoshBAN" pitchFamily="2" charset="0"/>
              </a:rPr>
              <a:t>হেক্সাডেসিম্যাল</a:t>
            </a:r>
            <a:r>
              <a:rPr lang="en-US" sz="4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4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4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atin typeface="NikoshBAN" pitchFamily="2" charset="0"/>
                <a:cs typeface="NikoshBAN" pitchFamily="2" charset="0"/>
              </a:rPr>
              <a:t>বেসগুলো</a:t>
            </a:r>
            <a:r>
              <a:rPr lang="en-US" sz="4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4500" dirty="0">
                <a:latin typeface="NikoshBAN" pitchFamily="2" charset="0"/>
                <a:cs typeface="NikoshBAN" pitchFamily="2" charset="0"/>
              </a:rPr>
              <a:t>।</a:t>
            </a:r>
            <a:endParaRPr lang="bn-BD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4848" indent="-344848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3010" name="Picture 2" descr="C:\Users\Sumon\Desktop\Pic of Number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" y="640081"/>
            <a:ext cx="289750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5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1" y="274320"/>
            <a:ext cx="8023860" cy="4114800"/>
            <a:chOff x="2286000" y="29029"/>
            <a:chExt cx="4114799" cy="2146150"/>
          </a:xfrm>
        </p:grpSpPr>
        <p:pic>
          <p:nvPicPr>
            <p:cNvPr id="3" name="Picture 2" descr="D:\Picture\hous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0" y="29029"/>
              <a:ext cx="4114799" cy="2146150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2598060" y="978040"/>
              <a:ext cx="3429000" cy="593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800" b="1" i="1" u="sng" dirty="0" err="1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6800" b="1" i="1" u="sng" dirty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800" b="1" i="1" u="sng" dirty="0" err="1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6800" b="1" i="1" u="sng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97181" y="4754880"/>
            <a:ext cx="10896601" cy="3128282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8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417" y="5029201"/>
            <a:ext cx="3077406" cy="284068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1778" y="5760720"/>
            <a:ext cx="1634490" cy="168862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4949" tIns="57475" rIns="114949" bIns="57475" anchor="ctr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73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2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utoShape 2" descr="image of rose এর চিত্র ফলাফল"/>
          <p:cNvSpPr>
            <a:spLocks noChangeAspect="1" noChangeArrowheads="1"/>
          </p:cNvSpPr>
          <p:nvPr/>
        </p:nvSpPr>
        <p:spPr bwMode="auto">
          <a:xfrm>
            <a:off x="185738" y="-626746"/>
            <a:ext cx="1002983" cy="138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949" tIns="57475" rIns="114949" bIns="57475"/>
          <a:lstStyle/>
          <a:p>
            <a:endParaRPr lang="en-US"/>
          </a:p>
        </p:txBody>
      </p:sp>
      <p:sp>
        <p:nvSpPr>
          <p:cNvPr id="7" name="AutoShape 4" descr="image of rose এর চিত্র ফলাফল"/>
          <p:cNvSpPr>
            <a:spLocks noChangeAspect="1" noChangeArrowheads="1"/>
          </p:cNvSpPr>
          <p:nvPr/>
        </p:nvSpPr>
        <p:spPr bwMode="auto">
          <a:xfrm>
            <a:off x="383858" y="-443866"/>
            <a:ext cx="1002983" cy="138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949" tIns="57475" rIns="114949" bIns="57475"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79320" y="5760720"/>
            <a:ext cx="1981200" cy="16886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57475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73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endParaRPr lang="en-US" sz="2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58640" y="5760720"/>
            <a:ext cx="1799590" cy="16886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57475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73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endParaRPr lang="en-US" sz="2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637019" y="5760720"/>
            <a:ext cx="1408393" cy="1688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57475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73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173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4034" name="Picture 2" descr="C:\Users\Sumon\Desktop\Pic of Number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50" y="548639"/>
            <a:ext cx="8179769" cy="425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10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799"/>
            <a:ext cx="10668000" cy="707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Sumon\Desktop\Pic of Number\download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"/>
            <a:ext cx="10972800" cy="753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6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108966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11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11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11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(Number </a:t>
            </a:r>
            <a:r>
              <a:rPr lang="en-US" sz="11500" dirty="0">
                <a:latin typeface="NikoshBAN" pitchFamily="2" charset="0"/>
                <a:cs typeface="NikoshBAN" pitchFamily="2" charset="0"/>
              </a:rPr>
              <a:t>Systems)</a:t>
            </a:r>
          </a:p>
        </p:txBody>
      </p:sp>
    </p:spTree>
    <p:extLst>
      <p:ext uri="{BB962C8B-B14F-4D97-AF65-F5344CB8AC3E}">
        <p14:creationId xmlns:p14="http://schemas.microsoft.com/office/powerpoint/2010/main" val="5769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mon\Desktop\Pic of Number\downloa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1" y="571500"/>
            <a:ext cx="1002392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2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89660" y="182882"/>
            <a:ext cx="9806940" cy="1885788"/>
          </a:xfrm>
          <a:prstGeom prst="rect">
            <a:avLst/>
          </a:prstGeom>
          <a:solidFill>
            <a:schemeClr val="bg1"/>
          </a:solidFill>
        </p:spPr>
        <p:txBody>
          <a:bodyPr wrap="square" lIns="114949" tIns="57475" rIns="114949" bIns="57475" rtlCol="0">
            <a:spAutoFit/>
          </a:bodyPr>
          <a:lstStyle/>
          <a:p>
            <a:pPr algn="ctr"/>
            <a:r>
              <a:rPr lang="bn-BD" sz="11500" dirty="0">
                <a:latin typeface="NikoshBAN" pitchFamily="2" charset="0"/>
                <a:cs typeface="NikoshBAN" pitchFamily="2" charset="0"/>
              </a:rPr>
              <a:t>হ্যাঁ, ঠিকই ধরেছ----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2068670"/>
            <a:ext cx="8763000" cy="2239731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pPr algn="ctr"/>
            <a:r>
              <a:rPr lang="bn-BD" sz="13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308401"/>
            <a:ext cx="10668000" cy="3563170"/>
          </a:xfrm>
          <a:prstGeom prst="rect">
            <a:avLst/>
          </a:prstGeom>
          <a:solidFill>
            <a:schemeClr val="bg1"/>
          </a:solidFill>
        </p:spPr>
        <p:txBody>
          <a:bodyPr wrap="square" lIns="114949" tIns="57475" rIns="114949" bIns="57475" rtlCol="0">
            <a:spAutoFit/>
          </a:bodyPr>
          <a:lstStyle/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( Number system )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74320"/>
            <a:ext cx="6248400" cy="1593400"/>
          </a:xfrm>
          <a:prstGeom prst="rect">
            <a:avLst/>
          </a:prstGeom>
          <a:solidFill>
            <a:schemeClr val="bg1"/>
          </a:solidFill>
        </p:spPr>
        <p:txBody>
          <a:bodyPr wrap="square" lIns="114949" tIns="57475" rIns="114949" bIns="57475" rtlCol="0">
            <a:spAutoFit/>
          </a:bodyPr>
          <a:lstStyle/>
          <a:p>
            <a:pPr algn="ctr"/>
            <a:r>
              <a:rPr lang="bn-BD" sz="9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67720"/>
            <a:ext cx="11353800" cy="5840717"/>
          </a:xfrm>
          <a:prstGeom prst="rect">
            <a:avLst/>
          </a:prstGeom>
          <a:solidFill>
            <a:schemeClr val="bg1"/>
          </a:solidFill>
        </p:spPr>
        <p:txBody>
          <a:bodyPr wrap="square" lIns="114949" tIns="57475" rIns="114949" bIns="57475" rtlCol="0">
            <a:spAutoFit/>
          </a:bodyPr>
          <a:lstStyle/>
          <a:p>
            <a:r>
              <a:rPr lang="bn-BD" sz="7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......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6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  <a:endParaRPr lang="bn-BD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</TotalTime>
  <Words>824</Words>
  <Application>Microsoft Office PowerPoint</Application>
  <PresentationFormat>Custom</PresentationFormat>
  <Paragraphs>70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স্বা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</dc:title>
  <dc:creator>Century</dc:creator>
  <cp:lastModifiedBy>snc</cp:lastModifiedBy>
  <cp:revision>481</cp:revision>
  <dcterms:created xsi:type="dcterms:W3CDTF">2020-01-03T08:11:15Z</dcterms:created>
  <dcterms:modified xsi:type="dcterms:W3CDTF">2020-10-26T12:58:08Z</dcterms:modified>
</cp:coreProperties>
</file>