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08" r:id="rId2"/>
    <p:sldId id="309" r:id="rId3"/>
    <p:sldId id="321" r:id="rId4"/>
    <p:sldId id="323" r:id="rId5"/>
    <p:sldId id="322" r:id="rId6"/>
    <p:sldId id="324" r:id="rId7"/>
    <p:sldId id="325" r:id="rId8"/>
    <p:sldId id="326" r:id="rId9"/>
    <p:sldId id="327" r:id="rId10"/>
    <p:sldId id="328" r:id="rId11"/>
    <p:sldId id="329" r:id="rId12"/>
    <p:sldId id="291" r:id="rId13"/>
    <p:sldId id="262" r:id="rId14"/>
    <p:sldId id="264" r:id="rId15"/>
    <p:sldId id="293" r:id="rId16"/>
  </p:sldIdLst>
  <p:sldSz cx="11887200" cy="8229600"/>
  <p:notesSz cx="6858000" cy="9144000"/>
  <p:defaultTextStyle>
    <a:defPPr>
      <a:defRPr lang="en-US"/>
    </a:defPPr>
    <a:lvl1pPr marL="0" algn="l" defTabSz="1149492" rtl="0" eaLnBrk="1" latinLnBrk="0" hangingPunct="1">
      <a:defRPr sz="2300" kern="1200">
        <a:solidFill>
          <a:schemeClr val="tx1"/>
        </a:solidFill>
        <a:latin typeface="+mn-lt"/>
        <a:ea typeface="+mn-ea"/>
        <a:cs typeface="+mn-cs"/>
      </a:defRPr>
    </a:lvl1pPr>
    <a:lvl2pPr marL="574746" algn="l" defTabSz="1149492" rtl="0" eaLnBrk="1" latinLnBrk="0" hangingPunct="1">
      <a:defRPr sz="2300" kern="1200">
        <a:solidFill>
          <a:schemeClr val="tx1"/>
        </a:solidFill>
        <a:latin typeface="+mn-lt"/>
        <a:ea typeface="+mn-ea"/>
        <a:cs typeface="+mn-cs"/>
      </a:defRPr>
    </a:lvl2pPr>
    <a:lvl3pPr marL="1149492" algn="l" defTabSz="1149492" rtl="0" eaLnBrk="1" latinLnBrk="0" hangingPunct="1">
      <a:defRPr sz="2300" kern="1200">
        <a:solidFill>
          <a:schemeClr val="tx1"/>
        </a:solidFill>
        <a:latin typeface="+mn-lt"/>
        <a:ea typeface="+mn-ea"/>
        <a:cs typeface="+mn-cs"/>
      </a:defRPr>
    </a:lvl3pPr>
    <a:lvl4pPr marL="1724238" algn="l" defTabSz="1149492" rtl="0" eaLnBrk="1" latinLnBrk="0" hangingPunct="1">
      <a:defRPr sz="2300" kern="1200">
        <a:solidFill>
          <a:schemeClr val="tx1"/>
        </a:solidFill>
        <a:latin typeface="+mn-lt"/>
        <a:ea typeface="+mn-ea"/>
        <a:cs typeface="+mn-cs"/>
      </a:defRPr>
    </a:lvl4pPr>
    <a:lvl5pPr marL="2298984" algn="l" defTabSz="1149492" rtl="0" eaLnBrk="1" latinLnBrk="0" hangingPunct="1">
      <a:defRPr sz="2300" kern="1200">
        <a:solidFill>
          <a:schemeClr val="tx1"/>
        </a:solidFill>
        <a:latin typeface="+mn-lt"/>
        <a:ea typeface="+mn-ea"/>
        <a:cs typeface="+mn-cs"/>
      </a:defRPr>
    </a:lvl5pPr>
    <a:lvl6pPr marL="2873731" algn="l" defTabSz="1149492" rtl="0" eaLnBrk="1" latinLnBrk="0" hangingPunct="1">
      <a:defRPr sz="2300" kern="1200">
        <a:solidFill>
          <a:schemeClr val="tx1"/>
        </a:solidFill>
        <a:latin typeface="+mn-lt"/>
        <a:ea typeface="+mn-ea"/>
        <a:cs typeface="+mn-cs"/>
      </a:defRPr>
    </a:lvl6pPr>
    <a:lvl7pPr marL="3448477" algn="l" defTabSz="1149492" rtl="0" eaLnBrk="1" latinLnBrk="0" hangingPunct="1">
      <a:defRPr sz="2300" kern="1200">
        <a:solidFill>
          <a:schemeClr val="tx1"/>
        </a:solidFill>
        <a:latin typeface="+mn-lt"/>
        <a:ea typeface="+mn-ea"/>
        <a:cs typeface="+mn-cs"/>
      </a:defRPr>
    </a:lvl7pPr>
    <a:lvl8pPr marL="4023223" algn="l" defTabSz="1149492" rtl="0" eaLnBrk="1" latinLnBrk="0" hangingPunct="1">
      <a:defRPr sz="2300" kern="1200">
        <a:solidFill>
          <a:schemeClr val="tx1"/>
        </a:solidFill>
        <a:latin typeface="+mn-lt"/>
        <a:ea typeface="+mn-ea"/>
        <a:cs typeface="+mn-cs"/>
      </a:defRPr>
    </a:lvl8pPr>
    <a:lvl9pPr marL="4597969" algn="l" defTabSz="1149492" rtl="0" eaLnBrk="1" latinLnBrk="0" hangingPunct="1">
      <a:defRPr sz="23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66"/>
    <a:srgbClr val="FF0000"/>
    <a:srgbClr val="009900"/>
    <a:srgbClr val="000066"/>
    <a:srgbClr val="000099"/>
    <a:srgbClr val="CCFF33"/>
    <a:srgbClr val="25E73C"/>
    <a:srgbClr val="FFFFFF"/>
    <a:srgbClr val="5CED13"/>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24" autoAdjust="0"/>
  </p:normalViewPr>
  <p:slideViewPr>
    <p:cSldViewPr>
      <p:cViewPr>
        <p:scale>
          <a:sx n="57" d="100"/>
          <a:sy n="57" d="100"/>
        </p:scale>
        <p:origin x="-1254" y="-72"/>
      </p:cViewPr>
      <p:guideLst>
        <p:guide orient="horz" pos="2592"/>
        <p:guide pos="3744"/>
      </p:guideLst>
    </p:cSldViewPr>
  </p:slideViewPr>
  <p:notesTextViewPr>
    <p:cViewPr>
      <p:scale>
        <a:sx n="100" d="100"/>
        <a:sy n="100" d="100"/>
      </p:scale>
      <p:origin x="0" y="0"/>
    </p:cViewPr>
  </p:notesTextViewPr>
  <p:sorterViewPr>
    <p:cViewPr>
      <p:scale>
        <a:sx n="66" d="100"/>
        <a:sy n="66" d="100"/>
      </p:scale>
      <p:origin x="0" y="3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1E6E2C-9C13-453A-86CD-2B184FE688DA}" type="datetimeFigureOut">
              <a:rPr lang="en-US" smtClean="0"/>
              <a:pPr/>
              <a:t>1/1/2021</a:t>
            </a:fld>
            <a:endParaRPr lang="en-US"/>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7CF234-24A0-4F08-8711-64D816EB2C1B}" type="slidenum">
              <a:rPr lang="en-US" smtClean="0"/>
              <a:pPr/>
              <a:t>‹#›</a:t>
            </a:fld>
            <a:endParaRPr lang="en-US"/>
          </a:p>
        </p:txBody>
      </p:sp>
    </p:spTree>
    <p:extLst>
      <p:ext uri="{BB962C8B-B14F-4D97-AF65-F5344CB8AC3E}">
        <p14:creationId xmlns:p14="http://schemas.microsoft.com/office/powerpoint/2010/main" val="393874319"/>
      </p:ext>
    </p:extLst>
  </p:cSld>
  <p:clrMap bg1="lt1" tx1="dk1" bg2="lt2" tx2="dk2" accent1="accent1" accent2="accent2" accent3="accent3" accent4="accent4" accent5="accent5" accent6="accent6" hlink="hlink" folHlink="folHlink"/>
  <p:notesStyle>
    <a:lvl1pPr marL="0" algn="l" defTabSz="1149492" rtl="0" eaLnBrk="1" latinLnBrk="0" hangingPunct="1">
      <a:defRPr sz="1500" kern="1200">
        <a:solidFill>
          <a:schemeClr val="tx1"/>
        </a:solidFill>
        <a:latin typeface="+mn-lt"/>
        <a:ea typeface="+mn-ea"/>
        <a:cs typeface="+mn-cs"/>
      </a:defRPr>
    </a:lvl1pPr>
    <a:lvl2pPr marL="574746" algn="l" defTabSz="1149492" rtl="0" eaLnBrk="1" latinLnBrk="0" hangingPunct="1">
      <a:defRPr sz="1500" kern="1200">
        <a:solidFill>
          <a:schemeClr val="tx1"/>
        </a:solidFill>
        <a:latin typeface="+mn-lt"/>
        <a:ea typeface="+mn-ea"/>
        <a:cs typeface="+mn-cs"/>
      </a:defRPr>
    </a:lvl2pPr>
    <a:lvl3pPr marL="1149492" algn="l" defTabSz="1149492" rtl="0" eaLnBrk="1" latinLnBrk="0" hangingPunct="1">
      <a:defRPr sz="1500" kern="1200">
        <a:solidFill>
          <a:schemeClr val="tx1"/>
        </a:solidFill>
        <a:latin typeface="+mn-lt"/>
        <a:ea typeface="+mn-ea"/>
        <a:cs typeface="+mn-cs"/>
      </a:defRPr>
    </a:lvl3pPr>
    <a:lvl4pPr marL="1724238" algn="l" defTabSz="1149492" rtl="0" eaLnBrk="1" latinLnBrk="0" hangingPunct="1">
      <a:defRPr sz="1500" kern="1200">
        <a:solidFill>
          <a:schemeClr val="tx1"/>
        </a:solidFill>
        <a:latin typeface="+mn-lt"/>
        <a:ea typeface="+mn-ea"/>
        <a:cs typeface="+mn-cs"/>
      </a:defRPr>
    </a:lvl4pPr>
    <a:lvl5pPr marL="2298984" algn="l" defTabSz="1149492" rtl="0" eaLnBrk="1" latinLnBrk="0" hangingPunct="1">
      <a:defRPr sz="1500" kern="1200">
        <a:solidFill>
          <a:schemeClr val="tx1"/>
        </a:solidFill>
        <a:latin typeface="+mn-lt"/>
        <a:ea typeface="+mn-ea"/>
        <a:cs typeface="+mn-cs"/>
      </a:defRPr>
    </a:lvl5pPr>
    <a:lvl6pPr marL="2873731" algn="l" defTabSz="1149492" rtl="0" eaLnBrk="1" latinLnBrk="0" hangingPunct="1">
      <a:defRPr sz="1500" kern="1200">
        <a:solidFill>
          <a:schemeClr val="tx1"/>
        </a:solidFill>
        <a:latin typeface="+mn-lt"/>
        <a:ea typeface="+mn-ea"/>
        <a:cs typeface="+mn-cs"/>
      </a:defRPr>
    </a:lvl6pPr>
    <a:lvl7pPr marL="3448477" algn="l" defTabSz="1149492" rtl="0" eaLnBrk="1" latinLnBrk="0" hangingPunct="1">
      <a:defRPr sz="1500" kern="1200">
        <a:solidFill>
          <a:schemeClr val="tx1"/>
        </a:solidFill>
        <a:latin typeface="+mn-lt"/>
        <a:ea typeface="+mn-ea"/>
        <a:cs typeface="+mn-cs"/>
      </a:defRPr>
    </a:lvl7pPr>
    <a:lvl8pPr marL="4023223" algn="l" defTabSz="1149492" rtl="0" eaLnBrk="1" latinLnBrk="0" hangingPunct="1">
      <a:defRPr sz="1500" kern="1200">
        <a:solidFill>
          <a:schemeClr val="tx1"/>
        </a:solidFill>
        <a:latin typeface="+mn-lt"/>
        <a:ea typeface="+mn-ea"/>
        <a:cs typeface="+mn-cs"/>
      </a:defRPr>
    </a:lvl8pPr>
    <a:lvl9pPr marL="4597969" algn="l" defTabSz="1149492" rtl="0" eaLnBrk="1" latinLnBrk="0" hangingPunct="1">
      <a:defRPr sz="15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1540" y="2556511"/>
            <a:ext cx="1010412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3080" y="4663440"/>
            <a:ext cx="8321040" cy="2103120"/>
          </a:xfrm>
        </p:spPr>
        <p:txBody>
          <a:bodyPr/>
          <a:lstStyle>
            <a:lvl1pPr marL="0" indent="0" algn="ctr">
              <a:buNone/>
              <a:defRPr>
                <a:solidFill>
                  <a:schemeClr val="tx1">
                    <a:tint val="75000"/>
                  </a:schemeClr>
                </a:solidFill>
              </a:defRPr>
            </a:lvl1pPr>
            <a:lvl2pPr marL="574746" indent="0" algn="ctr">
              <a:buNone/>
              <a:defRPr>
                <a:solidFill>
                  <a:schemeClr val="tx1">
                    <a:tint val="75000"/>
                  </a:schemeClr>
                </a:solidFill>
              </a:defRPr>
            </a:lvl2pPr>
            <a:lvl3pPr marL="1149492" indent="0" algn="ctr">
              <a:buNone/>
              <a:defRPr>
                <a:solidFill>
                  <a:schemeClr val="tx1">
                    <a:tint val="75000"/>
                  </a:schemeClr>
                </a:solidFill>
              </a:defRPr>
            </a:lvl3pPr>
            <a:lvl4pPr marL="1724238" indent="0" algn="ctr">
              <a:buNone/>
              <a:defRPr>
                <a:solidFill>
                  <a:schemeClr val="tx1">
                    <a:tint val="75000"/>
                  </a:schemeClr>
                </a:solidFill>
              </a:defRPr>
            </a:lvl4pPr>
            <a:lvl5pPr marL="2298984" indent="0" algn="ctr">
              <a:buNone/>
              <a:defRPr>
                <a:solidFill>
                  <a:schemeClr val="tx1">
                    <a:tint val="75000"/>
                  </a:schemeClr>
                </a:solidFill>
              </a:defRPr>
            </a:lvl5pPr>
            <a:lvl6pPr marL="2873731" indent="0" algn="ctr">
              <a:buNone/>
              <a:defRPr>
                <a:solidFill>
                  <a:schemeClr val="tx1">
                    <a:tint val="75000"/>
                  </a:schemeClr>
                </a:solidFill>
              </a:defRPr>
            </a:lvl6pPr>
            <a:lvl7pPr marL="3448477" indent="0" algn="ctr">
              <a:buNone/>
              <a:defRPr>
                <a:solidFill>
                  <a:schemeClr val="tx1">
                    <a:tint val="75000"/>
                  </a:schemeClr>
                </a:solidFill>
              </a:defRPr>
            </a:lvl7pPr>
            <a:lvl8pPr marL="4023223" indent="0" algn="ctr">
              <a:buNone/>
              <a:defRPr>
                <a:solidFill>
                  <a:schemeClr val="tx1">
                    <a:tint val="75000"/>
                  </a:schemeClr>
                </a:solidFill>
              </a:defRPr>
            </a:lvl8pPr>
            <a:lvl9pPr marL="459796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18220" y="329566"/>
            <a:ext cx="267462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94360" y="329566"/>
            <a:ext cx="782574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007" y="5288281"/>
            <a:ext cx="10104120" cy="1634490"/>
          </a:xfrm>
        </p:spPr>
        <p:txBody>
          <a:bodyPr anchor="t"/>
          <a:lstStyle>
            <a:lvl1pPr algn="l">
              <a:defRPr sz="5000" b="1" cap="all"/>
            </a:lvl1pPr>
          </a:lstStyle>
          <a:p>
            <a:r>
              <a:rPr lang="en-US" smtClean="0"/>
              <a:t>Click to edit Master title style</a:t>
            </a:r>
            <a:endParaRPr lang="en-US"/>
          </a:p>
        </p:txBody>
      </p:sp>
      <p:sp>
        <p:nvSpPr>
          <p:cNvPr id="3" name="Text Placeholder 2"/>
          <p:cNvSpPr>
            <a:spLocks noGrp="1"/>
          </p:cNvSpPr>
          <p:nvPr>
            <p:ph type="body" idx="1"/>
          </p:nvPr>
        </p:nvSpPr>
        <p:spPr>
          <a:xfrm>
            <a:off x="939007" y="3488056"/>
            <a:ext cx="10104120" cy="1800224"/>
          </a:xfrm>
        </p:spPr>
        <p:txBody>
          <a:bodyPr anchor="b"/>
          <a:lstStyle>
            <a:lvl1pPr marL="0" indent="0">
              <a:buNone/>
              <a:defRPr sz="2500">
                <a:solidFill>
                  <a:schemeClr val="tx1">
                    <a:tint val="75000"/>
                  </a:schemeClr>
                </a:solidFill>
              </a:defRPr>
            </a:lvl1pPr>
            <a:lvl2pPr marL="574746" indent="0">
              <a:buNone/>
              <a:defRPr sz="2300">
                <a:solidFill>
                  <a:schemeClr val="tx1">
                    <a:tint val="75000"/>
                  </a:schemeClr>
                </a:solidFill>
              </a:defRPr>
            </a:lvl2pPr>
            <a:lvl3pPr marL="1149492" indent="0">
              <a:buNone/>
              <a:defRPr sz="2000">
                <a:solidFill>
                  <a:schemeClr val="tx1">
                    <a:tint val="75000"/>
                  </a:schemeClr>
                </a:solidFill>
              </a:defRPr>
            </a:lvl3pPr>
            <a:lvl4pPr marL="1724238" indent="0">
              <a:buNone/>
              <a:defRPr sz="1800">
                <a:solidFill>
                  <a:schemeClr val="tx1">
                    <a:tint val="75000"/>
                  </a:schemeClr>
                </a:solidFill>
              </a:defRPr>
            </a:lvl4pPr>
            <a:lvl5pPr marL="2298984" indent="0">
              <a:buNone/>
              <a:defRPr sz="1800">
                <a:solidFill>
                  <a:schemeClr val="tx1">
                    <a:tint val="75000"/>
                  </a:schemeClr>
                </a:solidFill>
              </a:defRPr>
            </a:lvl5pPr>
            <a:lvl6pPr marL="2873731" indent="0">
              <a:buNone/>
              <a:defRPr sz="1800">
                <a:solidFill>
                  <a:schemeClr val="tx1">
                    <a:tint val="75000"/>
                  </a:schemeClr>
                </a:solidFill>
              </a:defRPr>
            </a:lvl6pPr>
            <a:lvl7pPr marL="3448477" indent="0">
              <a:buNone/>
              <a:defRPr sz="1800">
                <a:solidFill>
                  <a:schemeClr val="tx1">
                    <a:tint val="75000"/>
                  </a:schemeClr>
                </a:solidFill>
              </a:defRPr>
            </a:lvl7pPr>
            <a:lvl8pPr marL="4023223" indent="0">
              <a:buNone/>
              <a:defRPr sz="1800">
                <a:solidFill>
                  <a:schemeClr val="tx1">
                    <a:tint val="75000"/>
                  </a:schemeClr>
                </a:solidFill>
              </a:defRPr>
            </a:lvl8pPr>
            <a:lvl9pPr marL="4597969" indent="0">
              <a:buNone/>
              <a:defRPr sz="1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94360" y="1920240"/>
            <a:ext cx="5250180" cy="5431156"/>
          </a:xfrm>
        </p:spPr>
        <p:txBody>
          <a:bodyPr/>
          <a:lstStyle>
            <a:lvl1pPr>
              <a:defRPr sz="3500"/>
            </a:lvl1pPr>
            <a:lvl2pPr>
              <a:defRPr sz="3000"/>
            </a:lvl2pPr>
            <a:lvl3pPr>
              <a:defRPr sz="25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42660" y="1920240"/>
            <a:ext cx="5250180" cy="5431156"/>
          </a:xfrm>
        </p:spPr>
        <p:txBody>
          <a:bodyPr/>
          <a:lstStyle>
            <a:lvl1pPr>
              <a:defRPr sz="3500"/>
            </a:lvl1pPr>
            <a:lvl2pPr>
              <a:defRPr sz="3000"/>
            </a:lvl2pPr>
            <a:lvl3pPr>
              <a:defRPr sz="25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4360" y="1842136"/>
            <a:ext cx="5252244" cy="767714"/>
          </a:xfrm>
        </p:spPr>
        <p:txBody>
          <a:bodyPr anchor="b"/>
          <a:lstStyle>
            <a:lvl1pPr marL="0" indent="0">
              <a:buNone/>
              <a:defRPr sz="3000" b="1"/>
            </a:lvl1pPr>
            <a:lvl2pPr marL="574746" indent="0">
              <a:buNone/>
              <a:defRPr sz="2500" b="1"/>
            </a:lvl2pPr>
            <a:lvl3pPr marL="1149492" indent="0">
              <a:buNone/>
              <a:defRPr sz="2300" b="1"/>
            </a:lvl3pPr>
            <a:lvl4pPr marL="1724238" indent="0">
              <a:buNone/>
              <a:defRPr sz="2000" b="1"/>
            </a:lvl4pPr>
            <a:lvl5pPr marL="2298984" indent="0">
              <a:buNone/>
              <a:defRPr sz="2000" b="1"/>
            </a:lvl5pPr>
            <a:lvl6pPr marL="2873731" indent="0">
              <a:buNone/>
              <a:defRPr sz="2000" b="1"/>
            </a:lvl6pPr>
            <a:lvl7pPr marL="3448477" indent="0">
              <a:buNone/>
              <a:defRPr sz="2000" b="1"/>
            </a:lvl7pPr>
            <a:lvl8pPr marL="4023223" indent="0">
              <a:buNone/>
              <a:defRPr sz="2000" b="1"/>
            </a:lvl8pPr>
            <a:lvl9pPr marL="4597969" indent="0">
              <a:buNone/>
              <a:defRPr sz="2000" b="1"/>
            </a:lvl9pPr>
          </a:lstStyle>
          <a:p>
            <a:pPr lvl="0"/>
            <a:r>
              <a:rPr lang="en-US" smtClean="0"/>
              <a:t>Click to edit Master text styles</a:t>
            </a:r>
          </a:p>
        </p:txBody>
      </p:sp>
      <p:sp>
        <p:nvSpPr>
          <p:cNvPr id="4" name="Content Placeholder 3"/>
          <p:cNvSpPr>
            <a:spLocks noGrp="1"/>
          </p:cNvSpPr>
          <p:nvPr>
            <p:ph sz="half" idx="2"/>
          </p:nvPr>
        </p:nvSpPr>
        <p:spPr>
          <a:xfrm>
            <a:off x="594360" y="2609850"/>
            <a:ext cx="5252244" cy="4741546"/>
          </a:xfrm>
        </p:spPr>
        <p:txBody>
          <a:bodyPr/>
          <a:lstStyle>
            <a:lvl1pPr>
              <a:defRPr sz="3000"/>
            </a:lvl1pPr>
            <a:lvl2pPr>
              <a:defRPr sz="25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533" y="1842136"/>
            <a:ext cx="5254308" cy="767714"/>
          </a:xfrm>
        </p:spPr>
        <p:txBody>
          <a:bodyPr anchor="b"/>
          <a:lstStyle>
            <a:lvl1pPr marL="0" indent="0">
              <a:buNone/>
              <a:defRPr sz="3000" b="1"/>
            </a:lvl1pPr>
            <a:lvl2pPr marL="574746" indent="0">
              <a:buNone/>
              <a:defRPr sz="2500" b="1"/>
            </a:lvl2pPr>
            <a:lvl3pPr marL="1149492" indent="0">
              <a:buNone/>
              <a:defRPr sz="2300" b="1"/>
            </a:lvl3pPr>
            <a:lvl4pPr marL="1724238" indent="0">
              <a:buNone/>
              <a:defRPr sz="2000" b="1"/>
            </a:lvl4pPr>
            <a:lvl5pPr marL="2298984" indent="0">
              <a:buNone/>
              <a:defRPr sz="2000" b="1"/>
            </a:lvl5pPr>
            <a:lvl6pPr marL="2873731" indent="0">
              <a:buNone/>
              <a:defRPr sz="2000" b="1"/>
            </a:lvl6pPr>
            <a:lvl7pPr marL="3448477" indent="0">
              <a:buNone/>
              <a:defRPr sz="2000" b="1"/>
            </a:lvl7pPr>
            <a:lvl8pPr marL="4023223" indent="0">
              <a:buNone/>
              <a:defRPr sz="2000" b="1"/>
            </a:lvl8pPr>
            <a:lvl9pPr marL="4597969" indent="0">
              <a:buNone/>
              <a:defRPr sz="2000" b="1"/>
            </a:lvl9pPr>
          </a:lstStyle>
          <a:p>
            <a:pPr lvl="0"/>
            <a:r>
              <a:rPr lang="en-US" smtClean="0"/>
              <a:t>Click to edit Master text styles</a:t>
            </a:r>
          </a:p>
        </p:txBody>
      </p:sp>
      <p:sp>
        <p:nvSpPr>
          <p:cNvPr id="6" name="Content Placeholder 5"/>
          <p:cNvSpPr>
            <a:spLocks noGrp="1"/>
          </p:cNvSpPr>
          <p:nvPr>
            <p:ph sz="quarter" idx="4"/>
          </p:nvPr>
        </p:nvSpPr>
        <p:spPr>
          <a:xfrm>
            <a:off x="6038533" y="2609850"/>
            <a:ext cx="5254308" cy="4741546"/>
          </a:xfrm>
        </p:spPr>
        <p:txBody>
          <a:bodyPr/>
          <a:lstStyle>
            <a:lvl1pPr>
              <a:defRPr sz="3000"/>
            </a:lvl1pPr>
            <a:lvl2pPr>
              <a:defRPr sz="25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1" y="327660"/>
            <a:ext cx="3910807" cy="1394460"/>
          </a:xfrm>
        </p:spPr>
        <p:txBody>
          <a:bodyPr anchor="b"/>
          <a:lstStyle>
            <a:lvl1pPr algn="l">
              <a:defRPr sz="2500" b="1"/>
            </a:lvl1pPr>
          </a:lstStyle>
          <a:p>
            <a:r>
              <a:rPr lang="en-US" smtClean="0"/>
              <a:t>Click to edit Master title style</a:t>
            </a:r>
            <a:endParaRPr lang="en-US"/>
          </a:p>
        </p:txBody>
      </p:sp>
      <p:sp>
        <p:nvSpPr>
          <p:cNvPr id="3" name="Content Placeholder 2"/>
          <p:cNvSpPr>
            <a:spLocks noGrp="1"/>
          </p:cNvSpPr>
          <p:nvPr>
            <p:ph idx="1"/>
          </p:nvPr>
        </p:nvSpPr>
        <p:spPr>
          <a:xfrm>
            <a:off x="4647565" y="327660"/>
            <a:ext cx="6645275" cy="7023736"/>
          </a:xfrm>
        </p:spPr>
        <p:txBody>
          <a:bodyPr/>
          <a:lstStyle>
            <a:lvl1pPr>
              <a:defRPr sz="4000"/>
            </a:lvl1pPr>
            <a:lvl2pPr>
              <a:defRPr sz="3500"/>
            </a:lvl2pPr>
            <a:lvl3pPr>
              <a:defRPr sz="30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4361" y="1722120"/>
            <a:ext cx="3910807" cy="5629276"/>
          </a:xfrm>
        </p:spPr>
        <p:txBody>
          <a:bodyPr/>
          <a:lstStyle>
            <a:lvl1pPr marL="0" indent="0">
              <a:buNone/>
              <a:defRPr sz="1800"/>
            </a:lvl1pPr>
            <a:lvl2pPr marL="574746" indent="0">
              <a:buNone/>
              <a:defRPr sz="1500"/>
            </a:lvl2pPr>
            <a:lvl3pPr marL="1149492" indent="0">
              <a:buNone/>
              <a:defRPr sz="1300"/>
            </a:lvl3pPr>
            <a:lvl4pPr marL="1724238" indent="0">
              <a:buNone/>
              <a:defRPr sz="1100"/>
            </a:lvl4pPr>
            <a:lvl5pPr marL="2298984" indent="0">
              <a:buNone/>
              <a:defRPr sz="1100"/>
            </a:lvl5pPr>
            <a:lvl6pPr marL="2873731" indent="0">
              <a:buNone/>
              <a:defRPr sz="1100"/>
            </a:lvl6pPr>
            <a:lvl7pPr marL="3448477" indent="0">
              <a:buNone/>
              <a:defRPr sz="1100"/>
            </a:lvl7pPr>
            <a:lvl8pPr marL="4023223" indent="0">
              <a:buNone/>
              <a:defRPr sz="1100"/>
            </a:lvl8pPr>
            <a:lvl9pPr marL="4597969"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29974" y="5760720"/>
            <a:ext cx="7132320" cy="680086"/>
          </a:xfrm>
        </p:spPr>
        <p:txBody>
          <a:bodyPr anchor="b"/>
          <a:lstStyle>
            <a:lvl1pPr algn="l">
              <a:defRPr sz="2500" b="1"/>
            </a:lvl1pPr>
          </a:lstStyle>
          <a:p>
            <a:r>
              <a:rPr lang="en-US" smtClean="0"/>
              <a:t>Click to edit Master title style</a:t>
            </a:r>
            <a:endParaRPr lang="en-US"/>
          </a:p>
        </p:txBody>
      </p:sp>
      <p:sp>
        <p:nvSpPr>
          <p:cNvPr id="3" name="Picture Placeholder 2"/>
          <p:cNvSpPr>
            <a:spLocks noGrp="1"/>
          </p:cNvSpPr>
          <p:nvPr>
            <p:ph type="pic" idx="1"/>
          </p:nvPr>
        </p:nvSpPr>
        <p:spPr>
          <a:xfrm>
            <a:off x="2329974" y="735330"/>
            <a:ext cx="7132320" cy="4937760"/>
          </a:xfrm>
        </p:spPr>
        <p:txBody>
          <a:bodyPr/>
          <a:lstStyle>
            <a:lvl1pPr marL="0" indent="0">
              <a:buNone/>
              <a:defRPr sz="4000"/>
            </a:lvl1pPr>
            <a:lvl2pPr marL="574746" indent="0">
              <a:buNone/>
              <a:defRPr sz="3500"/>
            </a:lvl2pPr>
            <a:lvl3pPr marL="1149492" indent="0">
              <a:buNone/>
              <a:defRPr sz="3000"/>
            </a:lvl3pPr>
            <a:lvl4pPr marL="1724238" indent="0">
              <a:buNone/>
              <a:defRPr sz="2500"/>
            </a:lvl4pPr>
            <a:lvl5pPr marL="2298984" indent="0">
              <a:buNone/>
              <a:defRPr sz="2500"/>
            </a:lvl5pPr>
            <a:lvl6pPr marL="2873731" indent="0">
              <a:buNone/>
              <a:defRPr sz="2500"/>
            </a:lvl6pPr>
            <a:lvl7pPr marL="3448477" indent="0">
              <a:buNone/>
              <a:defRPr sz="2500"/>
            </a:lvl7pPr>
            <a:lvl8pPr marL="4023223" indent="0">
              <a:buNone/>
              <a:defRPr sz="2500"/>
            </a:lvl8pPr>
            <a:lvl9pPr marL="4597969" indent="0">
              <a:buNone/>
              <a:defRPr sz="2500"/>
            </a:lvl9pPr>
          </a:lstStyle>
          <a:p>
            <a:endParaRPr lang="en-US"/>
          </a:p>
        </p:txBody>
      </p:sp>
      <p:sp>
        <p:nvSpPr>
          <p:cNvPr id="4" name="Text Placeholder 3"/>
          <p:cNvSpPr>
            <a:spLocks noGrp="1"/>
          </p:cNvSpPr>
          <p:nvPr>
            <p:ph type="body" sz="half" idx="2"/>
          </p:nvPr>
        </p:nvSpPr>
        <p:spPr>
          <a:xfrm>
            <a:off x="2329974" y="6440806"/>
            <a:ext cx="7132320" cy="965834"/>
          </a:xfrm>
        </p:spPr>
        <p:txBody>
          <a:bodyPr/>
          <a:lstStyle>
            <a:lvl1pPr marL="0" indent="0">
              <a:buNone/>
              <a:defRPr sz="1800"/>
            </a:lvl1pPr>
            <a:lvl2pPr marL="574746" indent="0">
              <a:buNone/>
              <a:defRPr sz="1500"/>
            </a:lvl2pPr>
            <a:lvl3pPr marL="1149492" indent="0">
              <a:buNone/>
              <a:defRPr sz="1300"/>
            </a:lvl3pPr>
            <a:lvl4pPr marL="1724238" indent="0">
              <a:buNone/>
              <a:defRPr sz="1100"/>
            </a:lvl4pPr>
            <a:lvl5pPr marL="2298984" indent="0">
              <a:buNone/>
              <a:defRPr sz="1100"/>
            </a:lvl5pPr>
            <a:lvl6pPr marL="2873731" indent="0">
              <a:buNone/>
              <a:defRPr sz="1100"/>
            </a:lvl6pPr>
            <a:lvl7pPr marL="3448477" indent="0">
              <a:buNone/>
              <a:defRPr sz="1100"/>
            </a:lvl7pPr>
            <a:lvl8pPr marL="4023223" indent="0">
              <a:buNone/>
              <a:defRPr sz="1100"/>
            </a:lvl8pPr>
            <a:lvl9pPr marL="4597969"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94360" y="329566"/>
            <a:ext cx="10698480" cy="1371600"/>
          </a:xfrm>
          <a:prstGeom prst="rect">
            <a:avLst/>
          </a:prstGeom>
        </p:spPr>
        <p:txBody>
          <a:bodyPr vert="horz" lIns="114949" tIns="57475" rIns="114949" bIns="57475"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94360" y="1920240"/>
            <a:ext cx="10698480" cy="5431156"/>
          </a:xfrm>
          <a:prstGeom prst="rect">
            <a:avLst/>
          </a:prstGeom>
        </p:spPr>
        <p:txBody>
          <a:bodyPr vert="horz" lIns="114949" tIns="57475" rIns="114949" bIns="5747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94360" y="7627621"/>
            <a:ext cx="2773680" cy="438150"/>
          </a:xfrm>
          <a:prstGeom prst="rect">
            <a:avLst/>
          </a:prstGeom>
        </p:spPr>
        <p:txBody>
          <a:bodyPr vert="horz" lIns="114949" tIns="57475" rIns="114949" bIns="57475" rtlCol="0" anchor="ctr"/>
          <a:lstStyle>
            <a:lvl1pPr algn="l">
              <a:defRPr sz="1500">
                <a:solidFill>
                  <a:schemeClr val="tx1">
                    <a:tint val="75000"/>
                  </a:schemeClr>
                </a:solidFill>
              </a:defRPr>
            </a:lvl1pPr>
          </a:lstStyle>
          <a:p>
            <a:fld id="{1D8BD707-D9CF-40AE-B4C6-C98DA3205C09}" type="datetimeFigureOut">
              <a:rPr lang="en-US" smtClean="0"/>
              <a:pPr/>
              <a:t>1/1/2021</a:t>
            </a:fld>
            <a:endParaRPr lang="en-US"/>
          </a:p>
        </p:txBody>
      </p:sp>
      <p:sp>
        <p:nvSpPr>
          <p:cNvPr id="5" name="Footer Placeholder 4"/>
          <p:cNvSpPr>
            <a:spLocks noGrp="1"/>
          </p:cNvSpPr>
          <p:nvPr>
            <p:ph type="ftr" sz="quarter" idx="3"/>
          </p:nvPr>
        </p:nvSpPr>
        <p:spPr>
          <a:xfrm>
            <a:off x="4061460" y="7627621"/>
            <a:ext cx="3764280" cy="438150"/>
          </a:xfrm>
          <a:prstGeom prst="rect">
            <a:avLst/>
          </a:prstGeom>
        </p:spPr>
        <p:txBody>
          <a:bodyPr vert="horz" lIns="114949" tIns="57475" rIns="114949" bIns="57475" rtlCol="0" anchor="ctr"/>
          <a:lstStyle>
            <a:lvl1pPr algn="ctr">
              <a:defRPr sz="1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19160" y="7627621"/>
            <a:ext cx="2773680" cy="438150"/>
          </a:xfrm>
          <a:prstGeom prst="rect">
            <a:avLst/>
          </a:prstGeom>
        </p:spPr>
        <p:txBody>
          <a:bodyPr vert="horz" lIns="114949" tIns="57475" rIns="114949" bIns="57475" rtlCol="0" anchor="ctr"/>
          <a:lstStyle>
            <a:lvl1pPr algn="r">
              <a:defRPr sz="15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1149492" rtl="0" eaLnBrk="1" latinLnBrk="0" hangingPunct="1">
        <a:spcBef>
          <a:spcPct val="0"/>
        </a:spcBef>
        <a:buNone/>
        <a:defRPr sz="5500" kern="1200">
          <a:solidFill>
            <a:schemeClr val="tx1"/>
          </a:solidFill>
          <a:latin typeface="+mj-lt"/>
          <a:ea typeface="+mj-ea"/>
          <a:cs typeface="+mj-cs"/>
        </a:defRPr>
      </a:lvl1pPr>
    </p:titleStyle>
    <p:bodyStyle>
      <a:lvl1pPr marL="431060" indent="-431060" algn="l" defTabSz="1149492" rtl="0" eaLnBrk="1" latinLnBrk="0" hangingPunct="1">
        <a:spcBef>
          <a:spcPct val="20000"/>
        </a:spcBef>
        <a:buFont typeface="Arial" pitchFamily="34" charset="0"/>
        <a:buChar char="•"/>
        <a:defRPr sz="4000" kern="1200">
          <a:solidFill>
            <a:schemeClr val="tx1"/>
          </a:solidFill>
          <a:latin typeface="+mn-lt"/>
          <a:ea typeface="+mn-ea"/>
          <a:cs typeface="+mn-cs"/>
        </a:defRPr>
      </a:lvl1pPr>
      <a:lvl2pPr marL="933962" indent="-359216" algn="l" defTabSz="1149492" rtl="0" eaLnBrk="1" latinLnBrk="0" hangingPunct="1">
        <a:spcBef>
          <a:spcPct val="20000"/>
        </a:spcBef>
        <a:buFont typeface="Arial" pitchFamily="34" charset="0"/>
        <a:buChar char="–"/>
        <a:defRPr sz="3500" kern="1200">
          <a:solidFill>
            <a:schemeClr val="tx1"/>
          </a:solidFill>
          <a:latin typeface="+mn-lt"/>
          <a:ea typeface="+mn-ea"/>
          <a:cs typeface="+mn-cs"/>
        </a:defRPr>
      </a:lvl2pPr>
      <a:lvl3pPr marL="1436865" indent="-287373" algn="l" defTabSz="1149492" rtl="0" eaLnBrk="1" latinLnBrk="0" hangingPunct="1">
        <a:spcBef>
          <a:spcPct val="20000"/>
        </a:spcBef>
        <a:buFont typeface="Arial" pitchFamily="34" charset="0"/>
        <a:buChar char="•"/>
        <a:defRPr sz="3000" kern="1200">
          <a:solidFill>
            <a:schemeClr val="tx1"/>
          </a:solidFill>
          <a:latin typeface="+mn-lt"/>
          <a:ea typeface="+mn-ea"/>
          <a:cs typeface="+mn-cs"/>
        </a:defRPr>
      </a:lvl3pPr>
      <a:lvl4pPr marL="2011611" indent="-287373" algn="l" defTabSz="1149492" rtl="0" eaLnBrk="1" latinLnBrk="0" hangingPunct="1">
        <a:spcBef>
          <a:spcPct val="20000"/>
        </a:spcBef>
        <a:buFont typeface="Arial" pitchFamily="34" charset="0"/>
        <a:buChar char="–"/>
        <a:defRPr sz="2500" kern="1200">
          <a:solidFill>
            <a:schemeClr val="tx1"/>
          </a:solidFill>
          <a:latin typeface="+mn-lt"/>
          <a:ea typeface="+mn-ea"/>
          <a:cs typeface="+mn-cs"/>
        </a:defRPr>
      </a:lvl4pPr>
      <a:lvl5pPr marL="2586358" indent="-287373" algn="l" defTabSz="1149492" rtl="0" eaLnBrk="1" latinLnBrk="0" hangingPunct="1">
        <a:spcBef>
          <a:spcPct val="20000"/>
        </a:spcBef>
        <a:buFont typeface="Arial" pitchFamily="34" charset="0"/>
        <a:buChar char="»"/>
        <a:defRPr sz="2500" kern="1200">
          <a:solidFill>
            <a:schemeClr val="tx1"/>
          </a:solidFill>
          <a:latin typeface="+mn-lt"/>
          <a:ea typeface="+mn-ea"/>
          <a:cs typeface="+mn-cs"/>
        </a:defRPr>
      </a:lvl5pPr>
      <a:lvl6pPr marL="3161104" indent="-287373" algn="l" defTabSz="1149492" rtl="0" eaLnBrk="1" latinLnBrk="0" hangingPunct="1">
        <a:spcBef>
          <a:spcPct val="20000"/>
        </a:spcBef>
        <a:buFont typeface="Arial" pitchFamily="34" charset="0"/>
        <a:buChar char="•"/>
        <a:defRPr sz="2500" kern="1200">
          <a:solidFill>
            <a:schemeClr val="tx1"/>
          </a:solidFill>
          <a:latin typeface="+mn-lt"/>
          <a:ea typeface="+mn-ea"/>
          <a:cs typeface="+mn-cs"/>
        </a:defRPr>
      </a:lvl6pPr>
      <a:lvl7pPr marL="3735850" indent="-287373" algn="l" defTabSz="1149492" rtl="0" eaLnBrk="1" latinLnBrk="0" hangingPunct="1">
        <a:spcBef>
          <a:spcPct val="20000"/>
        </a:spcBef>
        <a:buFont typeface="Arial" pitchFamily="34" charset="0"/>
        <a:buChar char="•"/>
        <a:defRPr sz="2500" kern="1200">
          <a:solidFill>
            <a:schemeClr val="tx1"/>
          </a:solidFill>
          <a:latin typeface="+mn-lt"/>
          <a:ea typeface="+mn-ea"/>
          <a:cs typeface="+mn-cs"/>
        </a:defRPr>
      </a:lvl7pPr>
      <a:lvl8pPr marL="4310596" indent="-287373" algn="l" defTabSz="1149492" rtl="0" eaLnBrk="1" latinLnBrk="0" hangingPunct="1">
        <a:spcBef>
          <a:spcPct val="20000"/>
        </a:spcBef>
        <a:buFont typeface="Arial" pitchFamily="34" charset="0"/>
        <a:buChar char="•"/>
        <a:defRPr sz="2500" kern="1200">
          <a:solidFill>
            <a:schemeClr val="tx1"/>
          </a:solidFill>
          <a:latin typeface="+mn-lt"/>
          <a:ea typeface="+mn-ea"/>
          <a:cs typeface="+mn-cs"/>
        </a:defRPr>
      </a:lvl8pPr>
      <a:lvl9pPr marL="4885342" indent="-287373" algn="l" defTabSz="1149492" rtl="0" eaLnBrk="1" latinLnBrk="0" hangingPunct="1">
        <a:spcBef>
          <a:spcPct val="20000"/>
        </a:spcBef>
        <a:buFont typeface="Arial" pitchFamily="34" charset="0"/>
        <a:buChar char="•"/>
        <a:defRPr sz="2500" kern="1200">
          <a:solidFill>
            <a:schemeClr val="tx1"/>
          </a:solidFill>
          <a:latin typeface="+mn-lt"/>
          <a:ea typeface="+mn-ea"/>
          <a:cs typeface="+mn-cs"/>
        </a:defRPr>
      </a:lvl9pPr>
    </p:bodyStyle>
    <p:otherStyle>
      <a:defPPr>
        <a:defRPr lang="en-US"/>
      </a:defPPr>
      <a:lvl1pPr marL="0" algn="l" defTabSz="1149492" rtl="0" eaLnBrk="1" latinLnBrk="0" hangingPunct="1">
        <a:defRPr sz="2300" kern="1200">
          <a:solidFill>
            <a:schemeClr val="tx1"/>
          </a:solidFill>
          <a:latin typeface="+mn-lt"/>
          <a:ea typeface="+mn-ea"/>
          <a:cs typeface="+mn-cs"/>
        </a:defRPr>
      </a:lvl1pPr>
      <a:lvl2pPr marL="574746" algn="l" defTabSz="1149492" rtl="0" eaLnBrk="1" latinLnBrk="0" hangingPunct="1">
        <a:defRPr sz="2300" kern="1200">
          <a:solidFill>
            <a:schemeClr val="tx1"/>
          </a:solidFill>
          <a:latin typeface="+mn-lt"/>
          <a:ea typeface="+mn-ea"/>
          <a:cs typeface="+mn-cs"/>
        </a:defRPr>
      </a:lvl2pPr>
      <a:lvl3pPr marL="1149492" algn="l" defTabSz="1149492" rtl="0" eaLnBrk="1" latinLnBrk="0" hangingPunct="1">
        <a:defRPr sz="2300" kern="1200">
          <a:solidFill>
            <a:schemeClr val="tx1"/>
          </a:solidFill>
          <a:latin typeface="+mn-lt"/>
          <a:ea typeface="+mn-ea"/>
          <a:cs typeface="+mn-cs"/>
        </a:defRPr>
      </a:lvl3pPr>
      <a:lvl4pPr marL="1724238" algn="l" defTabSz="1149492" rtl="0" eaLnBrk="1" latinLnBrk="0" hangingPunct="1">
        <a:defRPr sz="2300" kern="1200">
          <a:solidFill>
            <a:schemeClr val="tx1"/>
          </a:solidFill>
          <a:latin typeface="+mn-lt"/>
          <a:ea typeface="+mn-ea"/>
          <a:cs typeface="+mn-cs"/>
        </a:defRPr>
      </a:lvl4pPr>
      <a:lvl5pPr marL="2298984" algn="l" defTabSz="1149492" rtl="0" eaLnBrk="1" latinLnBrk="0" hangingPunct="1">
        <a:defRPr sz="2300" kern="1200">
          <a:solidFill>
            <a:schemeClr val="tx1"/>
          </a:solidFill>
          <a:latin typeface="+mn-lt"/>
          <a:ea typeface="+mn-ea"/>
          <a:cs typeface="+mn-cs"/>
        </a:defRPr>
      </a:lvl5pPr>
      <a:lvl6pPr marL="2873731" algn="l" defTabSz="1149492" rtl="0" eaLnBrk="1" latinLnBrk="0" hangingPunct="1">
        <a:defRPr sz="2300" kern="1200">
          <a:solidFill>
            <a:schemeClr val="tx1"/>
          </a:solidFill>
          <a:latin typeface="+mn-lt"/>
          <a:ea typeface="+mn-ea"/>
          <a:cs typeface="+mn-cs"/>
        </a:defRPr>
      </a:lvl6pPr>
      <a:lvl7pPr marL="3448477" algn="l" defTabSz="1149492" rtl="0" eaLnBrk="1" latinLnBrk="0" hangingPunct="1">
        <a:defRPr sz="2300" kern="1200">
          <a:solidFill>
            <a:schemeClr val="tx1"/>
          </a:solidFill>
          <a:latin typeface="+mn-lt"/>
          <a:ea typeface="+mn-ea"/>
          <a:cs typeface="+mn-cs"/>
        </a:defRPr>
      </a:lvl7pPr>
      <a:lvl8pPr marL="4023223" algn="l" defTabSz="1149492" rtl="0" eaLnBrk="1" latinLnBrk="0" hangingPunct="1">
        <a:defRPr sz="2300" kern="1200">
          <a:solidFill>
            <a:schemeClr val="tx1"/>
          </a:solidFill>
          <a:latin typeface="+mn-lt"/>
          <a:ea typeface="+mn-ea"/>
          <a:cs typeface="+mn-cs"/>
        </a:defRPr>
      </a:lvl8pPr>
      <a:lvl9pPr marL="4597969" algn="l" defTabSz="1149492" rtl="0" eaLnBrk="1" latinLnBrk="0" hangingPunct="1">
        <a:defRPr sz="2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351" y="704458"/>
            <a:ext cx="2080260" cy="2011680"/>
          </a:xfrm>
          <a:solidFill>
            <a:srgbClr val="92D050"/>
          </a:solidFill>
        </p:spPr>
        <p:style>
          <a:lnRef idx="0">
            <a:schemeClr val="accent5"/>
          </a:lnRef>
          <a:fillRef idx="3">
            <a:schemeClr val="accent5"/>
          </a:fillRef>
          <a:effectRef idx="3">
            <a:schemeClr val="accent5"/>
          </a:effectRef>
          <a:fontRef idx="minor">
            <a:schemeClr val="lt1"/>
          </a:fontRef>
        </p:style>
        <p:txBody>
          <a:bodyPr anchor="ctr" anchorCtr="1">
            <a:noAutofit/>
          </a:bodyPr>
          <a:lstStyle/>
          <a:p>
            <a:pPr>
              <a:defRPr/>
            </a:pPr>
            <a:r>
              <a:rPr lang="bn-IN" sz="17300" dirty="0">
                <a:solidFill>
                  <a:srgbClr val="C00000"/>
                </a:solidFill>
                <a:latin typeface="NikoshBAN" panose="02000000000000000000" pitchFamily="2" charset="0"/>
                <a:cs typeface="NikoshBAN" panose="02000000000000000000" pitchFamily="2" charset="0"/>
              </a:rPr>
              <a:t>স্বা</a:t>
            </a:r>
            <a:endParaRPr lang="en-US" sz="25000" dirty="0">
              <a:solidFill>
                <a:srgbClr val="C00000"/>
              </a:solidFill>
              <a:latin typeface="NikoshBAN" panose="02000000000000000000" pitchFamily="2" charset="0"/>
              <a:cs typeface="NikoshBAN" panose="02000000000000000000" pitchFamily="2" charset="0"/>
            </a:endParaRPr>
          </a:p>
        </p:txBody>
      </p:sp>
      <p:sp>
        <p:nvSpPr>
          <p:cNvPr id="5125" name="AutoShape 2" descr="image of rose এর চিত্র ফলাফল"/>
          <p:cNvSpPr>
            <a:spLocks noChangeAspect="1" noChangeArrowheads="1"/>
          </p:cNvSpPr>
          <p:nvPr/>
        </p:nvSpPr>
        <p:spPr bwMode="auto">
          <a:xfrm>
            <a:off x="202249" y="-657226"/>
            <a:ext cx="1002983" cy="1383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4937" tIns="57470" rIns="114937" bIns="57470"/>
          <a:lstStyle/>
          <a:p>
            <a:endParaRPr lang="en-US"/>
          </a:p>
        </p:txBody>
      </p:sp>
      <p:sp>
        <p:nvSpPr>
          <p:cNvPr id="5126" name="AutoShape 4" descr="image of rose এর চিত্র ফলাফল"/>
          <p:cNvSpPr>
            <a:spLocks noChangeAspect="1" noChangeArrowheads="1"/>
          </p:cNvSpPr>
          <p:nvPr/>
        </p:nvSpPr>
        <p:spPr bwMode="auto">
          <a:xfrm>
            <a:off x="400369" y="-474346"/>
            <a:ext cx="1002983" cy="1383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4937" tIns="57470" rIns="114937" bIns="57470"/>
          <a:lstStyle/>
          <a:p>
            <a:endParaRPr lang="en-US"/>
          </a:p>
        </p:txBody>
      </p:sp>
      <p:sp>
        <p:nvSpPr>
          <p:cNvPr id="6" name="Title 1"/>
          <p:cNvSpPr txBox="1">
            <a:spLocks/>
          </p:cNvSpPr>
          <p:nvPr/>
        </p:nvSpPr>
        <p:spPr>
          <a:xfrm>
            <a:off x="3850958" y="725806"/>
            <a:ext cx="2080260" cy="2011680"/>
          </a:xfrm>
          <a:prstGeom prst="rect">
            <a:avLst/>
          </a:prstGeom>
          <a:solidFill>
            <a:schemeClr val="bg2">
              <a:lumMod val="75000"/>
            </a:schemeClr>
          </a:solidFill>
        </p:spPr>
        <p:style>
          <a:lnRef idx="0">
            <a:schemeClr val="accent5"/>
          </a:lnRef>
          <a:fillRef idx="3">
            <a:schemeClr val="accent5"/>
          </a:fillRef>
          <a:effectRef idx="3">
            <a:schemeClr val="accent5"/>
          </a:effectRef>
          <a:fontRef idx="minor">
            <a:schemeClr val="lt1"/>
          </a:fontRef>
        </p:style>
        <p:txBody>
          <a:bodyPr lIns="0" tIns="57470" rIns="0" bIns="0" anchor="ctr" anchorCtr="1"/>
          <a:lstStyle>
            <a:lvl1pPr algn="l" rtl="0" eaLnBrk="1" latinLnBrk="0" hangingPunct="1">
              <a:spcBef>
                <a:spcPct val="0"/>
              </a:spcBef>
              <a:buNone/>
              <a:defRPr kumimoji="0" sz="5000" b="0" kern="1200">
                <a:ln>
                  <a:noFill/>
                </a:ln>
                <a:solidFill>
                  <a:schemeClr val="lt1"/>
                </a:solidFill>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defRPr/>
            </a:pPr>
            <a:r>
              <a:rPr lang="bn-IN" sz="17300" dirty="0">
                <a:solidFill>
                  <a:srgbClr val="C00000"/>
                </a:solidFill>
                <a:latin typeface="NikoshBAN" panose="02000000000000000000" pitchFamily="2" charset="0"/>
                <a:cs typeface="NikoshBAN" panose="02000000000000000000" pitchFamily="2" charset="0"/>
              </a:rPr>
              <a:t>গ</a:t>
            </a:r>
            <a:endParaRPr lang="en-US" sz="25000" dirty="0">
              <a:solidFill>
                <a:srgbClr val="C00000"/>
              </a:solidFill>
              <a:latin typeface="NikoshBAN" panose="02000000000000000000" pitchFamily="2" charset="0"/>
              <a:cs typeface="NikoshBAN" panose="02000000000000000000" pitchFamily="2" charset="0"/>
            </a:endParaRPr>
          </a:p>
        </p:txBody>
      </p:sp>
      <p:sp>
        <p:nvSpPr>
          <p:cNvPr id="7" name="Title 1"/>
          <p:cNvSpPr txBox="1">
            <a:spLocks/>
          </p:cNvSpPr>
          <p:nvPr/>
        </p:nvSpPr>
        <p:spPr>
          <a:xfrm>
            <a:off x="6240780" y="725806"/>
            <a:ext cx="2080260" cy="2011680"/>
          </a:xfrm>
          <a:prstGeom prst="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lIns="0" tIns="57470" rIns="0" bIns="0" anchor="ctr" anchorCtr="1"/>
          <a:lstStyle>
            <a:lvl1pPr algn="l" rtl="0" eaLnBrk="1" latinLnBrk="0" hangingPunct="1">
              <a:spcBef>
                <a:spcPct val="0"/>
              </a:spcBef>
              <a:buNone/>
              <a:defRPr kumimoji="0" sz="5000" b="0" kern="1200">
                <a:ln>
                  <a:noFill/>
                </a:ln>
                <a:solidFill>
                  <a:schemeClr val="lt1"/>
                </a:solidFill>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defRPr/>
            </a:pPr>
            <a:r>
              <a:rPr lang="bn-IN" sz="17300" dirty="0">
                <a:solidFill>
                  <a:srgbClr val="C00000"/>
                </a:solidFill>
                <a:latin typeface="NikoshBAN" panose="02000000000000000000" pitchFamily="2" charset="0"/>
                <a:cs typeface="NikoshBAN" panose="02000000000000000000" pitchFamily="2" charset="0"/>
              </a:rPr>
              <a:t>ত</a:t>
            </a:r>
            <a:endParaRPr lang="en-US" sz="25000" dirty="0">
              <a:solidFill>
                <a:srgbClr val="C00000"/>
              </a:solidFill>
              <a:latin typeface="NikoshBAN" panose="02000000000000000000" pitchFamily="2" charset="0"/>
              <a:cs typeface="NikoshBAN" panose="02000000000000000000" pitchFamily="2" charset="0"/>
            </a:endParaRPr>
          </a:p>
        </p:txBody>
      </p:sp>
      <p:sp>
        <p:nvSpPr>
          <p:cNvPr id="8" name="Title 1"/>
          <p:cNvSpPr txBox="1">
            <a:spLocks/>
          </p:cNvSpPr>
          <p:nvPr/>
        </p:nvSpPr>
        <p:spPr>
          <a:xfrm>
            <a:off x="8839201" y="725806"/>
            <a:ext cx="2080260" cy="2011680"/>
          </a:xfrm>
          <a:prstGeom prst="rect">
            <a:avLst/>
          </a:prstGeom>
          <a:solidFill>
            <a:schemeClr val="accent5">
              <a:lumMod val="20000"/>
              <a:lumOff val="80000"/>
            </a:schemeClr>
          </a:solidFill>
        </p:spPr>
        <p:style>
          <a:lnRef idx="0">
            <a:schemeClr val="accent5"/>
          </a:lnRef>
          <a:fillRef idx="3">
            <a:schemeClr val="accent5"/>
          </a:fillRef>
          <a:effectRef idx="3">
            <a:schemeClr val="accent5"/>
          </a:effectRef>
          <a:fontRef idx="minor">
            <a:schemeClr val="lt1"/>
          </a:fontRef>
        </p:style>
        <p:txBody>
          <a:bodyPr lIns="0" tIns="57470" rIns="0" bIns="0" anchor="ctr" anchorCtr="1"/>
          <a:lstStyle>
            <a:lvl1pPr algn="l" rtl="0" eaLnBrk="1" latinLnBrk="0" hangingPunct="1">
              <a:spcBef>
                <a:spcPct val="0"/>
              </a:spcBef>
              <a:buNone/>
              <a:defRPr kumimoji="0" sz="5000" b="0" kern="1200">
                <a:ln>
                  <a:noFill/>
                </a:ln>
                <a:solidFill>
                  <a:schemeClr val="lt1"/>
                </a:solidFill>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defRPr/>
            </a:pPr>
            <a:r>
              <a:rPr lang="bn-IN" sz="17300" dirty="0">
                <a:solidFill>
                  <a:srgbClr val="C00000"/>
                </a:solidFill>
                <a:latin typeface="NikoshBAN" panose="02000000000000000000" pitchFamily="2" charset="0"/>
                <a:cs typeface="NikoshBAN" panose="02000000000000000000" pitchFamily="2" charset="0"/>
              </a:rPr>
              <a:t>ম </a:t>
            </a:r>
            <a:endParaRPr lang="en-US" sz="25000" dirty="0">
              <a:solidFill>
                <a:srgbClr val="C00000"/>
              </a:solidFill>
              <a:latin typeface="NikoshBAN" panose="02000000000000000000" pitchFamily="2" charset="0"/>
              <a:cs typeface="NikoshBAN" panose="02000000000000000000" pitchFamily="2" charset="0"/>
            </a:endParaRPr>
          </a:p>
        </p:txBody>
      </p:sp>
      <p:sp>
        <p:nvSpPr>
          <p:cNvPr id="3" name="TextBox 2"/>
          <p:cNvSpPr txBox="1"/>
          <p:nvPr/>
        </p:nvSpPr>
        <p:spPr>
          <a:xfrm>
            <a:off x="1676400" y="3657600"/>
            <a:ext cx="8839200" cy="3046988"/>
          </a:xfrm>
          <a:prstGeom prst="rect">
            <a:avLst/>
          </a:prstGeom>
          <a:noFill/>
        </p:spPr>
        <p:txBody>
          <a:bodyPr wrap="square" rtlCol="0">
            <a:spAutoFit/>
          </a:bodyPr>
          <a:lstStyle/>
          <a:p>
            <a:r>
              <a:rPr lang="bn-BD" sz="9600" dirty="0">
                <a:solidFill>
                  <a:srgbClr val="FF0000"/>
                </a:solidFill>
                <a:latin typeface="NikoshBAN" pitchFamily="2" charset="0"/>
                <a:cs typeface="NikoshBAN" pitchFamily="2" charset="0"/>
              </a:rPr>
              <a:t>ডাটা স্ট্রাকচার </a:t>
            </a:r>
            <a:r>
              <a:rPr lang="en-US" sz="9600" dirty="0">
                <a:solidFill>
                  <a:srgbClr val="FF0000"/>
                </a:solidFill>
                <a:latin typeface="NikoshBAN" pitchFamily="2" charset="0"/>
                <a:cs typeface="NikoshBAN" pitchFamily="2" charset="0"/>
              </a:rPr>
              <a:t>(Data Structure)</a:t>
            </a:r>
            <a:endParaRPr lang="en-US" sz="8800" dirty="0">
              <a:solidFill>
                <a:srgbClr val="FF0000"/>
              </a:solidFill>
            </a:endParaRPr>
          </a:p>
        </p:txBody>
      </p:sp>
    </p:spTree>
    <p:extLst>
      <p:ext uri="{BB962C8B-B14F-4D97-AF65-F5344CB8AC3E}">
        <p14:creationId xmlns:p14="http://schemas.microsoft.com/office/powerpoint/2010/main" val="2174094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repeatCount="indefinite" fill="hold" grpId="0" nodeType="clickEffect">
                                  <p:stCondLst>
                                    <p:cond delay="0"/>
                                  </p:stCondLst>
                                  <p:endCondLst>
                                    <p:cond evt="onNext" delay="0">
                                      <p:tgtEl>
                                        <p:sldTgt/>
                                      </p:tgtEl>
                                    </p:cond>
                                  </p:end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par>
                                <p:cTn id="10" presetID="45" presetClass="entr" presetSubtype="0" repeatCount="indefinite" fill="hold" grpId="0" nodeType="withEffect">
                                  <p:stCondLst>
                                    <p:cond delay="0"/>
                                  </p:stCondLst>
                                  <p:endCondLst>
                                    <p:cond evt="onNext" delay="0">
                                      <p:tgtEl>
                                        <p:sldTgt/>
                                      </p:tgtEl>
                                    </p:cond>
                                  </p:end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anim calcmode="lin" valueType="num">
                                      <p:cBhvr>
                                        <p:cTn id="13" dur="2000" fill="hold"/>
                                        <p:tgtEl>
                                          <p:spTgt spid="7"/>
                                        </p:tgtEl>
                                        <p:attrNameLst>
                                          <p:attrName>ppt_w</p:attrName>
                                        </p:attrNameLst>
                                      </p:cBhvr>
                                      <p:tavLst>
                                        <p:tav tm="0" fmla="#ppt_w*sin(2.5*pi*$)">
                                          <p:val>
                                            <p:fltVal val="0"/>
                                          </p:val>
                                        </p:tav>
                                        <p:tav tm="100000">
                                          <p:val>
                                            <p:fltVal val="1"/>
                                          </p:val>
                                        </p:tav>
                                      </p:tavLst>
                                    </p:anim>
                                    <p:anim calcmode="lin" valueType="num">
                                      <p:cBhvr>
                                        <p:cTn id="14" dur="2000" fill="hold"/>
                                        <p:tgtEl>
                                          <p:spTgt spid="7"/>
                                        </p:tgtEl>
                                        <p:attrNameLst>
                                          <p:attrName>ppt_h</p:attrName>
                                        </p:attrNameLst>
                                      </p:cBhvr>
                                      <p:tavLst>
                                        <p:tav tm="0">
                                          <p:val>
                                            <p:strVal val="#ppt_h"/>
                                          </p:val>
                                        </p:tav>
                                        <p:tav tm="100000">
                                          <p:val>
                                            <p:strVal val="#ppt_h"/>
                                          </p:val>
                                        </p:tav>
                                      </p:tavLst>
                                    </p:anim>
                                  </p:childTnLst>
                                </p:cTn>
                              </p:par>
                              <p:par>
                                <p:cTn id="15" presetID="45" presetClass="entr" presetSubtype="0" repeatCount="indefinite" fill="hold" grpId="0" nodeType="withEffect">
                                  <p:stCondLst>
                                    <p:cond delay="0"/>
                                  </p:stCondLst>
                                  <p:endCondLst>
                                    <p:cond evt="onNext" delay="0">
                                      <p:tgtEl>
                                        <p:sldTgt/>
                                      </p:tgtEl>
                                    </p:cond>
                                  </p:endCondLst>
                                  <p:childTnLst>
                                    <p:set>
                                      <p:cBhvr>
                                        <p:cTn id="16" dur="1" fill="hold">
                                          <p:stCondLst>
                                            <p:cond delay="0"/>
                                          </p:stCondLst>
                                        </p:cTn>
                                        <p:tgtEl>
                                          <p:spTgt spid="8"/>
                                        </p:tgtEl>
                                        <p:attrNameLst>
                                          <p:attrName>style.visibility</p:attrName>
                                        </p:attrNameLst>
                                      </p:cBhvr>
                                      <p:to>
                                        <p:strVal val="visible"/>
                                      </p:to>
                                    </p:set>
                                    <p:animEffect transition="in" filter="fade">
                                      <p:cBhvr>
                                        <p:cTn id="17" dur="2000"/>
                                        <p:tgtEl>
                                          <p:spTgt spid="8"/>
                                        </p:tgtEl>
                                      </p:cBhvr>
                                    </p:animEffect>
                                    <p:anim calcmode="lin" valueType="num">
                                      <p:cBhvr>
                                        <p:cTn id="18" dur="2000" fill="hold"/>
                                        <p:tgtEl>
                                          <p:spTgt spid="8"/>
                                        </p:tgtEl>
                                        <p:attrNameLst>
                                          <p:attrName>ppt_w</p:attrName>
                                        </p:attrNameLst>
                                      </p:cBhvr>
                                      <p:tavLst>
                                        <p:tav tm="0" fmla="#ppt_w*sin(2.5*pi*$)">
                                          <p:val>
                                            <p:fltVal val="0"/>
                                          </p:val>
                                        </p:tav>
                                        <p:tav tm="100000">
                                          <p:val>
                                            <p:fltVal val="1"/>
                                          </p:val>
                                        </p:tav>
                                      </p:tavLst>
                                    </p:anim>
                                    <p:anim calcmode="lin" valueType="num">
                                      <p:cBhvr>
                                        <p:cTn id="19" dur="2000" fill="hold"/>
                                        <p:tgtEl>
                                          <p:spTgt spid="8"/>
                                        </p:tgtEl>
                                        <p:attrNameLst>
                                          <p:attrName>ppt_h</p:attrName>
                                        </p:attrNameLst>
                                      </p:cBhvr>
                                      <p:tavLst>
                                        <p:tav tm="0">
                                          <p:val>
                                            <p:strVal val="#ppt_h"/>
                                          </p:val>
                                        </p:tav>
                                        <p:tav tm="100000">
                                          <p:val>
                                            <p:strVal val="#ppt_h"/>
                                          </p:val>
                                        </p:tav>
                                      </p:tavLst>
                                    </p:anim>
                                  </p:childTnLst>
                                </p:cTn>
                              </p:par>
                              <p:par>
                                <p:cTn id="20" presetID="45" presetClass="entr" presetSubtype="0" repeatCount="indefinite" fill="hold" grpId="0" nodeType="withEffect">
                                  <p:stCondLst>
                                    <p:cond delay="0"/>
                                  </p:stCondLst>
                                  <p:endCondLst>
                                    <p:cond evt="onNext" delay="0">
                                      <p:tgtEl>
                                        <p:sldTgt/>
                                      </p:tgtEl>
                                    </p:cond>
                                  </p:endCondLst>
                                  <p:childTnLst>
                                    <p:set>
                                      <p:cBhvr>
                                        <p:cTn id="21" dur="1" fill="hold">
                                          <p:stCondLst>
                                            <p:cond delay="0"/>
                                          </p:stCondLst>
                                        </p:cTn>
                                        <p:tgtEl>
                                          <p:spTgt spid="2"/>
                                        </p:tgtEl>
                                        <p:attrNameLst>
                                          <p:attrName>style.visibility</p:attrName>
                                        </p:attrNameLst>
                                      </p:cBhvr>
                                      <p:to>
                                        <p:strVal val="visible"/>
                                      </p:to>
                                    </p:set>
                                    <p:animEffect transition="in" filter="fade">
                                      <p:cBhvr>
                                        <p:cTn id="22" dur="2000"/>
                                        <p:tgtEl>
                                          <p:spTgt spid="2"/>
                                        </p:tgtEl>
                                      </p:cBhvr>
                                    </p:animEffect>
                                    <p:anim calcmode="lin" valueType="num">
                                      <p:cBhvr>
                                        <p:cTn id="23" dur="2000" fill="hold"/>
                                        <p:tgtEl>
                                          <p:spTgt spid="2"/>
                                        </p:tgtEl>
                                        <p:attrNameLst>
                                          <p:attrName>ppt_w</p:attrName>
                                        </p:attrNameLst>
                                      </p:cBhvr>
                                      <p:tavLst>
                                        <p:tav tm="0" fmla="#ppt_w*sin(2.5*pi*$)">
                                          <p:val>
                                            <p:fltVal val="0"/>
                                          </p:val>
                                        </p:tav>
                                        <p:tav tm="100000">
                                          <p:val>
                                            <p:fltVal val="1"/>
                                          </p:val>
                                        </p:tav>
                                      </p:tavLst>
                                    </p:anim>
                                    <p:anim calcmode="lin" valueType="num">
                                      <p:cBhvr>
                                        <p:cTn id="24"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592667"/>
            <a:ext cx="10134600" cy="1107996"/>
          </a:xfrm>
          <a:prstGeom prst="rect">
            <a:avLst/>
          </a:prstGeom>
          <a:noFill/>
        </p:spPr>
        <p:txBody>
          <a:bodyPr wrap="square" rtlCol="0">
            <a:spAutoFit/>
          </a:bodyPr>
          <a:lstStyle/>
          <a:p>
            <a:pPr algn="ctr"/>
            <a:r>
              <a:rPr lang="bn-BD" sz="2800" dirty="0" smtClean="0"/>
              <a:t>          </a:t>
            </a:r>
            <a:r>
              <a:rPr lang="bn-BD" sz="6600" dirty="0" smtClean="0">
                <a:latin typeface="NikoshBAN" pitchFamily="2" charset="0"/>
                <a:cs typeface="NikoshBAN" pitchFamily="2" charset="0"/>
              </a:rPr>
              <a:t> ডাটা প্রসেসিং চক্র</a:t>
            </a:r>
            <a:r>
              <a:rPr lang="bn-BD" sz="2800" dirty="0" smtClean="0"/>
              <a:t>                                                                                                                                                    </a:t>
            </a:r>
            <a:endParaRPr lang="en-US" sz="2800" dirty="0"/>
          </a:p>
        </p:txBody>
      </p:sp>
      <p:sp>
        <p:nvSpPr>
          <p:cNvPr id="3" name="Flowchart: Data 2"/>
          <p:cNvSpPr/>
          <p:nvPr/>
        </p:nvSpPr>
        <p:spPr>
          <a:xfrm>
            <a:off x="8610600" y="2895600"/>
            <a:ext cx="2743200" cy="1162396"/>
          </a:xfrm>
          <a:prstGeom prst="flowChartInputOutp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lowchart: Data 3"/>
          <p:cNvSpPr/>
          <p:nvPr/>
        </p:nvSpPr>
        <p:spPr>
          <a:xfrm>
            <a:off x="228600" y="2895600"/>
            <a:ext cx="2667000" cy="1162396"/>
          </a:xfrm>
          <a:prstGeom prst="flowChartInputOutp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495800" y="2895600"/>
            <a:ext cx="2590800" cy="11623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a:off x="2667000" y="3528752"/>
            <a:ext cx="17145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7086600" y="3476798"/>
            <a:ext cx="17145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33400" y="3124200"/>
            <a:ext cx="2133600" cy="646331"/>
          </a:xfrm>
          <a:prstGeom prst="rect">
            <a:avLst/>
          </a:prstGeom>
          <a:noFill/>
        </p:spPr>
        <p:txBody>
          <a:bodyPr wrap="square" rtlCol="0">
            <a:spAutoFit/>
          </a:bodyPr>
          <a:lstStyle/>
          <a:p>
            <a:r>
              <a:rPr lang="bn-BD" sz="3600" dirty="0" smtClean="0">
                <a:latin typeface="NikoshBAN" pitchFamily="2" charset="0"/>
                <a:cs typeface="NikoshBAN" pitchFamily="2" charset="0"/>
              </a:rPr>
              <a:t>  ৬০ ও ৫৫</a:t>
            </a:r>
            <a:endParaRPr lang="en-US" sz="3600" dirty="0">
              <a:latin typeface="NikoshBAN" pitchFamily="2" charset="0"/>
              <a:cs typeface="NikoshBAN" pitchFamily="2" charset="0"/>
            </a:endParaRPr>
          </a:p>
        </p:txBody>
      </p:sp>
      <p:sp>
        <p:nvSpPr>
          <p:cNvPr id="10" name="Rectangle 9"/>
          <p:cNvSpPr/>
          <p:nvPr/>
        </p:nvSpPr>
        <p:spPr>
          <a:xfrm>
            <a:off x="4999156" y="3124200"/>
            <a:ext cx="1584088" cy="646331"/>
          </a:xfrm>
          <a:prstGeom prst="rect">
            <a:avLst/>
          </a:prstGeom>
        </p:spPr>
        <p:txBody>
          <a:bodyPr wrap="none">
            <a:spAutoFit/>
          </a:bodyPr>
          <a:lstStyle/>
          <a:p>
            <a:r>
              <a:rPr lang="bn-BD" sz="3600" dirty="0">
                <a:latin typeface="NikoshBAN" pitchFamily="2" charset="0"/>
                <a:cs typeface="NikoshBAN" pitchFamily="2" charset="0"/>
              </a:rPr>
              <a:t>৬০ </a:t>
            </a:r>
            <a:r>
              <a:rPr lang="bn-BD" sz="3600" dirty="0" smtClean="0">
                <a:latin typeface="NikoshBAN" pitchFamily="2" charset="0"/>
                <a:cs typeface="NikoshBAN" pitchFamily="2" charset="0"/>
              </a:rPr>
              <a:t>+ </a:t>
            </a:r>
            <a:r>
              <a:rPr lang="bn-BD" sz="3600" dirty="0">
                <a:latin typeface="NikoshBAN" pitchFamily="2" charset="0"/>
                <a:cs typeface="NikoshBAN" pitchFamily="2" charset="0"/>
              </a:rPr>
              <a:t>৫৫</a:t>
            </a:r>
            <a:endParaRPr lang="en-US" sz="3600" dirty="0">
              <a:latin typeface="NikoshBAN" pitchFamily="2" charset="0"/>
              <a:cs typeface="NikoshBAN" pitchFamily="2" charset="0"/>
            </a:endParaRPr>
          </a:p>
        </p:txBody>
      </p:sp>
      <p:sp>
        <p:nvSpPr>
          <p:cNvPr id="11" name="TextBox 10"/>
          <p:cNvSpPr txBox="1"/>
          <p:nvPr/>
        </p:nvSpPr>
        <p:spPr>
          <a:xfrm>
            <a:off x="9296400" y="3124200"/>
            <a:ext cx="1600200" cy="646331"/>
          </a:xfrm>
          <a:prstGeom prst="rect">
            <a:avLst/>
          </a:prstGeom>
          <a:noFill/>
        </p:spPr>
        <p:txBody>
          <a:bodyPr wrap="square" rtlCol="0">
            <a:spAutoFit/>
          </a:bodyPr>
          <a:lstStyle/>
          <a:p>
            <a:r>
              <a:rPr lang="bn-BD" sz="3600" dirty="0" smtClean="0">
                <a:latin typeface="NikoshBAN" pitchFamily="2" charset="0"/>
                <a:cs typeface="NikoshBAN" pitchFamily="2" charset="0"/>
              </a:rPr>
              <a:t>   ১১৫</a:t>
            </a:r>
            <a:endParaRPr lang="en-US" dirty="0">
              <a:latin typeface="NikoshBAN" pitchFamily="2" charset="0"/>
              <a:cs typeface="NikoshBAN" pitchFamily="2" charset="0"/>
            </a:endParaRPr>
          </a:p>
        </p:txBody>
      </p:sp>
      <p:sp>
        <p:nvSpPr>
          <p:cNvPr id="12" name="TextBox 11"/>
          <p:cNvSpPr txBox="1"/>
          <p:nvPr/>
        </p:nvSpPr>
        <p:spPr>
          <a:xfrm>
            <a:off x="762000" y="4800600"/>
            <a:ext cx="1295400" cy="830997"/>
          </a:xfrm>
          <a:prstGeom prst="rect">
            <a:avLst/>
          </a:prstGeom>
          <a:noFill/>
        </p:spPr>
        <p:txBody>
          <a:bodyPr wrap="square" rtlCol="0">
            <a:spAutoFit/>
          </a:bodyPr>
          <a:lstStyle/>
          <a:p>
            <a:r>
              <a:rPr lang="bn-BD" sz="4800" dirty="0" smtClean="0">
                <a:latin typeface="NikoshBAN" pitchFamily="2" charset="0"/>
                <a:cs typeface="NikoshBAN" pitchFamily="2" charset="0"/>
              </a:rPr>
              <a:t>ডাটা</a:t>
            </a:r>
            <a:endParaRPr lang="en-US" sz="4800" dirty="0">
              <a:latin typeface="NikoshBAN" pitchFamily="2" charset="0"/>
              <a:cs typeface="NikoshBAN" pitchFamily="2" charset="0"/>
            </a:endParaRPr>
          </a:p>
        </p:txBody>
      </p:sp>
      <p:sp>
        <p:nvSpPr>
          <p:cNvPr id="13" name="TextBox 12"/>
          <p:cNvSpPr txBox="1"/>
          <p:nvPr/>
        </p:nvSpPr>
        <p:spPr>
          <a:xfrm>
            <a:off x="4999156" y="4747952"/>
            <a:ext cx="2362200" cy="830997"/>
          </a:xfrm>
          <a:prstGeom prst="rect">
            <a:avLst/>
          </a:prstGeom>
          <a:noFill/>
        </p:spPr>
        <p:txBody>
          <a:bodyPr wrap="square" rtlCol="0">
            <a:spAutoFit/>
          </a:bodyPr>
          <a:lstStyle/>
          <a:p>
            <a:r>
              <a:rPr lang="bn-BD" sz="4800" dirty="0" smtClean="0">
                <a:latin typeface="NikoshBAN" pitchFamily="2" charset="0"/>
                <a:cs typeface="NikoshBAN" pitchFamily="2" charset="0"/>
              </a:rPr>
              <a:t>প্রসেসিং</a:t>
            </a:r>
            <a:endParaRPr lang="en-US" sz="4800" dirty="0">
              <a:latin typeface="NikoshBAN" pitchFamily="2" charset="0"/>
              <a:cs typeface="NikoshBAN" pitchFamily="2" charset="0"/>
            </a:endParaRPr>
          </a:p>
        </p:txBody>
      </p:sp>
      <p:sp>
        <p:nvSpPr>
          <p:cNvPr id="14" name="TextBox 13"/>
          <p:cNvSpPr txBox="1"/>
          <p:nvPr/>
        </p:nvSpPr>
        <p:spPr>
          <a:xfrm>
            <a:off x="9296400" y="4772890"/>
            <a:ext cx="1295400" cy="830997"/>
          </a:xfrm>
          <a:prstGeom prst="rect">
            <a:avLst/>
          </a:prstGeom>
          <a:noFill/>
        </p:spPr>
        <p:txBody>
          <a:bodyPr wrap="square" rtlCol="0">
            <a:spAutoFit/>
          </a:bodyPr>
          <a:lstStyle/>
          <a:p>
            <a:r>
              <a:rPr lang="bn-BD" sz="4800" dirty="0" smtClean="0">
                <a:latin typeface="NikoshBAN" pitchFamily="2" charset="0"/>
                <a:cs typeface="NikoshBAN" pitchFamily="2" charset="0"/>
              </a:rPr>
              <a:t>তথ্য</a:t>
            </a:r>
            <a:endParaRPr lang="en-US" sz="4800" dirty="0">
              <a:latin typeface="NikoshBAN" pitchFamily="2" charset="0"/>
              <a:cs typeface="NikoshBAN" pitchFamily="2" charset="0"/>
            </a:endParaRPr>
          </a:p>
        </p:txBody>
      </p:sp>
      <p:sp>
        <p:nvSpPr>
          <p:cNvPr id="15" name="TextBox 14"/>
          <p:cNvSpPr txBox="1"/>
          <p:nvPr/>
        </p:nvSpPr>
        <p:spPr>
          <a:xfrm>
            <a:off x="3819005" y="6400800"/>
            <a:ext cx="6274724" cy="707886"/>
          </a:xfrm>
          <a:prstGeom prst="rect">
            <a:avLst/>
          </a:prstGeom>
          <a:noFill/>
        </p:spPr>
        <p:txBody>
          <a:bodyPr wrap="square" rtlCol="0">
            <a:spAutoFit/>
          </a:bodyPr>
          <a:lstStyle/>
          <a:p>
            <a:r>
              <a:rPr lang="bn-BD" sz="4000" dirty="0" smtClean="0">
                <a:latin typeface="NikoshBAN" pitchFamily="2" charset="0"/>
                <a:cs typeface="NikoshBAN" pitchFamily="2" charset="0"/>
              </a:rPr>
              <a:t>চিত্রঃ ডাটা প্রসেসিং</a:t>
            </a:r>
            <a:endParaRPr lang="en-US" sz="4000" dirty="0">
              <a:latin typeface="NikoshBAN" pitchFamily="2" charset="0"/>
              <a:cs typeface="NikoshBAN" pitchFamily="2" charset="0"/>
            </a:endParaRPr>
          </a:p>
        </p:txBody>
      </p:sp>
    </p:spTree>
    <p:extLst>
      <p:ext uri="{BB962C8B-B14F-4D97-AF65-F5344CB8AC3E}">
        <p14:creationId xmlns:p14="http://schemas.microsoft.com/office/powerpoint/2010/main" val="421791251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793796"/>
            <a:ext cx="9982200" cy="1107996"/>
          </a:xfrm>
          <a:prstGeom prst="rect">
            <a:avLst/>
          </a:prstGeom>
          <a:noFill/>
        </p:spPr>
        <p:txBody>
          <a:bodyPr wrap="square" rtlCol="0">
            <a:spAutoFit/>
          </a:bodyPr>
          <a:lstStyle/>
          <a:p>
            <a:pPr algn="ctr"/>
            <a:r>
              <a:rPr lang="bn-BD" sz="6600" dirty="0" smtClean="0">
                <a:solidFill>
                  <a:srgbClr val="FF0000"/>
                </a:solidFill>
                <a:latin typeface="NikoshBAN" pitchFamily="2" charset="0"/>
                <a:cs typeface="NikoshBAN" pitchFamily="2" charset="0"/>
              </a:rPr>
              <a:t>ডাটা প্রসেসিং এর সুবিধা ও অসুবিধা</a:t>
            </a:r>
            <a:endParaRPr lang="en-US" sz="6600" dirty="0">
              <a:solidFill>
                <a:srgbClr val="FF0000"/>
              </a:solidFill>
              <a:latin typeface="NikoshBAN" pitchFamily="2" charset="0"/>
              <a:cs typeface="NikoshBAN" pitchFamily="2" charset="0"/>
            </a:endParaRPr>
          </a:p>
        </p:txBody>
      </p:sp>
    </p:spTree>
    <p:extLst>
      <p:ext uri="{BB962C8B-B14F-4D97-AF65-F5344CB8AC3E}">
        <p14:creationId xmlns:p14="http://schemas.microsoft.com/office/powerpoint/2010/main" val="95598971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Sequential Access Storage 3"/>
          <p:cNvSpPr/>
          <p:nvPr/>
        </p:nvSpPr>
        <p:spPr>
          <a:xfrm>
            <a:off x="2971800" y="365760"/>
            <a:ext cx="6637020" cy="3383280"/>
          </a:xfrm>
          <a:prstGeom prst="flowChartMagneticTap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lIns="114949" tIns="57475" rIns="114949" bIns="57475" rtlCol="0" anchor="ctr"/>
          <a:lstStyle/>
          <a:p>
            <a:pPr algn="ctr"/>
            <a:r>
              <a:rPr lang="bn-BD" sz="7500" b="1" dirty="0">
                <a:latin typeface="NikoshBAN" pitchFamily="2" charset="0"/>
                <a:cs typeface="NikoshBAN" pitchFamily="2" charset="0"/>
              </a:rPr>
              <a:t>উত্তর বলি </a:t>
            </a:r>
          </a:p>
          <a:p>
            <a:pPr algn="ctr"/>
            <a:r>
              <a:rPr lang="bn-BD" sz="7500" b="1" dirty="0">
                <a:latin typeface="NikoshBAN" pitchFamily="2" charset="0"/>
                <a:cs typeface="NikoshBAN" pitchFamily="2" charset="0"/>
              </a:rPr>
              <a:t>(একক কাজ)</a:t>
            </a:r>
            <a:endParaRPr lang="en-US" sz="7500" b="1" dirty="0">
              <a:latin typeface="NikoshBAN" pitchFamily="2" charset="0"/>
              <a:cs typeface="NikoshBAN" pitchFamily="2" charset="0"/>
            </a:endParaRPr>
          </a:p>
        </p:txBody>
      </p:sp>
      <p:sp>
        <p:nvSpPr>
          <p:cNvPr id="5" name="Rounded Rectangle 4"/>
          <p:cNvSpPr/>
          <p:nvPr/>
        </p:nvSpPr>
        <p:spPr>
          <a:xfrm>
            <a:off x="594360" y="4297680"/>
            <a:ext cx="10797540" cy="3017520"/>
          </a:xfrm>
          <a:prstGeom prst="roundRect">
            <a:avLst/>
          </a:prstGeom>
        </p:spPr>
        <p:style>
          <a:lnRef idx="1">
            <a:schemeClr val="accent3"/>
          </a:lnRef>
          <a:fillRef idx="2">
            <a:schemeClr val="accent3"/>
          </a:fillRef>
          <a:effectRef idx="1">
            <a:schemeClr val="accent3"/>
          </a:effectRef>
          <a:fontRef idx="minor">
            <a:schemeClr val="dk1"/>
          </a:fontRef>
        </p:style>
        <p:txBody>
          <a:bodyPr lIns="114949" tIns="57475" rIns="114949" bIns="57475" rtlCol="0" anchor="ctr"/>
          <a:lstStyle/>
          <a:p>
            <a:pPr marL="933962" indent="-933962">
              <a:buFont typeface="+mj-lt"/>
              <a:buAutoNum type="arabicPeriod"/>
            </a:pPr>
            <a:r>
              <a:rPr lang="bn-BD" sz="5500" dirty="0" smtClean="0">
                <a:solidFill>
                  <a:srgbClr val="FF0000"/>
                </a:solidFill>
                <a:latin typeface="NikoshBAN" pitchFamily="2" charset="0"/>
                <a:cs typeface="NikoshBAN" pitchFamily="2" charset="0"/>
              </a:rPr>
              <a:t>ডাটা</a:t>
            </a:r>
            <a:r>
              <a:rPr lang="bn-BD" sz="5500" dirty="0" smtClean="0">
                <a:solidFill>
                  <a:srgbClr val="FF0000"/>
                </a:solidFill>
                <a:latin typeface="NikoshBAN" pitchFamily="2" charset="0"/>
                <a:cs typeface="NikoshBAN" pitchFamily="2" charset="0"/>
              </a:rPr>
              <a:t> </a:t>
            </a:r>
            <a:r>
              <a:rPr lang="bn-BD" sz="5500" dirty="0">
                <a:solidFill>
                  <a:srgbClr val="FF0000"/>
                </a:solidFill>
                <a:latin typeface="NikoshBAN" pitchFamily="2" charset="0"/>
                <a:cs typeface="NikoshBAN" pitchFamily="2" charset="0"/>
              </a:rPr>
              <a:t>কী?</a:t>
            </a:r>
          </a:p>
          <a:p>
            <a:pPr marL="933962" indent="-933962">
              <a:buFont typeface="+mj-lt"/>
              <a:buAutoNum type="arabicPeriod"/>
            </a:pPr>
            <a:r>
              <a:rPr lang="bn-BD" sz="5500" dirty="0" smtClean="0">
                <a:solidFill>
                  <a:srgbClr val="FF0000"/>
                </a:solidFill>
                <a:latin typeface="NikoshBAN" pitchFamily="2" charset="0"/>
                <a:cs typeface="NikoshBAN" pitchFamily="2" charset="0"/>
              </a:rPr>
              <a:t>তথ্য বা ইনফরমেশন</a:t>
            </a:r>
            <a:r>
              <a:rPr lang="bn-BD" sz="5500" dirty="0" smtClean="0">
                <a:solidFill>
                  <a:srgbClr val="FF0000"/>
                </a:solidFill>
                <a:latin typeface="NikoshBAN" pitchFamily="2" charset="0"/>
                <a:cs typeface="NikoshBAN" pitchFamily="2" charset="0"/>
              </a:rPr>
              <a:t> </a:t>
            </a:r>
            <a:r>
              <a:rPr lang="bn-BD" sz="5500" dirty="0">
                <a:solidFill>
                  <a:srgbClr val="FF0000"/>
                </a:solidFill>
                <a:latin typeface="NikoshBAN" pitchFamily="2" charset="0"/>
                <a:cs typeface="NikoshBAN" pitchFamily="2" charset="0"/>
              </a:rPr>
              <a:t>কী?</a:t>
            </a:r>
            <a:endParaRPr lang="en-US" sz="5500" dirty="0">
              <a:solidFill>
                <a:srgbClr val="FF0000"/>
              </a:solidFill>
              <a:latin typeface="NikoshBAN" pitchFamily="2" charset="0"/>
              <a:cs typeface="NikoshBAN" pitchFamily="2" charset="0"/>
            </a:endParaRPr>
          </a:p>
        </p:txBody>
      </p:sp>
    </p:spTree>
    <p:extLst>
      <p:ext uri="{BB962C8B-B14F-4D97-AF65-F5344CB8AC3E}">
        <p14:creationId xmlns:p14="http://schemas.microsoft.com/office/powerpoint/2010/main" val="11402728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773680" y="1359010"/>
            <a:ext cx="6042660" cy="1188720"/>
          </a:xfrm>
          <a:prstGeom prst="roundRect">
            <a:avLst/>
          </a:prstGeom>
        </p:spPr>
        <p:style>
          <a:lnRef idx="0">
            <a:schemeClr val="accent5"/>
          </a:lnRef>
          <a:fillRef idx="3">
            <a:schemeClr val="accent5"/>
          </a:fillRef>
          <a:effectRef idx="3">
            <a:schemeClr val="accent5"/>
          </a:effectRef>
          <a:fontRef idx="minor">
            <a:schemeClr val="lt1"/>
          </a:fontRef>
        </p:style>
        <p:txBody>
          <a:bodyPr lIns="114949" tIns="57475" rIns="114949" bIns="57475" rtlCol="0" anchor="ctr"/>
          <a:lstStyle/>
          <a:p>
            <a:pPr algn="ctr"/>
            <a:r>
              <a:rPr lang="bn-BD" sz="11100" b="1" dirty="0">
                <a:solidFill>
                  <a:srgbClr val="FFFF00"/>
                </a:solidFill>
                <a:latin typeface="NikoshBAN" pitchFamily="2" charset="0"/>
                <a:cs typeface="NikoshBAN" pitchFamily="2" charset="0"/>
              </a:rPr>
              <a:t>দলীয় কাজ</a:t>
            </a:r>
            <a:endParaRPr lang="en-US" sz="8300" b="1" dirty="0">
              <a:solidFill>
                <a:srgbClr val="FFFF00"/>
              </a:solidFill>
              <a:latin typeface="NikoshBAN" pitchFamily="2" charset="0"/>
              <a:cs typeface="NikoshBAN" pitchFamily="2" charset="0"/>
            </a:endParaRPr>
          </a:p>
        </p:txBody>
      </p:sp>
      <p:sp>
        <p:nvSpPr>
          <p:cNvPr id="6" name="TextBox 5"/>
          <p:cNvSpPr txBox="1"/>
          <p:nvPr/>
        </p:nvSpPr>
        <p:spPr>
          <a:xfrm>
            <a:off x="594360" y="3812144"/>
            <a:ext cx="10797540" cy="947069"/>
          </a:xfrm>
          <a:prstGeom prst="rect">
            <a:avLst/>
          </a:prstGeom>
          <a:noFill/>
        </p:spPr>
        <p:txBody>
          <a:bodyPr wrap="square" lIns="114949" tIns="57475" rIns="114949" bIns="57475" rtlCol="0">
            <a:spAutoFit/>
          </a:bodyPr>
          <a:lstStyle/>
          <a:p>
            <a:pPr marL="718433" indent="-718433">
              <a:buFont typeface="Wingdings" pitchFamily="2" charset="2"/>
              <a:buChar char="Ø"/>
            </a:pPr>
            <a:r>
              <a:rPr lang="bn-BD" sz="5400" dirty="0">
                <a:solidFill>
                  <a:srgbClr val="FF0000"/>
                </a:solidFill>
                <a:latin typeface="NikoshBAN" pitchFamily="2" charset="0"/>
                <a:cs typeface="NikoshBAN" pitchFamily="2" charset="0"/>
              </a:rPr>
              <a:t>তথ্যের বৈশিষ্ট্যসমূহ </a:t>
            </a:r>
            <a:r>
              <a:rPr lang="bn-BD" sz="5400" dirty="0" smtClean="0">
                <a:solidFill>
                  <a:srgbClr val="FF0000"/>
                </a:solidFill>
                <a:latin typeface="NikoshBAN" pitchFamily="2" charset="0"/>
                <a:cs typeface="NikoshBAN" pitchFamily="2" charset="0"/>
              </a:rPr>
              <a:t>আলোচনা করো</a:t>
            </a:r>
            <a:r>
              <a:rPr lang="bn-BD" sz="5000" dirty="0" smtClean="0">
                <a:solidFill>
                  <a:srgbClr val="FF0000"/>
                </a:solidFill>
                <a:latin typeface="NikoshBAN" pitchFamily="2" charset="0"/>
                <a:cs typeface="NikoshBAN" pitchFamily="2" charset="0"/>
              </a:rPr>
              <a:t>।</a:t>
            </a:r>
            <a:r>
              <a:rPr lang="bn-BD" sz="5000" dirty="0" smtClean="0">
                <a:solidFill>
                  <a:srgbClr val="0070C0"/>
                </a:solidFill>
                <a:latin typeface="NikoshBAN" pitchFamily="2" charset="0"/>
                <a:cs typeface="NikoshBAN" pitchFamily="2" charset="0"/>
              </a:rPr>
              <a:t> </a:t>
            </a:r>
            <a:endParaRPr lang="en-US" sz="5000" dirty="0">
              <a:solidFill>
                <a:srgbClr val="0070C0"/>
              </a:solidFill>
              <a:latin typeface="NikoshBAN" pitchFamily="2" charset="0"/>
              <a:cs typeface="NikoshBAN" pitchFamily="2"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981200" y="274320"/>
            <a:ext cx="8023860" cy="4114800"/>
            <a:chOff x="2286000" y="29029"/>
            <a:chExt cx="4114799" cy="2146150"/>
          </a:xfrm>
        </p:grpSpPr>
        <p:pic>
          <p:nvPicPr>
            <p:cNvPr id="3" name="Picture 2" descr="D:\Picture\house.jpg"/>
            <p:cNvPicPr>
              <a:picLocks noChangeAspect="1" noChangeArrowheads="1"/>
            </p:cNvPicPr>
            <p:nvPr/>
          </p:nvPicPr>
          <p:blipFill>
            <a:blip r:embed="rId2"/>
            <a:srcRect/>
            <a:stretch>
              <a:fillRect/>
            </a:stretch>
          </p:blipFill>
          <p:spPr bwMode="auto">
            <a:xfrm>
              <a:off x="2286000" y="29029"/>
              <a:ext cx="4114799" cy="2146150"/>
            </a:xfrm>
            <a:prstGeom prst="rect">
              <a:avLst/>
            </a:prstGeom>
            <a:noFill/>
          </p:spPr>
        </p:pic>
        <p:sp>
          <p:nvSpPr>
            <p:cNvPr id="4" name="TextBox 3"/>
            <p:cNvSpPr txBox="1"/>
            <p:nvPr/>
          </p:nvSpPr>
          <p:spPr>
            <a:xfrm>
              <a:off x="2598060" y="978040"/>
              <a:ext cx="3429000" cy="59394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6800" b="1" i="1" u="sng" dirty="0" err="1">
                  <a:ln w="17780" cmpd="sng">
                    <a:solidFill>
                      <a:schemeClr val="accent1">
                        <a:tint val="3000"/>
                      </a:schemeClr>
                    </a:solidFill>
                    <a:prstDash val="solid"/>
                    <a:miter lim="800000"/>
                  </a:ln>
                  <a:solidFill>
                    <a:srgbClr val="000066"/>
                  </a:solidFill>
                  <a:effectLst>
                    <a:outerShdw blurRad="55000" dist="50800" dir="5400000" algn="tl">
                      <a:srgbClr val="000000">
                        <a:alpha val="33000"/>
                      </a:srgbClr>
                    </a:outerShdw>
                  </a:effectLst>
                  <a:latin typeface="NikoshBAN" pitchFamily="2" charset="0"/>
                  <a:cs typeface="NikoshBAN" pitchFamily="2" charset="0"/>
                </a:rPr>
                <a:t>বাড়ির</a:t>
              </a:r>
              <a:r>
                <a:rPr lang="en-US" sz="6800" b="1" i="1" u="sng" dirty="0">
                  <a:ln w="17780" cmpd="sng">
                    <a:solidFill>
                      <a:schemeClr val="accent1">
                        <a:tint val="3000"/>
                      </a:schemeClr>
                    </a:solidFill>
                    <a:prstDash val="solid"/>
                    <a:miter lim="800000"/>
                  </a:ln>
                  <a:solidFill>
                    <a:srgbClr val="000066"/>
                  </a:solidFill>
                  <a:effectLst>
                    <a:outerShdw blurRad="55000" dist="50800" dir="5400000" algn="tl">
                      <a:srgbClr val="000000">
                        <a:alpha val="33000"/>
                      </a:srgbClr>
                    </a:outerShdw>
                  </a:effectLst>
                  <a:latin typeface="NikoshBAN" pitchFamily="2" charset="0"/>
                  <a:cs typeface="NikoshBAN" pitchFamily="2" charset="0"/>
                </a:rPr>
                <a:t> </a:t>
              </a:r>
              <a:r>
                <a:rPr lang="en-US" sz="6800" b="1" i="1" u="sng" dirty="0" err="1">
                  <a:ln w="17780" cmpd="sng">
                    <a:solidFill>
                      <a:schemeClr val="accent1">
                        <a:tint val="3000"/>
                      </a:schemeClr>
                    </a:solidFill>
                    <a:prstDash val="solid"/>
                    <a:miter lim="800000"/>
                  </a:ln>
                  <a:solidFill>
                    <a:srgbClr val="000066"/>
                  </a:solidFill>
                  <a:effectLst>
                    <a:outerShdw blurRad="55000" dist="50800" dir="5400000" algn="tl">
                      <a:srgbClr val="000000">
                        <a:alpha val="33000"/>
                      </a:srgbClr>
                    </a:outerShdw>
                  </a:effectLst>
                  <a:latin typeface="NikoshBAN" pitchFamily="2" charset="0"/>
                  <a:cs typeface="NikoshBAN" pitchFamily="2" charset="0"/>
                </a:rPr>
                <a:t>কাজ</a:t>
              </a:r>
              <a:endParaRPr lang="en-US" sz="6800" b="1" i="1" u="sng" dirty="0">
                <a:ln w="17780" cmpd="sng">
                  <a:solidFill>
                    <a:schemeClr val="accent1">
                      <a:tint val="3000"/>
                    </a:schemeClr>
                  </a:solidFill>
                  <a:prstDash val="solid"/>
                  <a:miter lim="800000"/>
                </a:ln>
                <a:solidFill>
                  <a:srgbClr val="000066"/>
                </a:solidFill>
                <a:effectLst>
                  <a:outerShdw blurRad="55000" dist="50800" dir="5400000" algn="tl">
                    <a:srgbClr val="000000">
                      <a:alpha val="33000"/>
                    </a:srgbClr>
                  </a:outerShdw>
                </a:effectLst>
                <a:latin typeface="NikoshBAN" pitchFamily="2" charset="0"/>
                <a:cs typeface="NikoshBAN" pitchFamily="2" charset="0"/>
              </a:endParaRPr>
            </a:p>
          </p:txBody>
        </p:sp>
      </p:grpSp>
      <p:sp>
        <p:nvSpPr>
          <p:cNvPr id="5" name="Rounded Rectangle 4"/>
          <p:cNvSpPr/>
          <p:nvPr/>
        </p:nvSpPr>
        <p:spPr>
          <a:xfrm>
            <a:off x="693420" y="5120640"/>
            <a:ext cx="10401300" cy="2011680"/>
          </a:xfrm>
          <a:prstGeom prst="roundRect">
            <a:avLst/>
          </a:prstGeom>
          <a:solidFill>
            <a:srgbClr val="CCFF66"/>
          </a:solidFill>
        </p:spPr>
        <p:style>
          <a:lnRef idx="2">
            <a:schemeClr val="accent1">
              <a:shade val="50000"/>
            </a:schemeClr>
          </a:lnRef>
          <a:fillRef idx="1">
            <a:schemeClr val="accent1"/>
          </a:fillRef>
          <a:effectRef idx="0">
            <a:schemeClr val="accent1"/>
          </a:effectRef>
          <a:fontRef idx="minor">
            <a:schemeClr val="lt1"/>
          </a:fontRef>
        </p:style>
        <p:txBody>
          <a:bodyPr lIns="114949" tIns="57475" rIns="114949" bIns="57475" rtlCol="0" anchor="ctr"/>
          <a:lstStyle/>
          <a:p>
            <a:pPr algn="ctr"/>
            <a:r>
              <a:rPr lang="bn-BD" sz="5000" dirty="0" smtClean="0">
                <a:solidFill>
                  <a:schemeClr val="tx1"/>
                </a:solidFill>
                <a:latin typeface="NikoshBAN" pitchFamily="2" charset="0"/>
                <a:cs typeface="NikoshBAN" pitchFamily="2" charset="0"/>
              </a:rPr>
              <a:t>ডাটা প্রসেসিং চক্র </a:t>
            </a:r>
            <a:r>
              <a:rPr lang="bn-BD" sz="5000" dirty="0" smtClean="0">
                <a:solidFill>
                  <a:schemeClr val="tx1"/>
                </a:solidFill>
                <a:latin typeface="NikoshBAN" pitchFamily="2" charset="0"/>
                <a:cs typeface="NikoshBAN" pitchFamily="2" charset="0"/>
              </a:rPr>
              <a:t> </a:t>
            </a:r>
            <a:r>
              <a:rPr lang="bn-BD" sz="5000" dirty="0">
                <a:solidFill>
                  <a:schemeClr val="tx1"/>
                </a:solidFill>
                <a:latin typeface="NikoshBAN" pitchFamily="2" charset="0"/>
                <a:cs typeface="NikoshBAN" pitchFamily="2" charset="0"/>
              </a:rPr>
              <a:t>ব্যাখ্যা কর।</a:t>
            </a:r>
            <a:r>
              <a:rPr lang="bn-BD" sz="7500" dirty="0">
                <a:solidFill>
                  <a:schemeClr val="tx1"/>
                </a:solidFill>
                <a:latin typeface="NikoshBAN" pitchFamily="2" charset="0"/>
                <a:cs typeface="NikoshBAN" pitchFamily="2" charset="0"/>
              </a:rPr>
              <a:t> </a:t>
            </a:r>
            <a:endParaRPr lang="en-US" sz="7500" dirty="0">
              <a:solidFill>
                <a:schemeClr val="tx1"/>
              </a:solidFill>
              <a:latin typeface="NikoshBAN" pitchFamily="2" charset="0"/>
              <a:cs typeface="NikoshBAN" pitchFamily="2"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CONTENT\FLOWER\pink-flower-10_blog1312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575981"/>
            <a:ext cx="10026595" cy="527966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571255" y="413468"/>
            <a:ext cx="6473355" cy="1162513"/>
          </a:xfrm>
          <a:prstGeom prst="rect">
            <a:avLst/>
          </a:prstGeom>
          <a:noFill/>
        </p:spPr>
        <p:txBody>
          <a:bodyPr wrap="square" lIns="114949" tIns="57475" rIns="114949" bIns="57475" rtlCol="0">
            <a:spAutoFit/>
          </a:bodyPr>
          <a:lstStyle/>
          <a:p>
            <a:pPr algn="ctr"/>
            <a:r>
              <a:rPr lang="bn-BD" sz="6800" dirty="0">
                <a:latin typeface="NikoshBAN" pitchFamily="2" charset="0"/>
                <a:cs typeface="NikoshBAN" pitchFamily="2" charset="0"/>
              </a:rPr>
              <a:t>ধন্যবাদ</a:t>
            </a:r>
            <a:endParaRPr lang="en-US" sz="6800" dirty="0">
              <a:latin typeface="NikoshBAN" pitchFamily="2" charset="0"/>
              <a:cs typeface="NikoshBAN" pitchFamily="2" charset="0"/>
            </a:endParaRPr>
          </a:p>
        </p:txBody>
      </p:sp>
    </p:spTree>
    <p:extLst>
      <p:ext uri="{BB962C8B-B14F-4D97-AF65-F5344CB8AC3E}">
        <p14:creationId xmlns:p14="http://schemas.microsoft.com/office/powerpoint/2010/main" val="209583832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6866" name="Picture 2" descr="E:\Photo All\Picture-2020\Ambassaqdor Pic F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29000" y="21771"/>
            <a:ext cx="4991101" cy="508383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838200" y="5105605"/>
            <a:ext cx="9448800" cy="2862306"/>
          </a:xfrm>
          <a:prstGeom prst="rect">
            <a:avLst/>
          </a:prstGeom>
          <a:noFill/>
        </p:spPr>
        <p:txBody>
          <a:bodyPr wrap="square" lIns="91420" tIns="45712" rIns="91420" bIns="45712" rtlCol="0">
            <a:spAutoFit/>
          </a:bodyPr>
          <a:lstStyle/>
          <a:p>
            <a:pPr algn="ctr"/>
            <a:r>
              <a:rPr lang="bn-BD" sz="6000" b="1" dirty="0">
                <a:latin typeface="NikoshBAN" pitchFamily="2" charset="0"/>
                <a:cs typeface="NikoshBAN" pitchFamily="2" charset="0"/>
              </a:rPr>
              <a:t>মোঃ ওবায়দুর রহমান</a:t>
            </a:r>
            <a:r>
              <a:rPr lang="en-US" sz="6000" b="1" dirty="0">
                <a:latin typeface="NikoshBAN" pitchFamily="2" charset="0"/>
                <a:cs typeface="NikoshBAN" pitchFamily="2" charset="0"/>
              </a:rPr>
              <a:t> </a:t>
            </a:r>
            <a:r>
              <a:rPr lang="bn-BD" sz="6000" b="1" dirty="0">
                <a:latin typeface="NikoshBAN" pitchFamily="2" charset="0"/>
                <a:cs typeface="NikoshBAN" pitchFamily="2" charset="0"/>
              </a:rPr>
              <a:t>সুমন</a:t>
            </a:r>
          </a:p>
          <a:p>
            <a:pPr algn="ctr"/>
            <a:r>
              <a:rPr lang="bn-BD" sz="6000" b="1" dirty="0">
                <a:latin typeface="NikoshBAN" pitchFamily="2" charset="0"/>
                <a:cs typeface="NikoshBAN" pitchFamily="2" charset="0"/>
              </a:rPr>
              <a:t>প্রভাষক (কম্পিউটার)</a:t>
            </a:r>
          </a:p>
          <a:p>
            <a:pPr algn="ctr"/>
            <a:r>
              <a:rPr lang="bn-BD" sz="6000" b="1" dirty="0">
                <a:latin typeface="NikoshBAN" pitchFamily="2" charset="0"/>
                <a:cs typeface="NikoshBAN" pitchFamily="2" charset="0"/>
              </a:rPr>
              <a:t>সান্তাহার টেকনিক্যাল কলেজ।</a:t>
            </a:r>
          </a:p>
        </p:txBody>
      </p:sp>
    </p:spTree>
    <p:extLst>
      <p:ext uri="{BB962C8B-B14F-4D97-AF65-F5344CB8AC3E}">
        <p14:creationId xmlns:p14="http://schemas.microsoft.com/office/powerpoint/2010/main" val="323528954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21229" y="457200"/>
            <a:ext cx="10134600" cy="6647974"/>
          </a:xfrm>
          <a:prstGeom prst="rect">
            <a:avLst/>
          </a:prstGeom>
          <a:noFill/>
        </p:spPr>
        <p:txBody>
          <a:bodyPr wrap="square" rtlCol="0">
            <a:spAutoFit/>
          </a:bodyPr>
          <a:lstStyle/>
          <a:p>
            <a:pPr algn="ctr"/>
            <a:r>
              <a:rPr lang="bn-BD" sz="13800" dirty="0" smtClean="0">
                <a:solidFill>
                  <a:srgbClr val="FF0000"/>
                </a:solidFill>
                <a:latin typeface="NikoshBAN" pitchFamily="2" charset="0"/>
                <a:cs typeface="NikoshBAN" pitchFamily="2" charset="0"/>
              </a:rPr>
              <a:t>আজকের পাঠ</a:t>
            </a:r>
          </a:p>
          <a:p>
            <a:pPr algn="ctr"/>
            <a:r>
              <a:rPr lang="bn-BD" sz="7200" dirty="0" smtClean="0">
                <a:latin typeface="NikoshBAN" pitchFamily="2" charset="0"/>
                <a:cs typeface="NikoshBAN" pitchFamily="2" charset="0"/>
              </a:rPr>
              <a:t>HSC (BM),</a:t>
            </a:r>
            <a:r>
              <a:rPr lang="en-US" sz="7200" dirty="0" err="1" smtClean="0">
                <a:latin typeface="NikoshBAN" pitchFamily="2" charset="0"/>
                <a:cs typeface="NikoshBAN" pitchFamily="2" charset="0"/>
              </a:rPr>
              <a:t>একাদশ</a:t>
            </a:r>
            <a:r>
              <a:rPr lang="en-US" sz="7200" dirty="0" smtClean="0">
                <a:latin typeface="NikoshBAN" pitchFamily="2" charset="0"/>
                <a:cs typeface="NikoshBAN" pitchFamily="2" charset="0"/>
              </a:rPr>
              <a:t> </a:t>
            </a:r>
            <a:r>
              <a:rPr lang="en-US" sz="7200" dirty="0" err="1" smtClean="0">
                <a:latin typeface="NikoshBAN" pitchFamily="2" charset="0"/>
                <a:cs typeface="NikoshBAN" pitchFamily="2" charset="0"/>
              </a:rPr>
              <a:t>শ্রেণি</a:t>
            </a:r>
            <a:r>
              <a:rPr lang="en-US" sz="7200" dirty="0" smtClean="0">
                <a:latin typeface="NikoshBAN" pitchFamily="2" charset="0"/>
                <a:cs typeface="NikoshBAN" pitchFamily="2" charset="0"/>
              </a:rPr>
              <a:t>, </a:t>
            </a:r>
            <a:r>
              <a:rPr lang="en-US" sz="7200" dirty="0" err="1" smtClean="0">
                <a:latin typeface="NikoshBAN" pitchFamily="2" charset="0"/>
                <a:cs typeface="NikoshBAN" pitchFamily="2" charset="0"/>
              </a:rPr>
              <a:t>কম্পিউটার</a:t>
            </a:r>
            <a:r>
              <a:rPr lang="en-US" sz="7200" dirty="0" smtClean="0">
                <a:latin typeface="NikoshBAN" pitchFamily="2" charset="0"/>
                <a:cs typeface="NikoshBAN" pitchFamily="2" charset="0"/>
              </a:rPr>
              <a:t> </a:t>
            </a:r>
            <a:r>
              <a:rPr lang="bn-BD" sz="7200" dirty="0" smtClean="0">
                <a:latin typeface="NikoshBAN" pitchFamily="2" charset="0"/>
                <a:cs typeface="NikoshBAN" pitchFamily="2" charset="0"/>
              </a:rPr>
              <a:t>প্রোগ্রামিং</a:t>
            </a:r>
            <a:r>
              <a:rPr lang="en-US" sz="7200" dirty="0" smtClean="0">
                <a:latin typeface="NikoshBAN" pitchFamily="2" charset="0"/>
                <a:cs typeface="NikoshBAN" pitchFamily="2" charset="0"/>
              </a:rPr>
              <a:t>,</a:t>
            </a:r>
          </a:p>
          <a:p>
            <a:pPr algn="ctr"/>
            <a:r>
              <a:rPr lang="en-US" sz="7200" dirty="0" err="1" smtClean="0">
                <a:latin typeface="NikoshBAN" pitchFamily="2" charset="0"/>
                <a:cs typeface="NikoshBAN" pitchFamily="2" charset="0"/>
              </a:rPr>
              <a:t>অধ্যায়</a:t>
            </a:r>
            <a:r>
              <a:rPr lang="en-US" sz="7200" dirty="0" smtClean="0">
                <a:latin typeface="NikoshBAN" pitchFamily="2" charset="0"/>
                <a:cs typeface="NikoshBAN" pitchFamily="2" charset="0"/>
              </a:rPr>
              <a:t> </a:t>
            </a:r>
            <a:r>
              <a:rPr lang="bn-BD" sz="7200" dirty="0">
                <a:latin typeface="NikoshBAN" pitchFamily="2" charset="0"/>
                <a:cs typeface="NikoshBAN" pitchFamily="2" charset="0"/>
              </a:rPr>
              <a:t>-</a:t>
            </a:r>
            <a:r>
              <a:rPr lang="bn-BD" sz="7200" dirty="0" smtClean="0">
                <a:latin typeface="NikoshBAN" pitchFamily="2" charset="0"/>
                <a:cs typeface="NikoshBAN" pitchFamily="2" charset="0"/>
              </a:rPr>
              <a:t>১</a:t>
            </a:r>
            <a:r>
              <a:rPr lang="en-US" sz="7200" dirty="0" smtClean="0">
                <a:latin typeface="NikoshBAN" pitchFamily="2" charset="0"/>
                <a:cs typeface="NikoshBAN" pitchFamily="2" charset="0"/>
              </a:rPr>
              <a:t>, </a:t>
            </a:r>
            <a:r>
              <a:rPr lang="bn-BD" sz="7200" dirty="0" smtClean="0">
                <a:latin typeface="NikoshBAN" pitchFamily="2" charset="0"/>
                <a:cs typeface="NikoshBAN" pitchFamily="2" charset="0"/>
              </a:rPr>
              <a:t>ডাটা স্ট্রাকচার </a:t>
            </a:r>
            <a:r>
              <a:rPr lang="en-US" sz="7200" dirty="0" smtClean="0">
                <a:latin typeface="NikoshBAN" pitchFamily="2" charset="0"/>
                <a:cs typeface="NikoshBAN" pitchFamily="2" charset="0"/>
              </a:rPr>
              <a:t>(Data Structure)</a:t>
            </a:r>
            <a:endParaRPr lang="en-US" sz="7200" dirty="0">
              <a:latin typeface="NikoshBAN" pitchFamily="2" charset="0"/>
              <a:cs typeface="NikoshBAN" pitchFamily="2" charset="0"/>
            </a:endParaRPr>
          </a:p>
        </p:txBody>
      </p:sp>
    </p:spTree>
    <p:extLst>
      <p:ext uri="{BB962C8B-B14F-4D97-AF65-F5344CB8AC3E}">
        <p14:creationId xmlns:p14="http://schemas.microsoft.com/office/powerpoint/2010/main" val="95962082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533400"/>
            <a:ext cx="10439400" cy="6740307"/>
          </a:xfrm>
          <a:prstGeom prst="rect">
            <a:avLst/>
          </a:prstGeom>
          <a:noFill/>
        </p:spPr>
        <p:txBody>
          <a:bodyPr wrap="square" rtlCol="0">
            <a:spAutoFit/>
          </a:bodyPr>
          <a:lstStyle/>
          <a:p>
            <a:r>
              <a:rPr lang="bn-BD" sz="5400" dirty="0" smtClean="0">
                <a:solidFill>
                  <a:srgbClr val="FF0000"/>
                </a:solidFill>
                <a:latin typeface="NikoshBAN" pitchFamily="2" charset="0"/>
                <a:cs typeface="NikoshBAN" pitchFamily="2" charset="0"/>
              </a:rPr>
              <a:t>ডাটা স্ট্রাকচারঃ</a:t>
            </a:r>
          </a:p>
          <a:p>
            <a:r>
              <a:rPr lang="bn-BD" sz="5400" dirty="0" smtClean="0">
                <a:solidFill>
                  <a:srgbClr val="FF0000"/>
                </a:solidFill>
                <a:latin typeface="NikoshBAN" pitchFamily="2" charset="0"/>
                <a:cs typeface="NikoshBAN" pitchFamily="2" charset="0"/>
              </a:rPr>
              <a:t>ডাটা ও তথ্য বলতে কী বুঝায়?</a:t>
            </a:r>
          </a:p>
          <a:p>
            <a:r>
              <a:rPr lang="bn-BD" sz="5400" dirty="0" smtClean="0">
                <a:latin typeface="NikoshBAN" pitchFamily="2" charset="0"/>
                <a:cs typeface="NikoshBAN" pitchFamily="2" charset="0"/>
              </a:rPr>
              <a:t>ডাটাঃ তথ্যের অন্তর্ভুক্ত ক্ষুদ্রতম অংশসমূহকে ডাটা বা উপাত্ত বলে। ল্যাটিন শব্দ </a:t>
            </a:r>
            <a:r>
              <a:rPr lang="en-US" sz="5400" dirty="0" smtClean="0">
                <a:latin typeface="NikoshBAN" pitchFamily="2" charset="0"/>
                <a:cs typeface="NikoshBAN" pitchFamily="2" charset="0"/>
              </a:rPr>
              <a:t>Datum- </a:t>
            </a:r>
            <a:r>
              <a:rPr lang="bn-BD" sz="5400" dirty="0" smtClean="0">
                <a:latin typeface="NikoshBAN" pitchFamily="2" charset="0"/>
                <a:cs typeface="NikoshBAN" pitchFamily="2" charset="0"/>
              </a:rPr>
              <a:t>এর বহুবচন ডাটা। ডাটার অর্থ হচ্ছে তথ্যের উপাদান। ডাটা এক বা একাধিক বর্ণ, চিহ্ন, বা সংখ্যাবিশিষ্ট হতে পারে।  </a:t>
            </a:r>
          </a:p>
          <a:p>
            <a:endParaRPr lang="en-US" sz="5400" dirty="0">
              <a:solidFill>
                <a:srgbClr val="FF0000"/>
              </a:solidFill>
              <a:latin typeface="NikoshBAN" pitchFamily="2" charset="0"/>
              <a:cs typeface="NikoshBAN" pitchFamily="2" charset="0"/>
            </a:endParaRPr>
          </a:p>
        </p:txBody>
      </p:sp>
    </p:spTree>
    <p:extLst>
      <p:ext uri="{BB962C8B-B14F-4D97-AF65-F5344CB8AC3E}">
        <p14:creationId xmlns:p14="http://schemas.microsoft.com/office/powerpoint/2010/main" val="367399380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609600"/>
            <a:ext cx="10287000" cy="1938992"/>
          </a:xfrm>
          <a:prstGeom prst="rect">
            <a:avLst/>
          </a:prstGeom>
          <a:noFill/>
        </p:spPr>
        <p:txBody>
          <a:bodyPr wrap="square" rtlCol="0">
            <a:spAutoFit/>
          </a:bodyPr>
          <a:lstStyle/>
          <a:p>
            <a:r>
              <a:rPr lang="bn-BD" sz="6000" dirty="0" smtClean="0">
                <a:latin typeface="NikoshBAN" pitchFamily="2" charset="0"/>
                <a:cs typeface="NikoshBAN" pitchFamily="2" charset="0"/>
              </a:rPr>
              <a:t>ডাটা সাধারণত এলোমেলো অবস্থায় থাকে। </a:t>
            </a:r>
            <a:r>
              <a:rPr lang="bn-BD" sz="6000" dirty="0" smtClean="0">
                <a:solidFill>
                  <a:srgbClr val="FF0000"/>
                </a:solidFill>
                <a:latin typeface="NikoshBAN" pitchFamily="2" charset="0"/>
                <a:cs typeface="NikoshBAN" pitchFamily="2" charset="0"/>
              </a:rPr>
              <a:t>ছকে উপাত্তের উদাহরণ দেখানো হলোঃ</a:t>
            </a:r>
            <a:endParaRPr lang="en-US" sz="6000" dirty="0">
              <a:solidFill>
                <a:srgbClr val="FF0000"/>
              </a:solidFill>
              <a:latin typeface="NikoshBAN" pitchFamily="2" charset="0"/>
              <a:cs typeface="NikoshBAN" pitchFamily="2" charset="0"/>
            </a:endParaRPr>
          </a:p>
        </p:txBody>
      </p:sp>
      <p:sp>
        <p:nvSpPr>
          <p:cNvPr id="3" name="Rectangle 2"/>
          <p:cNvSpPr/>
          <p:nvPr/>
        </p:nvSpPr>
        <p:spPr>
          <a:xfrm>
            <a:off x="838200" y="3200400"/>
            <a:ext cx="10058400" cy="3657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143000" y="3657600"/>
            <a:ext cx="8534400" cy="2585323"/>
          </a:xfrm>
          <a:prstGeom prst="rect">
            <a:avLst/>
          </a:prstGeom>
          <a:noFill/>
        </p:spPr>
        <p:txBody>
          <a:bodyPr wrap="square" rtlCol="0">
            <a:spAutoFit/>
          </a:bodyPr>
          <a:lstStyle/>
          <a:p>
            <a:pPr algn="ctr"/>
            <a:r>
              <a:rPr lang="bn-BD" sz="5400" dirty="0" smtClean="0">
                <a:latin typeface="NikoshBAN" pitchFamily="2" charset="0"/>
                <a:cs typeface="NikoshBAN" pitchFamily="2" charset="0"/>
              </a:rPr>
              <a:t>০১ মনির শ্রেণি ইন্দ্রজিত ০৩</a:t>
            </a:r>
          </a:p>
          <a:p>
            <a:pPr algn="ctr"/>
            <a:r>
              <a:rPr lang="bn-BD" sz="5400" dirty="0" smtClean="0">
                <a:latin typeface="NikoshBAN" pitchFamily="2" charset="0"/>
                <a:cs typeface="NikoshBAN" pitchFamily="2" charset="0"/>
              </a:rPr>
              <a:t>একাদশ ০৫ আফতাব ০৪ একাদশ</a:t>
            </a:r>
          </a:p>
          <a:p>
            <a:pPr algn="ctr"/>
            <a:r>
              <a:rPr lang="bn-BD" sz="5400" dirty="0" smtClean="0">
                <a:latin typeface="NikoshBAN" pitchFamily="2" charset="0"/>
                <a:cs typeface="NikoshBAN" pitchFamily="2" charset="0"/>
              </a:rPr>
              <a:t>০২ হাবিব ইশারত</a:t>
            </a:r>
            <a:endParaRPr lang="en-US" sz="5400" dirty="0">
              <a:latin typeface="NikoshBAN" pitchFamily="2" charset="0"/>
              <a:cs typeface="NikoshBAN" pitchFamily="2" charset="0"/>
            </a:endParaRPr>
          </a:p>
        </p:txBody>
      </p:sp>
    </p:spTree>
    <p:extLst>
      <p:ext uri="{BB962C8B-B14F-4D97-AF65-F5344CB8AC3E}">
        <p14:creationId xmlns:p14="http://schemas.microsoft.com/office/powerpoint/2010/main" val="219529313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609600"/>
            <a:ext cx="10896600" cy="7478970"/>
          </a:xfrm>
          <a:prstGeom prst="rect">
            <a:avLst/>
          </a:prstGeom>
          <a:noFill/>
        </p:spPr>
        <p:txBody>
          <a:bodyPr wrap="square" rtlCol="0">
            <a:spAutoFit/>
          </a:bodyPr>
          <a:lstStyle/>
          <a:p>
            <a:r>
              <a:rPr lang="bn-BD" sz="6000" dirty="0" smtClean="0">
                <a:solidFill>
                  <a:srgbClr val="FF0000"/>
                </a:solidFill>
                <a:latin typeface="NikoshBAN" pitchFamily="2" charset="0"/>
                <a:cs typeface="NikoshBAN" pitchFamily="2" charset="0"/>
              </a:rPr>
              <a:t>তথ্য বা ইনফরমেশনঃ </a:t>
            </a:r>
            <a:r>
              <a:rPr lang="bn-BD" sz="6000" dirty="0" smtClean="0">
                <a:latin typeface="NikoshBAN" pitchFamily="2" charset="0"/>
                <a:cs typeface="NikoshBAN" pitchFamily="2" charset="0"/>
              </a:rPr>
              <a:t>ডাটাকে কম্পিউটারের সাহায্যে প্রয়োজনমতো প্রক্রিয়াকরণ করে যে রিপোর্ট তৈরি করা হয়, তাকে তথ্য বা ইনফরমেশন বলে। অর্থাৎ ডাটাকে প্রক্রিয়াকরণ করে যে ফলাফল পাওয়া যায়, তাকে তথ্য বলে। তথ্য সাধারণত সুন্দরভাবে সাজানো থাকে। যেমন- সাধারণত তথ্য নির্ভুল, স্পষ্ট, সংক্ষিপ্ত ও সহজসরল হতে হবে। </a:t>
            </a:r>
            <a:endParaRPr lang="en-US" sz="6000" dirty="0">
              <a:latin typeface="NikoshBAN" pitchFamily="2" charset="0"/>
              <a:cs typeface="NikoshBAN" pitchFamily="2" charset="0"/>
            </a:endParaRPr>
          </a:p>
        </p:txBody>
      </p:sp>
    </p:spTree>
    <p:extLst>
      <p:ext uri="{BB962C8B-B14F-4D97-AF65-F5344CB8AC3E}">
        <p14:creationId xmlns:p14="http://schemas.microsoft.com/office/powerpoint/2010/main" val="31209488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814858440"/>
              </p:ext>
            </p:extLst>
          </p:nvPr>
        </p:nvGraphicFramePr>
        <p:xfrm>
          <a:off x="1981200" y="1981200"/>
          <a:ext cx="7924800" cy="4373880"/>
        </p:xfrm>
        <a:graphic>
          <a:graphicData uri="http://schemas.openxmlformats.org/drawingml/2006/table">
            <a:tbl>
              <a:tblPr firstRow="1" bandRow="1">
                <a:tableStyleId>{5C22544A-7EE6-4342-B048-85BDC9FD1C3A}</a:tableStyleId>
              </a:tblPr>
              <a:tblGrid>
                <a:gridCol w="2641600"/>
                <a:gridCol w="2641600"/>
                <a:gridCol w="2641600"/>
              </a:tblGrid>
              <a:tr h="822960">
                <a:tc>
                  <a:txBody>
                    <a:bodyPr/>
                    <a:lstStyle/>
                    <a:p>
                      <a:pPr algn="ctr"/>
                      <a:r>
                        <a:rPr lang="bn-BD" sz="4800" dirty="0" smtClean="0">
                          <a:latin typeface="NikoshBAN" pitchFamily="2" charset="0"/>
                          <a:cs typeface="NikoshBAN" pitchFamily="2" charset="0"/>
                        </a:rPr>
                        <a:t>রোল</a:t>
                      </a:r>
                      <a:endParaRPr lang="en-US" sz="4800" dirty="0">
                        <a:latin typeface="NikoshBAN" pitchFamily="2" charset="0"/>
                        <a:cs typeface="NikoshBAN" pitchFamily="2" charset="0"/>
                      </a:endParaRPr>
                    </a:p>
                  </a:txBody>
                  <a:tcPr/>
                </a:tc>
                <a:tc>
                  <a:txBody>
                    <a:bodyPr/>
                    <a:lstStyle/>
                    <a:p>
                      <a:pPr marL="0" marR="0" indent="0" algn="ctr" defTabSz="1149492" rtl="0" eaLnBrk="1" fontAlgn="auto" latinLnBrk="0" hangingPunct="1">
                        <a:lnSpc>
                          <a:spcPct val="100000"/>
                        </a:lnSpc>
                        <a:spcBef>
                          <a:spcPts val="0"/>
                        </a:spcBef>
                        <a:spcAft>
                          <a:spcPts val="0"/>
                        </a:spcAft>
                        <a:buClrTx/>
                        <a:buSzTx/>
                        <a:buFontTx/>
                        <a:buNone/>
                        <a:tabLst/>
                        <a:defRPr/>
                      </a:pPr>
                      <a:r>
                        <a:rPr lang="bn-BD" sz="4800" dirty="0" smtClean="0">
                          <a:latin typeface="NikoshBAN" pitchFamily="2" charset="0"/>
                          <a:cs typeface="NikoshBAN" pitchFamily="2" charset="0"/>
                        </a:rPr>
                        <a:t>নাম</a:t>
                      </a:r>
                      <a:endParaRPr lang="en-US" sz="4800" dirty="0" smtClean="0">
                        <a:latin typeface="NikoshBAN" pitchFamily="2" charset="0"/>
                        <a:cs typeface="NikoshBAN" pitchFamily="2" charset="0"/>
                      </a:endParaRPr>
                    </a:p>
                    <a:p>
                      <a:endParaRPr lang="en-US" dirty="0"/>
                    </a:p>
                  </a:txBody>
                  <a:tcPr/>
                </a:tc>
                <a:tc>
                  <a:txBody>
                    <a:bodyPr/>
                    <a:lstStyle/>
                    <a:p>
                      <a:pPr marL="0" marR="0" indent="0" algn="ctr" defTabSz="1149492" rtl="0" eaLnBrk="1" fontAlgn="auto" latinLnBrk="0" hangingPunct="1">
                        <a:lnSpc>
                          <a:spcPct val="100000"/>
                        </a:lnSpc>
                        <a:spcBef>
                          <a:spcPts val="0"/>
                        </a:spcBef>
                        <a:spcAft>
                          <a:spcPts val="0"/>
                        </a:spcAft>
                        <a:buClrTx/>
                        <a:buSzTx/>
                        <a:buFontTx/>
                        <a:buNone/>
                        <a:tabLst/>
                        <a:defRPr/>
                      </a:pPr>
                      <a:r>
                        <a:rPr lang="bn-BD" sz="4800" dirty="0" smtClean="0">
                          <a:latin typeface="NikoshBAN" pitchFamily="2" charset="0"/>
                          <a:cs typeface="NikoshBAN" pitchFamily="2" charset="0"/>
                        </a:rPr>
                        <a:t>শ্রেণি</a:t>
                      </a:r>
                      <a:endParaRPr lang="en-US" sz="4800" dirty="0" smtClean="0">
                        <a:latin typeface="NikoshBAN" pitchFamily="2" charset="0"/>
                        <a:cs typeface="NikoshBAN" pitchFamily="2" charset="0"/>
                      </a:endParaRPr>
                    </a:p>
                    <a:p>
                      <a:endParaRPr lang="en-US" dirty="0"/>
                    </a:p>
                  </a:txBody>
                  <a:tcPr/>
                </a:tc>
              </a:tr>
              <a:tr h="370840">
                <a:tc>
                  <a:txBody>
                    <a:bodyPr/>
                    <a:lstStyle/>
                    <a:p>
                      <a:pPr algn="ctr"/>
                      <a:r>
                        <a:rPr lang="bn-BD" sz="3600" dirty="0" smtClean="0"/>
                        <a:t>০১</a:t>
                      </a:r>
                      <a:endParaRPr lang="en-US" sz="3600" dirty="0"/>
                    </a:p>
                  </a:txBody>
                  <a:tcPr/>
                </a:tc>
                <a:tc>
                  <a:txBody>
                    <a:bodyPr/>
                    <a:lstStyle/>
                    <a:p>
                      <a:pPr algn="ctr"/>
                      <a:r>
                        <a:rPr lang="bn-BD" sz="3600" dirty="0" smtClean="0"/>
                        <a:t>হাবিব</a:t>
                      </a:r>
                      <a:endParaRPr lang="en-US" sz="3600" dirty="0"/>
                    </a:p>
                  </a:txBody>
                  <a:tcPr/>
                </a:tc>
                <a:tc>
                  <a:txBody>
                    <a:bodyPr/>
                    <a:lstStyle/>
                    <a:p>
                      <a:pPr algn="ctr"/>
                      <a:r>
                        <a:rPr lang="bn-BD" sz="3600" dirty="0" smtClean="0"/>
                        <a:t>একাদশ</a:t>
                      </a:r>
                      <a:endParaRPr lang="en-US" sz="3600" dirty="0"/>
                    </a:p>
                  </a:txBody>
                  <a:tcPr/>
                </a:tc>
              </a:tr>
              <a:tr h="370840">
                <a:tc>
                  <a:txBody>
                    <a:bodyPr/>
                    <a:lstStyle/>
                    <a:p>
                      <a:pPr algn="ctr"/>
                      <a:r>
                        <a:rPr lang="bn-BD" sz="3600" dirty="0" smtClean="0"/>
                        <a:t>০২</a:t>
                      </a:r>
                      <a:endParaRPr lang="en-US" sz="3600" dirty="0"/>
                    </a:p>
                  </a:txBody>
                  <a:tcPr/>
                </a:tc>
                <a:tc>
                  <a:txBody>
                    <a:bodyPr/>
                    <a:lstStyle/>
                    <a:p>
                      <a:pPr algn="ctr"/>
                      <a:r>
                        <a:rPr lang="bn-BD" sz="3600" dirty="0" smtClean="0"/>
                        <a:t>মনির</a:t>
                      </a:r>
                      <a:endParaRPr lang="en-US" sz="3600" dirty="0"/>
                    </a:p>
                  </a:txBody>
                  <a:tcPr/>
                </a:tc>
                <a:tc>
                  <a:txBody>
                    <a:bodyPr/>
                    <a:lstStyle/>
                    <a:p>
                      <a:pPr algn="ctr"/>
                      <a:r>
                        <a:rPr lang="bn-BD" sz="3600" dirty="0" smtClean="0"/>
                        <a:t>একাদশ</a:t>
                      </a:r>
                      <a:endParaRPr lang="en-US" sz="3600" dirty="0"/>
                    </a:p>
                  </a:txBody>
                  <a:tcPr/>
                </a:tc>
              </a:tr>
              <a:tr h="370840">
                <a:tc>
                  <a:txBody>
                    <a:bodyPr/>
                    <a:lstStyle/>
                    <a:p>
                      <a:pPr algn="ctr"/>
                      <a:r>
                        <a:rPr lang="bn-BD" sz="3600" dirty="0" smtClean="0"/>
                        <a:t>০৩</a:t>
                      </a:r>
                      <a:endParaRPr lang="en-US" sz="3600" dirty="0"/>
                    </a:p>
                  </a:txBody>
                  <a:tcPr/>
                </a:tc>
                <a:tc>
                  <a:txBody>
                    <a:bodyPr/>
                    <a:lstStyle/>
                    <a:p>
                      <a:pPr algn="ctr"/>
                      <a:r>
                        <a:rPr lang="bn-BD" sz="3600" dirty="0" smtClean="0"/>
                        <a:t>ইন্দ্রজিত</a:t>
                      </a:r>
                      <a:endParaRPr lang="en-US" sz="3600" dirty="0"/>
                    </a:p>
                  </a:txBody>
                  <a:tcPr/>
                </a:tc>
                <a:tc>
                  <a:txBody>
                    <a:bodyPr/>
                    <a:lstStyle/>
                    <a:p>
                      <a:pPr algn="ctr"/>
                      <a:r>
                        <a:rPr lang="bn-BD" sz="3600" dirty="0" smtClean="0"/>
                        <a:t>একাদশ</a:t>
                      </a:r>
                      <a:endParaRPr lang="en-US" sz="3600" dirty="0"/>
                    </a:p>
                  </a:txBody>
                  <a:tcPr/>
                </a:tc>
              </a:tr>
              <a:tr h="370840">
                <a:tc>
                  <a:txBody>
                    <a:bodyPr/>
                    <a:lstStyle/>
                    <a:p>
                      <a:pPr algn="ctr"/>
                      <a:r>
                        <a:rPr lang="bn-BD" sz="3600" dirty="0" smtClean="0"/>
                        <a:t>০৪</a:t>
                      </a:r>
                      <a:endParaRPr lang="en-US" sz="3600" dirty="0"/>
                    </a:p>
                  </a:txBody>
                  <a:tcPr/>
                </a:tc>
                <a:tc>
                  <a:txBody>
                    <a:bodyPr/>
                    <a:lstStyle/>
                    <a:p>
                      <a:pPr algn="ctr"/>
                      <a:r>
                        <a:rPr lang="bn-BD" sz="3600" dirty="0" smtClean="0"/>
                        <a:t>আফতাব</a:t>
                      </a:r>
                      <a:endParaRPr lang="en-US" sz="3600" dirty="0"/>
                    </a:p>
                  </a:txBody>
                  <a:tcPr/>
                </a:tc>
                <a:tc>
                  <a:txBody>
                    <a:bodyPr/>
                    <a:lstStyle/>
                    <a:p>
                      <a:pPr algn="ctr"/>
                      <a:r>
                        <a:rPr lang="bn-BD" sz="3600" dirty="0" smtClean="0"/>
                        <a:t>একাদশ</a:t>
                      </a:r>
                      <a:endParaRPr lang="en-US" sz="3600" dirty="0"/>
                    </a:p>
                  </a:txBody>
                  <a:tcPr/>
                </a:tc>
              </a:tr>
              <a:tr h="370840">
                <a:tc>
                  <a:txBody>
                    <a:bodyPr/>
                    <a:lstStyle/>
                    <a:p>
                      <a:pPr algn="ctr"/>
                      <a:r>
                        <a:rPr lang="bn-BD" sz="3600" dirty="0" smtClean="0"/>
                        <a:t>০৫</a:t>
                      </a:r>
                      <a:endParaRPr lang="en-US" sz="3600" dirty="0"/>
                    </a:p>
                  </a:txBody>
                  <a:tcPr/>
                </a:tc>
                <a:tc>
                  <a:txBody>
                    <a:bodyPr/>
                    <a:lstStyle/>
                    <a:p>
                      <a:pPr marL="0" marR="0" indent="0" algn="ctr" defTabSz="1149492" rtl="0" eaLnBrk="1" fontAlgn="auto" latinLnBrk="0" hangingPunct="1">
                        <a:lnSpc>
                          <a:spcPct val="100000"/>
                        </a:lnSpc>
                        <a:spcBef>
                          <a:spcPts val="0"/>
                        </a:spcBef>
                        <a:spcAft>
                          <a:spcPts val="0"/>
                        </a:spcAft>
                        <a:buClrTx/>
                        <a:buSzTx/>
                        <a:buFontTx/>
                        <a:buNone/>
                        <a:tabLst/>
                        <a:defRPr/>
                      </a:pPr>
                      <a:r>
                        <a:rPr lang="bn-BD" sz="3600" dirty="0" smtClean="0"/>
                        <a:t>ইশারাত</a:t>
                      </a:r>
                      <a:endParaRPr lang="en-US" sz="3600" dirty="0" smtClean="0"/>
                    </a:p>
                  </a:txBody>
                  <a:tcPr/>
                </a:tc>
                <a:tc>
                  <a:txBody>
                    <a:bodyPr/>
                    <a:lstStyle/>
                    <a:p>
                      <a:pPr algn="ctr"/>
                      <a:r>
                        <a:rPr lang="bn-BD" sz="3600" dirty="0" smtClean="0"/>
                        <a:t>একাদশ</a:t>
                      </a:r>
                      <a:endParaRPr lang="en-US" sz="3600" dirty="0"/>
                    </a:p>
                  </a:txBody>
                  <a:tcPr/>
                </a:tc>
              </a:tr>
            </a:tbl>
          </a:graphicData>
        </a:graphic>
      </p:graphicFrame>
      <p:sp>
        <p:nvSpPr>
          <p:cNvPr id="3" name="TextBox 2"/>
          <p:cNvSpPr txBox="1"/>
          <p:nvPr/>
        </p:nvSpPr>
        <p:spPr>
          <a:xfrm>
            <a:off x="1066800" y="457200"/>
            <a:ext cx="10515600" cy="1015663"/>
          </a:xfrm>
          <a:prstGeom prst="rect">
            <a:avLst/>
          </a:prstGeom>
          <a:noFill/>
        </p:spPr>
        <p:txBody>
          <a:bodyPr wrap="square" rtlCol="0">
            <a:spAutoFit/>
          </a:bodyPr>
          <a:lstStyle/>
          <a:p>
            <a:r>
              <a:rPr lang="bn-BD" sz="6000" dirty="0">
                <a:solidFill>
                  <a:srgbClr val="FF0000"/>
                </a:solidFill>
                <a:latin typeface="NikoshBAN" pitchFamily="2" charset="0"/>
                <a:cs typeface="NikoshBAN" pitchFamily="2" charset="0"/>
              </a:rPr>
              <a:t>ছকে </a:t>
            </a:r>
            <a:r>
              <a:rPr lang="bn-BD" sz="6000" dirty="0" smtClean="0">
                <a:solidFill>
                  <a:srgbClr val="FF0000"/>
                </a:solidFill>
                <a:latin typeface="NikoshBAN" pitchFamily="2" charset="0"/>
                <a:cs typeface="NikoshBAN" pitchFamily="2" charset="0"/>
              </a:rPr>
              <a:t>ইনফরমেশনের </a:t>
            </a:r>
            <a:r>
              <a:rPr lang="bn-BD" sz="6000" dirty="0">
                <a:solidFill>
                  <a:srgbClr val="FF0000"/>
                </a:solidFill>
                <a:latin typeface="NikoshBAN" pitchFamily="2" charset="0"/>
                <a:cs typeface="NikoshBAN" pitchFamily="2" charset="0"/>
              </a:rPr>
              <a:t>উদাহরণ দেখানো হলোঃ</a:t>
            </a:r>
            <a:endParaRPr lang="en-US" sz="6000" dirty="0">
              <a:solidFill>
                <a:srgbClr val="FF0000"/>
              </a:solidFill>
              <a:latin typeface="NikoshBAN" pitchFamily="2" charset="0"/>
              <a:cs typeface="NikoshBAN" pitchFamily="2" charset="0"/>
            </a:endParaRPr>
          </a:p>
        </p:txBody>
      </p:sp>
      <p:sp>
        <p:nvSpPr>
          <p:cNvPr id="4" name="TextBox 3"/>
          <p:cNvSpPr txBox="1"/>
          <p:nvPr/>
        </p:nvSpPr>
        <p:spPr>
          <a:xfrm>
            <a:off x="1981200" y="6967716"/>
            <a:ext cx="6629400" cy="1261884"/>
          </a:xfrm>
          <a:prstGeom prst="rect">
            <a:avLst/>
          </a:prstGeom>
          <a:noFill/>
        </p:spPr>
        <p:txBody>
          <a:bodyPr wrap="square" rtlCol="0">
            <a:spAutoFit/>
          </a:bodyPr>
          <a:lstStyle/>
          <a:p>
            <a:r>
              <a:rPr lang="bn-BD" sz="4000" dirty="0" smtClean="0">
                <a:solidFill>
                  <a:srgbClr val="FF0000"/>
                </a:solidFill>
                <a:latin typeface="NikoshBAN" pitchFamily="2" charset="0"/>
                <a:cs typeface="NikoshBAN" pitchFamily="2" charset="0"/>
              </a:rPr>
              <a:t>ছকঃ তথ্য বা ইনফরমেশন</a:t>
            </a:r>
            <a:endParaRPr lang="en-US" sz="4000" dirty="0">
              <a:solidFill>
                <a:srgbClr val="FF0000"/>
              </a:solidFill>
              <a:latin typeface="NikoshBAN" pitchFamily="2" charset="0"/>
              <a:cs typeface="NikoshBAN" pitchFamily="2" charset="0"/>
            </a:endParaRPr>
          </a:p>
          <a:p>
            <a:endParaRPr lang="en-US" sz="3600" dirty="0"/>
          </a:p>
        </p:txBody>
      </p:sp>
    </p:spTree>
    <p:extLst>
      <p:ext uri="{BB962C8B-B14F-4D97-AF65-F5344CB8AC3E}">
        <p14:creationId xmlns:p14="http://schemas.microsoft.com/office/powerpoint/2010/main" val="378016132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533400"/>
            <a:ext cx="9906000" cy="7478970"/>
          </a:xfrm>
          <a:prstGeom prst="rect">
            <a:avLst/>
          </a:prstGeom>
          <a:noFill/>
        </p:spPr>
        <p:txBody>
          <a:bodyPr wrap="square" rtlCol="0">
            <a:spAutoFit/>
          </a:bodyPr>
          <a:lstStyle/>
          <a:p>
            <a:r>
              <a:rPr lang="bn-BD" sz="6000" dirty="0" smtClean="0">
                <a:solidFill>
                  <a:srgbClr val="FF0000"/>
                </a:solidFill>
                <a:latin typeface="NikoshBAN" pitchFamily="2" charset="0"/>
                <a:cs typeface="NikoshBAN" pitchFamily="2" charset="0"/>
              </a:rPr>
              <a:t>এবারে আমরা ডাটা ও তথ্যের মধ্যে পার্থক্য কী তা দেখব।</a:t>
            </a:r>
          </a:p>
          <a:p>
            <a:r>
              <a:rPr lang="bn-BD" sz="6000" dirty="0" smtClean="0">
                <a:latin typeface="NikoshBAN" pitchFamily="2" charset="0"/>
                <a:cs typeface="NikoshBAN" pitchFamily="2" charset="0"/>
              </a:rPr>
              <a:t>সংজ্ঞাঃ</a:t>
            </a:r>
          </a:p>
          <a:p>
            <a:r>
              <a:rPr lang="bn-BD" sz="6000" dirty="0" smtClean="0">
                <a:latin typeface="NikoshBAN" pitchFamily="2" charset="0"/>
                <a:cs typeface="NikoshBAN" pitchFamily="2" charset="0"/>
              </a:rPr>
              <a:t>ধারণাঃ </a:t>
            </a:r>
          </a:p>
          <a:p>
            <a:r>
              <a:rPr lang="bn-BD" sz="6000" dirty="0" smtClean="0">
                <a:latin typeface="NikoshBAN" pitchFamily="2" charset="0"/>
                <a:cs typeface="NikoshBAN" pitchFamily="2" charset="0"/>
              </a:rPr>
              <a:t>প্রক্রিয়াকরণ অবস্থাঃ </a:t>
            </a:r>
          </a:p>
          <a:p>
            <a:r>
              <a:rPr lang="bn-BD" sz="6000" dirty="0" smtClean="0">
                <a:latin typeface="NikoshBAN" pitchFamily="2" charset="0"/>
                <a:cs typeface="NikoshBAN" pitchFamily="2" charset="0"/>
              </a:rPr>
              <a:t>সাজানোঃ</a:t>
            </a:r>
          </a:p>
          <a:p>
            <a:r>
              <a:rPr lang="bn-BD" sz="6000" dirty="0" smtClean="0">
                <a:latin typeface="NikoshBAN" pitchFamily="2" charset="0"/>
                <a:cs typeface="NikoshBAN" pitchFamily="2" charset="0"/>
              </a:rPr>
              <a:t>অর্থবহুলঃ</a:t>
            </a:r>
          </a:p>
          <a:p>
            <a:r>
              <a:rPr lang="bn-BD" sz="6000" dirty="0" smtClean="0">
                <a:latin typeface="NikoshBAN" pitchFamily="2" charset="0"/>
                <a:cs typeface="NikoshBAN" pitchFamily="2" charset="0"/>
              </a:rPr>
              <a:t>ধরণঃ</a:t>
            </a:r>
          </a:p>
        </p:txBody>
      </p:sp>
    </p:spTree>
    <p:extLst>
      <p:ext uri="{BB962C8B-B14F-4D97-AF65-F5344CB8AC3E}">
        <p14:creationId xmlns:p14="http://schemas.microsoft.com/office/powerpoint/2010/main" val="230354689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7443" y="218403"/>
            <a:ext cx="10439400" cy="8032968"/>
          </a:xfrm>
          <a:prstGeom prst="rect">
            <a:avLst/>
          </a:prstGeom>
          <a:noFill/>
        </p:spPr>
        <p:txBody>
          <a:bodyPr wrap="square" rtlCol="0">
            <a:spAutoFit/>
          </a:bodyPr>
          <a:lstStyle/>
          <a:p>
            <a:r>
              <a:rPr lang="bn-BD" sz="6000" dirty="0" smtClean="0">
                <a:solidFill>
                  <a:srgbClr val="FF0000"/>
                </a:solidFill>
                <a:latin typeface="NikoshBAN" pitchFamily="2" charset="0"/>
                <a:cs typeface="NikoshBAN" pitchFamily="2" charset="0"/>
              </a:rPr>
              <a:t>এবারে </a:t>
            </a:r>
            <a:r>
              <a:rPr lang="bn-BD" sz="6000" dirty="0" smtClean="0">
                <a:solidFill>
                  <a:srgbClr val="FF0000"/>
                </a:solidFill>
                <a:latin typeface="NikoshBAN" pitchFamily="2" charset="0"/>
                <a:cs typeface="NikoshBAN" pitchFamily="2" charset="0"/>
              </a:rPr>
              <a:t>আমরা তথ্যের </a:t>
            </a:r>
            <a:r>
              <a:rPr lang="bn-BD" sz="6000" dirty="0" smtClean="0">
                <a:solidFill>
                  <a:srgbClr val="FF0000"/>
                </a:solidFill>
                <a:latin typeface="NikoshBAN" pitchFamily="2" charset="0"/>
                <a:cs typeface="NikoshBAN" pitchFamily="2" charset="0"/>
              </a:rPr>
              <a:t>বৈশিষ্ট্যসমূহ আলোচনা করব।</a:t>
            </a:r>
          </a:p>
          <a:p>
            <a:r>
              <a:rPr lang="bn-BD" sz="4800" dirty="0" smtClean="0">
                <a:latin typeface="NikoshBAN" pitchFamily="2" charset="0"/>
                <a:cs typeface="NikoshBAN" pitchFamily="2" charset="0"/>
              </a:rPr>
              <a:t>১। নির্ভুলতাঃ</a:t>
            </a:r>
          </a:p>
          <a:p>
            <a:r>
              <a:rPr lang="bn-BD" sz="4800" dirty="0" smtClean="0">
                <a:latin typeface="NikoshBAN" pitchFamily="2" charset="0"/>
                <a:cs typeface="NikoshBAN" pitchFamily="2" charset="0"/>
              </a:rPr>
              <a:t>২। সহজবোধ্যতাঃ</a:t>
            </a:r>
          </a:p>
          <a:p>
            <a:r>
              <a:rPr lang="bn-BD" sz="4800" dirty="0" smtClean="0">
                <a:latin typeface="NikoshBAN" pitchFamily="2" charset="0"/>
                <a:cs typeface="NikoshBAN" pitchFamily="2" charset="0"/>
              </a:rPr>
              <a:t>৩। সময়োপযোগিতাঃ</a:t>
            </a:r>
          </a:p>
          <a:p>
            <a:r>
              <a:rPr lang="bn-BD" sz="4800" dirty="0" smtClean="0">
                <a:latin typeface="NikoshBAN" pitchFamily="2" charset="0"/>
                <a:cs typeface="NikoshBAN" pitchFamily="2" charset="0"/>
              </a:rPr>
              <a:t>৪। প্রাসঙ্গিকতাঃ</a:t>
            </a:r>
          </a:p>
          <a:p>
            <a:r>
              <a:rPr lang="bn-BD" sz="4800" dirty="0" smtClean="0">
                <a:latin typeface="NikoshBAN" pitchFamily="2" charset="0"/>
                <a:cs typeface="NikoshBAN" pitchFamily="2" charset="0"/>
              </a:rPr>
              <a:t>৫। পূর্ণাঙ্গতাঃ</a:t>
            </a:r>
          </a:p>
          <a:p>
            <a:r>
              <a:rPr lang="bn-BD" sz="4800" dirty="0" smtClean="0">
                <a:latin typeface="NikoshBAN" pitchFamily="2" charset="0"/>
                <a:cs typeface="NikoshBAN" pitchFamily="2" charset="0"/>
              </a:rPr>
              <a:t>৬। সংক্ষিপ্ততাঃ</a:t>
            </a:r>
          </a:p>
          <a:p>
            <a:r>
              <a:rPr lang="bn-BD" sz="4800" dirty="0" smtClean="0">
                <a:latin typeface="NikoshBAN" pitchFamily="2" charset="0"/>
                <a:cs typeface="NikoshBAN" pitchFamily="2" charset="0"/>
              </a:rPr>
              <a:t>৭। সঙ্গতিপূর্ণতাঃ</a:t>
            </a:r>
          </a:p>
          <a:p>
            <a:r>
              <a:rPr lang="bn-BD" sz="4800" dirty="0" smtClean="0">
                <a:latin typeface="NikoshBAN" pitchFamily="2" charset="0"/>
                <a:cs typeface="NikoshBAN" pitchFamily="2" charset="0"/>
              </a:rPr>
              <a:t>৮। নিরাপত্তাঃ</a:t>
            </a:r>
            <a:endParaRPr lang="bn-BD" sz="6000" dirty="0">
              <a:latin typeface="NikoshBAN" pitchFamily="2" charset="0"/>
              <a:cs typeface="NikoshBAN" pitchFamily="2" charset="0"/>
            </a:endParaRPr>
          </a:p>
        </p:txBody>
      </p:sp>
    </p:spTree>
    <p:extLst>
      <p:ext uri="{BB962C8B-B14F-4D97-AF65-F5344CB8AC3E}">
        <p14:creationId xmlns:p14="http://schemas.microsoft.com/office/powerpoint/2010/main" val="171987145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712</TotalTime>
  <Words>297</Words>
  <Application>Microsoft Office PowerPoint</Application>
  <PresentationFormat>Custom</PresentationFormat>
  <Paragraphs>73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স্বা</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Mohd Razul Karim</dc:creator>
  <cp:lastModifiedBy>Lecturer Sumon</cp:lastModifiedBy>
  <cp:revision>196</cp:revision>
  <dcterms:created xsi:type="dcterms:W3CDTF">2006-08-16T00:00:00Z</dcterms:created>
  <dcterms:modified xsi:type="dcterms:W3CDTF">2021-01-01T05:32:55Z</dcterms:modified>
</cp:coreProperties>
</file>