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95" r:id="rId1"/>
  </p:sldMasterIdLst>
  <p:notesMasterIdLst>
    <p:notesMasterId r:id="rId27"/>
  </p:notesMasterIdLst>
  <p:sldIdLst>
    <p:sldId id="518" r:id="rId2"/>
    <p:sldId id="521" r:id="rId3"/>
    <p:sldId id="459" r:id="rId4"/>
    <p:sldId id="460" r:id="rId5"/>
    <p:sldId id="469" r:id="rId6"/>
    <p:sldId id="457" r:id="rId7"/>
    <p:sldId id="461" r:id="rId8"/>
    <p:sldId id="470" r:id="rId9"/>
    <p:sldId id="462" r:id="rId10"/>
    <p:sldId id="463" r:id="rId11"/>
    <p:sldId id="466" r:id="rId12"/>
    <p:sldId id="471" r:id="rId13"/>
    <p:sldId id="472" r:id="rId14"/>
    <p:sldId id="475" r:id="rId15"/>
    <p:sldId id="473" r:id="rId16"/>
    <p:sldId id="474" r:id="rId17"/>
    <p:sldId id="485" r:id="rId18"/>
    <p:sldId id="476" r:id="rId19"/>
    <p:sldId id="499" r:id="rId20"/>
    <p:sldId id="515" r:id="rId21"/>
    <p:sldId id="510" r:id="rId22"/>
    <p:sldId id="427" r:id="rId23"/>
    <p:sldId id="428" r:id="rId24"/>
    <p:sldId id="429" r:id="rId25"/>
    <p:sldId id="523" r:id="rId26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ikoshBAN" pitchFamily="2" charset="0"/>
      <p:regular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AtraiMJ" charset="0"/>
      <p:regular r:id="rId37"/>
      <p:bold r:id="rId38"/>
      <p:italic r:id="rId39"/>
      <p:boldItalic r:id="rId40"/>
    </p:embeddedFont>
    <p:embeddedFont>
      <p:font typeface="SutonnyMJ" pitchFamily="2" charset="0"/>
      <p:regular r:id="rId41"/>
      <p:bold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9539" autoAdjust="0"/>
  </p:normalViewPr>
  <p:slideViewPr>
    <p:cSldViewPr snapToGrid="0">
      <p:cViewPr varScale="1">
        <p:scale>
          <a:sx n="73" d="100"/>
          <a:sy n="73" d="100"/>
        </p:scale>
        <p:origin x="-6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089A-CB4B-4340-BE98-D6C73BBA18EC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1DA-4A19-4174-9529-984F5BE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041050-590B-4432-B015-75D8F845765D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DD23E5-2751-44C8-B2E1-E260E34B3ED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7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7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UCCESS\Desktop\AUCM%20Final%20Slide.15.06.2017\Bangla_Karaoke_Music_-_Ami_Banglai_Gaan_Gai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file:///F:\videoplayback_2.FL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mailto:sumonpouta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videoplayback_3.FL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9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0" y="984409"/>
            <a:ext cx="8432800" cy="43396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>
              <a:defRPr/>
            </a:pPr>
            <a:endParaRPr lang="en-US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1921" y="4203879"/>
            <a:ext cx="16256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536339"/>
            <a:ext cx="924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অফিস অ্যাপ্লিকেশন -২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SutonnyMJ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ক্লাশে সকলকে আন্তরিক শুভেচ্ছা</a:t>
            </a:r>
            <a:endParaRPr lang="en-US" sz="3200" b="1" dirty="0">
              <a:ln w="1905"/>
              <a:solidFill>
                <a:srgbClr val="00B050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12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0800000" flipV="1">
            <a:off x="82296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97536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608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352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44800" y="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7620000" y="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6096000" y="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68800" y="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3200" y="3048000"/>
            <a:ext cx="16256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4800" y="1752600"/>
            <a:ext cx="16256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 flipV="1">
            <a:off x="6604000" y="5715000"/>
            <a:ext cx="16256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0261600" y="2895600"/>
            <a:ext cx="1524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0261600" y="4038600"/>
            <a:ext cx="1524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0261600" y="1752600"/>
            <a:ext cx="1524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Bangla_Karaoke_Music_-_Ami_Banglai_Gaan_G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3276601"/>
            <a:ext cx="32596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B59C37-BEBE-488E-9602-884ECF6F8A9E}" type="datetime1">
              <a:rPr lang="en-US" smtClean="0"/>
              <a:pPr>
                <a:defRPr/>
              </a:pPr>
              <a:t>2/15/2020</a:t>
            </a:fld>
            <a:endParaRPr lang="en-US"/>
          </a:p>
        </p:txBody>
      </p:sp>
      <p:sp>
        <p:nvSpPr>
          <p:cNvPr id="207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AD72FF-9D90-44F8-8195-DA2C406D604C}" type="slidenum">
              <a:rPr lang="en-US" smtClean="0">
                <a:solidFill>
                  <a:srgbClr val="898989"/>
                </a:solidFill>
              </a:rPr>
              <a:pPr/>
              <a:t>1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425" y="2742648"/>
            <a:ext cx="3065171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9000"/>
      </p:ext>
    </p:extLst>
  </p:cSld>
  <p:clrMapOvr>
    <a:masterClrMapping/>
  </p:clrMapOvr>
  <p:transition spd="slow">
    <p:whee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611" y="3128420"/>
            <a:ext cx="2645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97973" y="5181494"/>
            <a:ext cx="7861447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9" y="506148"/>
            <a:ext cx="2228851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59" y="876194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18" y="927519"/>
            <a:ext cx="3349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48" y="2543069"/>
            <a:ext cx="34829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7" y="2866919"/>
            <a:ext cx="2219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9938" y="4324181"/>
            <a:ext cx="2645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80215" y="5246234"/>
            <a:ext cx="12115817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কানেকটিভিটি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3" y="683847"/>
            <a:ext cx="2280987" cy="3481086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9" y="683847"/>
            <a:ext cx="3328289" cy="3481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75" y="718785"/>
            <a:ext cx="5080000" cy="3411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0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ubo_rosso_architetto_fr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2" y="640951"/>
            <a:ext cx="1447800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175974" y="669527"/>
            <a:ext cx="9721191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বিশ্বগ্রামের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ধারণা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সংশ্লিষ্ট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উপাদান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সমূহ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6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6292" y="1771912"/>
            <a:ext cx="31672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অফিস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4814" y="1771912"/>
            <a:ext cx="4038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বাণিজ্য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2531165" y="0"/>
            <a:ext cx="6559825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municationMain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479"/>
            <a:ext cx="3249038" cy="3051237"/>
          </a:xfrm>
          <a:prstGeom prst="rect">
            <a:avLst/>
          </a:prstGeom>
        </p:spPr>
      </p:pic>
      <p:pic>
        <p:nvPicPr>
          <p:cNvPr id="5" name="Picture 4" descr="web-image_226172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310" y="4452730"/>
            <a:ext cx="5090562" cy="2403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63" y="1418507"/>
            <a:ext cx="3838937" cy="30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83" y="1418507"/>
            <a:ext cx="3805790" cy="30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2513" y="152402"/>
            <a:ext cx="76609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 সংস্থা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pic>
        <p:nvPicPr>
          <p:cNvPr id="17410" name="Picture 2" descr="http://learn.org/cimages/multimages/2/computer_job_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647"/>
            <a:ext cx="4933073" cy="35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footage.framepool.com/shotimg/117084361-marketing-sales-secretary-job-keyboard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0" y="4321353"/>
            <a:ext cx="4378024" cy="24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04" y="1250647"/>
            <a:ext cx="4599296" cy="30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tapercept.com/assets/img/images/Portfolio_Headings/education%29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42327"/>
            <a:ext cx="55149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21" y="3735770"/>
            <a:ext cx="4011687" cy="29960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314037"/>
            <a:ext cx="9165570" cy="3684598"/>
            <a:chOff x="0" y="-250686"/>
            <a:chExt cx="7358276" cy="4249321"/>
          </a:xfrm>
        </p:grpSpPr>
        <p:sp>
          <p:nvSpPr>
            <p:cNvPr id="3" name="Rectangle 2"/>
            <p:cNvSpPr/>
            <p:nvPr/>
          </p:nvSpPr>
          <p:spPr>
            <a:xfrm>
              <a:off x="1490876" y="-250686"/>
              <a:ext cx="5867400" cy="8163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শিক্ষা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jkj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95400"/>
              <a:ext cx="3646224" cy="2703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887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irobibusinessmonthly.com/wp-content/uploads/2015/09/tele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2" y="1164214"/>
            <a:ext cx="4958686" cy="46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3863" y="315606"/>
            <a:ext cx="80044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60" name="Picture 4" descr="http://cdn2.hubspot.net/hubfs/12846/Misc/Telemedicine_in_emergency_medic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897"/>
            <a:ext cx="5704764" cy="398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90" y="5638617"/>
            <a:ext cx="6596844" cy="12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707" y="358302"/>
            <a:ext cx="80044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" y="3234993"/>
            <a:ext cx="5672019" cy="36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digitaloffice.net/media/DigitalOfficeLogo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" y="1066188"/>
            <a:ext cx="5672019" cy="18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23" y="1185221"/>
            <a:ext cx="5927677" cy="2710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833" y="4015075"/>
            <a:ext cx="6296167" cy="28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20" y="422467"/>
            <a:ext cx="8257822" cy="707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2191509"/>
            <a:ext cx="5923721" cy="4057585"/>
          </a:xfrm>
          <a:prstGeom prst="rect">
            <a:avLst/>
          </a:prstGeom>
        </p:spPr>
      </p:pic>
      <p:pic>
        <p:nvPicPr>
          <p:cNvPr id="21506" name="Picture 2" descr="http://www.hostdime.com/images/blog/social-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98" y="2261044"/>
            <a:ext cx="5941102" cy="398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66580" y="2117595"/>
            <a:ext cx="638673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~‡Z©B †h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90" y="1194806"/>
            <a:ext cx="5168156" cy="232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90" y="4593846"/>
            <a:ext cx="5168156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6580" y="3692425"/>
            <a:ext cx="843438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~‡Z©B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e¨w³i mv‡_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1075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994400" cy="42973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নামঃ মোঃ ওবায়দুর রহমান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সুমন )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প্রতিষ্ঠানের নামঃ সান্তাহার টেকনিক্যাল অ্যান্ড বিজনেস ম্যানেজমেন্ট কলেজ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সান্তাহার , আদমদীঘি , বগুড়া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সুমন ওবায়দুর  রহমান।</a:t>
            </a: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Photo All\Picture\10385498_283200031862588_93442327414687366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178495"/>
            <a:ext cx="3671047" cy="41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14121" y="1332081"/>
            <a:ext cx="7140475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e‡mB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ePv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e¨emv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evwY‡R¨i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NU‡Q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1060" cy="31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25158" y="3363596"/>
            <a:ext cx="813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AvDU‡mvwm©s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DcvR©b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4189743"/>
            <a:ext cx="5022375" cy="219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4175774"/>
            <a:ext cx="5254387" cy="22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5759355" y="848376"/>
            <a:ext cx="6432644" cy="23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I‡qe‡c‡R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weÁvcb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wb‡g‡lB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Qwo‡q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0125" y="4643537"/>
            <a:ext cx="5429039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~‡Z©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LeivLei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17410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16913"/>
            <a:ext cx="4896729" cy="3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7" y="3591182"/>
            <a:ext cx="5807677" cy="32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2499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1" y="1816339"/>
            <a:ext cx="619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87" y="527405"/>
            <a:ext cx="1447800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861211" y="541693"/>
            <a:ext cx="4499832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>
              <a:spcBef>
                <a:spcPct val="20000"/>
              </a:spcBef>
            </a:pPr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একক</a:t>
            </a:r>
            <a:r>
              <a:rPr lang="en-US" sz="8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endParaRPr lang="en-GB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83356" y="3682113"/>
            <a:ext cx="114467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 কিভাবে মানুষ একে অপরের সাথে জড়িয়ে থাকে তা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87" y="527405"/>
            <a:ext cx="1447800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94950" y="555981"/>
            <a:ext cx="4221537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72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দলীয়</a:t>
            </a:r>
            <a:r>
              <a:rPr lang="en-US" sz="72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72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:</a:t>
            </a:r>
            <a:endParaRPr lang="bn-BD" sz="72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8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9202" y="1515291"/>
            <a:ext cx="7036191" cy="4384178"/>
            <a:chOff x="7008812" y="287621"/>
            <a:chExt cx="4736576" cy="2653681"/>
          </a:xfrm>
        </p:grpSpPr>
        <p:sp>
          <p:nvSpPr>
            <p:cNvPr id="6" name="Cloud Callout 5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1412" y="360101"/>
              <a:ext cx="1845419" cy="670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/>
          <p:nvPr/>
        </p:nvSpPr>
        <p:spPr>
          <a:xfrm>
            <a:off x="715617" y="1515291"/>
            <a:ext cx="6574698" cy="181588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কি?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আমাদের দেশে কোন কোন ক্ষেত্র সম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 বিশ্বগ্রামের সুবিধা পরিলক্ষিত হয়?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5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CONTENT\FLOWER\pink-flower-10_blog13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1895061"/>
            <a:ext cx="10283687" cy="43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7183" y="344557"/>
            <a:ext cx="6639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998" r="5502" b="7174"/>
          <a:stretch/>
        </p:blipFill>
        <p:spPr>
          <a:xfrm>
            <a:off x="6217921" y="429443"/>
            <a:ext cx="5264332" cy="482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" y="377191"/>
            <a:ext cx="5080351" cy="4880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0344" y="5355772"/>
            <a:ext cx="402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5567" y="5355771"/>
            <a:ext cx="352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54410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617489"/>
            <a:ext cx="4454435" cy="3092577"/>
          </a:xfrm>
          <a:prstGeom prst="rect">
            <a:avLst/>
          </a:prstGeom>
        </p:spPr>
      </p:pic>
      <p:pic>
        <p:nvPicPr>
          <p:cNvPr id="11" name="Picture 2" descr="D:\pp\ss\satell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1" y="3677413"/>
            <a:ext cx="4802189" cy="3050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" y="0"/>
            <a:ext cx="4555551" cy="3462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7389813" y="2"/>
            <a:ext cx="4470883" cy="3095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9281" y="509203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38" y="3686580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8942" y="509203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96602" y="3224915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2309" y="2403400"/>
            <a:ext cx="2486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833151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1066800" y="1525250"/>
            <a:ext cx="94488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আজ হাতের মুঠোয়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4678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3302269"/>
            <a:ext cx="735495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" y="432337"/>
            <a:ext cx="103273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7529665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835" y="4105773"/>
            <a:ext cx="11675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বিশ্বায়নের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1" y="2481589"/>
            <a:ext cx="98450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577" y="488074"/>
            <a:ext cx="89437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4" y="722688"/>
            <a:ext cx="4330563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495462"/>
            <a:ext cx="417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78" y="1317365"/>
            <a:ext cx="69681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মার্শাল ম্যাকলুহান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445" y="2821423"/>
            <a:ext cx="379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98" y="3960723"/>
            <a:ext cx="618058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মিডিয়ার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1352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ubo_rosso_architetto_fr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87" y="331460"/>
            <a:ext cx="1447800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794948" y="360036"/>
            <a:ext cx="6985981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বিশ্বগ্রামের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উপাদান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সমূহ</a:t>
            </a:r>
            <a:r>
              <a:rPr lang="en-US" sz="6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6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30" y="2397636"/>
            <a:ext cx="2645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61" y="1546944"/>
            <a:ext cx="2229887" cy="2360399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25" y="955454"/>
            <a:ext cx="2530710" cy="253071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r="23881"/>
          <a:stretch/>
        </p:blipFill>
        <p:spPr>
          <a:xfrm>
            <a:off x="4406668" y="3826971"/>
            <a:ext cx="1762539" cy="24218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105" y="3591338"/>
            <a:ext cx="365356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44" y="135516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44" y="3810405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0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365</Words>
  <Application>Microsoft Office PowerPoint</Application>
  <PresentationFormat>Custom</PresentationFormat>
  <Paragraphs>75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NikoshBAN</vt:lpstr>
      <vt:lpstr>Cambria</vt:lpstr>
      <vt:lpstr>AtraiMJ</vt:lpstr>
      <vt:lpstr>Wingdings</vt:lpstr>
      <vt:lpstr>Times New Roman</vt:lpstr>
      <vt:lpstr>SutonnyMJ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Sumon</cp:lastModifiedBy>
  <cp:revision>717</cp:revision>
  <dcterms:created xsi:type="dcterms:W3CDTF">2013-09-05T02:11:43Z</dcterms:created>
  <dcterms:modified xsi:type="dcterms:W3CDTF">2020-02-15T06:25:45Z</dcterms:modified>
</cp:coreProperties>
</file>