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1" r:id="rId2"/>
    <p:sldId id="279" r:id="rId3"/>
    <p:sldId id="258" r:id="rId4"/>
    <p:sldId id="277" r:id="rId5"/>
    <p:sldId id="259" r:id="rId6"/>
    <p:sldId id="260" r:id="rId7"/>
    <p:sldId id="276" r:id="rId8"/>
    <p:sldId id="273" r:id="rId9"/>
    <p:sldId id="269" r:id="rId10"/>
    <p:sldId id="270" r:id="rId11"/>
    <p:sldId id="271" r:id="rId12"/>
    <p:sldId id="274" r:id="rId13"/>
    <p:sldId id="282" r:id="rId14"/>
    <p:sldId id="262" r:id="rId15"/>
    <p:sldId id="263" r:id="rId16"/>
    <p:sldId id="264" r:id="rId17"/>
    <p:sldId id="266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4" autoAdjust="0"/>
    <p:restoredTop sz="94660"/>
  </p:normalViewPr>
  <p:slideViewPr>
    <p:cSldViewPr>
      <p:cViewPr>
        <p:scale>
          <a:sx n="53" d="100"/>
          <a:sy n="53" d="100"/>
        </p:scale>
        <p:origin x="-127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9E485-11F0-4C9D-B28C-FBA51429B44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E6884-FB92-4717-8C5A-F85A8C064F2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28DD59-79E1-4DF2-B727-7442666338D8}" type="parTrans" cxnId="{2F334F66-B63B-4347-8FE8-20108950E584}">
      <dgm:prSet/>
      <dgm:spPr/>
      <dgm:t>
        <a:bodyPr/>
        <a:lstStyle/>
        <a:p>
          <a:endParaRPr lang="en-US"/>
        </a:p>
      </dgm:t>
    </dgm:pt>
    <dgm:pt modelId="{1E770DB2-FDC5-4B02-864D-60EE9176F327}" type="sibTrans" cxnId="{2F334F66-B63B-4347-8FE8-20108950E584}">
      <dgm:prSet/>
      <dgm:spPr/>
      <dgm:t>
        <a:bodyPr/>
        <a:lstStyle/>
        <a:p>
          <a:endParaRPr lang="en-US"/>
        </a:p>
      </dgm:t>
    </dgm:pt>
    <dgm:pt modelId="{539147D0-FAE6-47EA-A4FB-62C68D618EA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300" dirty="0"/>
            <a:t>13 </a:t>
          </a:r>
          <a:r>
            <a:rPr lang="en-US" sz="3200" dirty="0">
              <a:latin typeface="NikoshBAN" pitchFamily="2" charset="0"/>
              <a:cs typeface="NikoshBAN" pitchFamily="2" charset="0"/>
            </a:rPr>
            <a:t>Years old</a:t>
          </a:r>
        </a:p>
      </dgm:t>
    </dgm:pt>
    <dgm:pt modelId="{8F792ADF-3487-46DF-BB7D-0CFC545D6516}" type="parTrans" cxnId="{0D1C6B13-BC78-4B7B-BF4A-B51CEFB122C4}">
      <dgm:prSet/>
      <dgm:spPr/>
      <dgm:t>
        <a:bodyPr/>
        <a:lstStyle/>
        <a:p>
          <a:endParaRPr lang="en-US"/>
        </a:p>
      </dgm:t>
    </dgm:pt>
    <dgm:pt modelId="{7051C171-767C-48A5-A2BE-73D62081854E}" type="sibTrans" cxnId="{0D1C6B13-BC78-4B7B-BF4A-B51CEFB122C4}">
      <dgm:prSet/>
      <dgm:spPr/>
      <dgm:t>
        <a:bodyPr/>
        <a:lstStyle/>
        <a:p>
          <a:endParaRPr lang="en-US"/>
        </a:p>
      </dgm:t>
    </dgm:pt>
    <dgm:pt modelId="{2633B91F-5CB5-4B0C-8686-5A49A538C9F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Wants a peaceful own home</a:t>
          </a:r>
        </a:p>
      </dgm:t>
    </dgm:pt>
    <dgm:pt modelId="{F30454B6-6ABB-49A3-914D-91C56812B5B5}" type="parTrans" cxnId="{06E538D3-CA53-481B-9509-8BD6E3D59E6C}">
      <dgm:prSet/>
      <dgm:spPr/>
      <dgm:t>
        <a:bodyPr/>
        <a:lstStyle/>
        <a:p>
          <a:endParaRPr lang="en-US"/>
        </a:p>
      </dgm:t>
    </dgm:pt>
    <dgm:pt modelId="{95E52134-1AF6-46D9-9C00-CAF93C682CF8}" type="sibTrans" cxnId="{06E538D3-CA53-481B-9509-8BD6E3D59E6C}">
      <dgm:prSet/>
      <dgm:spPr/>
      <dgm:t>
        <a:bodyPr/>
        <a:lstStyle/>
        <a:p>
          <a:endParaRPr lang="en-US"/>
        </a:p>
      </dgm:t>
    </dgm:pt>
    <dgm:pt modelId="{060B4E76-31EB-4A50-B30D-6BA1F7EBA0C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Suffered from diseases</a:t>
          </a:r>
        </a:p>
      </dgm:t>
    </dgm:pt>
    <dgm:pt modelId="{376CAA7C-D3F7-425C-B413-7099CFB69FCD}" type="parTrans" cxnId="{865A3A2B-54A1-497D-A9B2-E3051EF0CA40}">
      <dgm:prSet/>
      <dgm:spPr/>
      <dgm:t>
        <a:bodyPr/>
        <a:lstStyle/>
        <a:p>
          <a:endParaRPr lang="en-US"/>
        </a:p>
      </dgm:t>
    </dgm:pt>
    <dgm:pt modelId="{4722A363-4B5C-498A-B8B2-5B07962ECE0F}" type="sibTrans" cxnId="{865A3A2B-54A1-497D-A9B2-E3051EF0CA40}">
      <dgm:prSet/>
      <dgm:spPr/>
      <dgm:t>
        <a:bodyPr/>
        <a:lstStyle/>
        <a:p>
          <a:endParaRPr lang="en-US"/>
        </a:p>
      </dgm:t>
    </dgm:pt>
    <dgm:pt modelId="{86BEAEFE-907F-4E3B-B50E-FFC64B56F0B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>
              <a:latin typeface="NikoshBAN" pitchFamily="2" charset="0"/>
              <a:cs typeface="NikoshBAN" pitchFamily="2" charset="0"/>
            </a:rPr>
            <a:t>Works- selling ice cream, collecting trash, shoe-shining</a:t>
          </a:r>
        </a:p>
      </dgm:t>
    </dgm:pt>
    <dgm:pt modelId="{6258D0FE-E4B4-4B43-80A3-49D2DF4C16C0}" type="parTrans" cxnId="{7C976478-58AE-4DDE-9963-86A44DEDAAE5}">
      <dgm:prSet/>
      <dgm:spPr/>
      <dgm:t>
        <a:bodyPr/>
        <a:lstStyle/>
        <a:p>
          <a:endParaRPr lang="en-US"/>
        </a:p>
      </dgm:t>
    </dgm:pt>
    <dgm:pt modelId="{5773583B-BBE2-47DA-9CEA-02A26751CD9D}" type="sibTrans" cxnId="{7C976478-58AE-4DDE-9963-86A44DEDAAE5}">
      <dgm:prSet/>
      <dgm:spPr/>
      <dgm:t>
        <a:bodyPr/>
        <a:lstStyle/>
        <a:p>
          <a:endParaRPr lang="en-US"/>
        </a:p>
      </dgm:t>
    </dgm:pt>
    <dgm:pt modelId="{EA03B7DA-7332-4267-B3BC-F61BFCC8735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NikoshBAN" pitchFamily="2" charset="0"/>
              <a:cs typeface="NikoshBAN" pitchFamily="2" charset="0"/>
            </a:rPr>
            <a:t>Separated from his parents</a:t>
          </a:r>
        </a:p>
      </dgm:t>
    </dgm:pt>
    <dgm:pt modelId="{C56248C1-FE47-4EED-B2BC-12773A2B1950}" type="parTrans" cxnId="{F0EEB065-3874-463F-BB5E-2D0D4B5AAA3C}">
      <dgm:prSet/>
      <dgm:spPr/>
      <dgm:t>
        <a:bodyPr/>
        <a:lstStyle/>
        <a:p>
          <a:endParaRPr lang="en-US"/>
        </a:p>
      </dgm:t>
    </dgm:pt>
    <dgm:pt modelId="{A089BE50-394A-463B-8E78-D59E8955B11B}" type="sibTrans" cxnId="{F0EEB065-3874-463F-BB5E-2D0D4B5AAA3C}">
      <dgm:prSet/>
      <dgm:spPr/>
      <dgm:t>
        <a:bodyPr/>
        <a:lstStyle/>
        <a:p>
          <a:endParaRPr lang="en-US"/>
        </a:p>
      </dgm:t>
    </dgm:pt>
    <dgm:pt modelId="{0C18786F-27F9-4564-9192-F567034255BE}" type="pres">
      <dgm:prSet presAssocID="{8C69E485-11F0-4C9D-B28C-FBA51429B4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2CD1FA-9896-47F9-9671-2CC4549D64E2}" type="pres">
      <dgm:prSet presAssocID="{215E6884-FB92-4717-8C5A-F85A8C064F26}" presName="centerShape" presStyleLbl="node0" presStyleIdx="0" presStyleCnt="1" custLinFactNeighborX="1488" custLinFactNeighborY="1144"/>
      <dgm:spPr/>
      <dgm:t>
        <a:bodyPr/>
        <a:lstStyle/>
        <a:p>
          <a:pPr latinLnBrk="1"/>
          <a:endParaRPr lang="ko-KR" altLang="en-US"/>
        </a:p>
      </dgm:t>
    </dgm:pt>
    <dgm:pt modelId="{D8F3E10C-ECB1-4B56-8338-B7B57481C25A}" type="pres">
      <dgm:prSet presAssocID="{8F792ADF-3487-46DF-BB7D-0CFC545D6516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A29D26C8-99D0-49DB-AE9F-81F556558101}" type="pres">
      <dgm:prSet presAssocID="{8F792ADF-3487-46DF-BB7D-0CFC545D6516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5F14BC95-9424-4403-9C83-A02B4336AA1C}" type="pres">
      <dgm:prSet presAssocID="{539147D0-FAE6-47EA-A4FB-62C68D618EAB}" presName="node" presStyleLbl="node1" presStyleIdx="0" presStyleCnt="5" custRadScaleRad="100186" custRadScaleInc="-41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048472-C8F6-42D3-BA5F-A731D344D40F}" type="pres">
      <dgm:prSet presAssocID="{6258D0FE-E4B4-4B43-80A3-49D2DF4C16C0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216B51A0-2996-45F0-A33C-739D2F289F09}" type="pres">
      <dgm:prSet presAssocID="{6258D0FE-E4B4-4B43-80A3-49D2DF4C16C0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498055A2-1BAF-4093-9685-A942E25BDFDA}" type="pres">
      <dgm:prSet presAssocID="{86BEAEFE-907F-4E3B-B50E-FFC64B56F0B5}" presName="node" presStyleLbl="node1" presStyleIdx="1" presStyleCnt="5" custRadScaleRad="96929" custRadScaleInc="-47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06429E-5FB5-4C12-AD27-AEF68A1625F9}" type="pres">
      <dgm:prSet presAssocID="{F30454B6-6ABB-49A3-914D-91C56812B5B5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44B8F781-9B67-4718-ABCE-CFA9B17D069E}" type="pres">
      <dgm:prSet presAssocID="{F30454B6-6ABB-49A3-914D-91C56812B5B5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2613E8E-59B6-40EE-8CEF-C390719026FC}" type="pres">
      <dgm:prSet presAssocID="{2633B91F-5CB5-4B0C-8686-5A49A538C9F1}" presName="node" presStyleLbl="node1" presStyleIdx="2" presStyleCnt="5" custRadScaleRad="95908" custRadScaleInc="23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386BB3-2CBA-4196-BFF7-C49BB3036B3C}" type="pres">
      <dgm:prSet presAssocID="{376CAA7C-D3F7-425C-B413-7099CFB69FCD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347D104A-F8E5-46D9-9DD5-AB0CA3BDC619}" type="pres">
      <dgm:prSet presAssocID="{376CAA7C-D3F7-425C-B413-7099CFB69FCD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7DE81F08-BAA2-42BA-9F56-5F676573C283}" type="pres">
      <dgm:prSet presAssocID="{060B4E76-31EB-4A50-B30D-6BA1F7EBA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C8231C-66CC-41D4-ADE7-753C3554B11D}" type="pres">
      <dgm:prSet presAssocID="{C56248C1-FE47-4EED-B2BC-12773A2B1950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40F9D805-7EFE-42C8-80A3-AD27DE206C09}" type="pres">
      <dgm:prSet presAssocID="{C56248C1-FE47-4EED-B2BC-12773A2B1950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913709D7-CDB4-45B0-85AA-69E7BE592B31}" type="pres">
      <dgm:prSet presAssocID="{EA03B7DA-7332-4267-B3BC-F61BFCC8735D}" presName="node" presStyleLbl="node1" presStyleIdx="4" presStyleCnt="5" custRadScaleRad="96929" custRadScaleInc="-47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5A3A2B-54A1-497D-A9B2-E3051EF0CA40}" srcId="{215E6884-FB92-4717-8C5A-F85A8C064F26}" destId="{060B4E76-31EB-4A50-B30D-6BA1F7EBA0C5}" srcOrd="3" destOrd="0" parTransId="{376CAA7C-D3F7-425C-B413-7099CFB69FCD}" sibTransId="{4722A363-4B5C-498A-B8B2-5B07962ECE0F}"/>
    <dgm:cxn modelId="{7C976478-58AE-4DDE-9963-86A44DEDAAE5}" srcId="{215E6884-FB92-4717-8C5A-F85A8C064F26}" destId="{86BEAEFE-907F-4E3B-B50E-FFC64B56F0B5}" srcOrd="1" destOrd="0" parTransId="{6258D0FE-E4B4-4B43-80A3-49D2DF4C16C0}" sibTransId="{5773583B-BBE2-47DA-9CEA-02A26751CD9D}"/>
    <dgm:cxn modelId="{CF331384-4B43-4275-BC76-C3A392906292}" type="presOf" srcId="{215E6884-FB92-4717-8C5A-F85A8C064F26}" destId="{442CD1FA-9896-47F9-9671-2CC4549D64E2}" srcOrd="0" destOrd="0" presId="urn:microsoft.com/office/officeart/2005/8/layout/radial1"/>
    <dgm:cxn modelId="{6D7B578B-B94A-4A04-9BF7-2CD6577A47A4}" type="presOf" srcId="{C56248C1-FE47-4EED-B2BC-12773A2B1950}" destId="{9CC8231C-66CC-41D4-ADE7-753C3554B11D}" srcOrd="0" destOrd="0" presId="urn:microsoft.com/office/officeart/2005/8/layout/radial1"/>
    <dgm:cxn modelId="{97857ED2-83AB-46E0-862A-F830FF5FA349}" type="presOf" srcId="{F30454B6-6ABB-49A3-914D-91C56812B5B5}" destId="{44B8F781-9B67-4718-ABCE-CFA9B17D069E}" srcOrd="1" destOrd="0" presId="urn:microsoft.com/office/officeart/2005/8/layout/radial1"/>
    <dgm:cxn modelId="{DE1DD38B-AE36-4400-B932-B61D9A7F68D6}" type="presOf" srcId="{8F792ADF-3487-46DF-BB7D-0CFC545D6516}" destId="{A29D26C8-99D0-49DB-AE9F-81F556558101}" srcOrd="1" destOrd="0" presId="urn:microsoft.com/office/officeart/2005/8/layout/radial1"/>
    <dgm:cxn modelId="{B251B8B2-5593-4173-BA9A-DC0B39AE5AFE}" type="presOf" srcId="{376CAA7C-D3F7-425C-B413-7099CFB69FCD}" destId="{347D104A-F8E5-46D9-9DD5-AB0CA3BDC619}" srcOrd="1" destOrd="0" presId="urn:microsoft.com/office/officeart/2005/8/layout/radial1"/>
    <dgm:cxn modelId="{EA2E70BB-6C76-48D0-ABE8-381F1541CFA1}" type="presOf" srcId="{86BEAEFE-907F-4E3B-B50E-FFC64B56F0B5}" destId="{498055A2-1BAF-4093-9685-A942E25BDFDA}" srcOrd="0" destOrd="0" presId="urn:microsoft.com/office/officeart/2005/8/layout/radial1"/>
    <dgm:cxn modelId="{477D953D-A385-461D-BE5B-0BA770873025}" type="presOf" srcId="{060B4E76-31EB-4A50-B30D-6BA1F7EBA0C5}" destId="{7DE81F08-BAA2-42BA-9F56-5F676573C283}" srcOrd="0" destOrd="0" presId="urn:microsoft.com/office/officeart/2005/8/layout/radial1"/>
    <dgm:cxn modelId="{23DBA22F-8100-482F-867B-6E1838F0D5DB}" type="presOf" srcId="{539147D0-FAE6-47EA-A4FB-62C68D618EAB}" destId="{5F14BC95-9424-4403-9C83-A02B4336AA1C}" srcOrd="0" destOrd="0" presId="urn:microsoft.com/office/officeart/2005/8/layout/radial1"/>
    <dgm:cxn modelId="{2F334F66-B63B-4347-8FE8-20108950E584}" srcId="{8C69E485-11F0-4C9D-B28C-FBA51429B445}" destId="{215E6884-FB92-4717-8C5A-F85A8C064F26}" srcOrd="0" destOrd="0" parTransId="{D328DD59-79E1-4DF2-B727-7442666338D8}" sibTransId="{1E770DB2-FDC5-4B02-864D-60EE9176F327}"/>
    <dgm:cxn modelId="{F0EEB065-3874-463F-BB5E-2D0D4B5AAA3C}" srcId="{215E6884-FB92-4717-8C5A-F85A8C064F26}" destId="{EA03B7DA-7332-4267-B3BC-F61BFCC8735D}" srcOrd="4" destOrd="0" parTransId="{C56248C1-FE47-4EED-B2BC-12773A2B1950}" sibTransId="{A089BE50-394A-463B-8E78-D59E8955B11B}"/>
    <dgm:cxn modelId="{B17EA834-ACF2-4985-BD2C-A0C790AB6086}" type="presOf" srcId="{2633B91F-5CB5-4B0C-8686-5A49A538C9F1}" destId="{32613E8E-59B6-40EE-8CEF-C390719026FC}" srcOrd="0" destOrd="0" presId="urn:microsoft.com/office/officeart/2005/8/layout/radial1"/>
    <dgm:cxn modelId="{7A0CD788-55AE-40EB-B1A4-7D5E7B36FAB7}" type="presOf" srcId="{F30454B6-6ABB-49A3-914D-91C56812B5B5}" destId="{3C06429E-5FB5-4C12-AD27-AEF68A1625F9}" srcOrd="0" destOrd="0" presId="urn:microsoft.com/office/officeart/2005/8/layout/radial1"/>
    <dgm:cxn modelId="{85F4C140-956D-44D3-8A16-494F9854D548}" type="presOf" srcId="{6258D0FE-E4B4-4B43-80A3-49D2DF4C16C0}" destId="{33048472-C8F6-42D3-BA5F-A731D344D40F}" srcOrd="0" destOrd="0" presId="urn:microsoft.com/office/officeart/2005/8/layout/radial1"/>
    <dgm:cxn modelId="{30744F70-261A-49AF-AA28-A545B09032CD}" type="presOf" srcId="{6258D0FE-E4B4-4B43-80A3-49D2DF4C16C0}" destId="{216B51A0-2996-45F0-A33C-739D2F289F09}" srcOrd="1" destOrd="0" presId="urn:microsoft.com/office/officeart/2005/8/layout/radial1"/>
    <dgm:cxn modelId="{06E538D3-CA53-481B-9509-8BD6E3D59E6C}" srcId="{215E6884-FB92-4717-8C5A-F85A8C064F26}" destId="{2633B91F-5CB5-4B0C-8686-5A49A538C9F1}" srcOrd="2" destOrd="0" parTransId="{F30454B6-6ABB-49A3-914D-91C56812B5B5}" sibTransId="{95E52134-1AF6-46D9-9C00-CAF93C682CF8}"/>
    <dgm:cxn modelId="{7E5E124E-E675-4474-B641-A51A13D92EBF}" type="presOf" srcId="{C56248C1-FE47-4EED-B2BC-12773A2B1950}" destId="{40F9D805-7EFE-42C8-80A3-AD27DE206C09}" srcOrd="1" destOrd="0" presId="urn:microsoft.com/office/officeart/2005/8/layout/radial1"/>
    <dgm:cxn modelId="{B837ECD6-3D42-491F-96F8-02862CB6B36E}" type="presOf" srcId="{EA03B7DA-7332-4267-B3BC-F61BFCC8735D}" destId="{913709D7-CDB4-45B0-85AA-69E7BE592B31}" srcOrd="0" destOrd="0" presId="urn:microsoft.com/office/officeart/2005/8/layout/radial1"/>
    <dgm:cxn modelId="{385F8D73-0661-4E0B-8546-D5041E62BF88}" type="presOf" srcId="{376CAA7C-D3F7-425C-B413-7099CFB69FCD}" destId="{4F386BB3-2CBA-4196-BFF7-C49BB3036B3C}" srcOrd="0" destOrd="0" presId="urn:microsoft.com/office/officeart/2005/8/layout/radial1"/>
    <dgm:cxn modelId="{4FDFC9A7-E280-4F77-B518-30F058E640F7}" type="presOf" srcId="{8F792ADF-3487-46DF-BB7D-0CFC545D6516}" destId="{D8F3E10C-ECB1-4B56-8338-B7B57481C25A}" srcOrd="0" destOrd="0" presId="urn:microsoft.com/office/officeart/2005/8/layout/radial1"/>
    <dgm:cxn modelId="{0D1C6B13-BC78-4B7B-BF4A-B51CEFB122C4}" srcId="{215E6884-FB92-4717-8C5A-F85A8C064F26}" destId="{539147D0-FAE6-47EA-A4FB-62C68D618EAB}" srcOrd="0" destOrd="0" parTransId="{8F792ADF-3487-46DF-BB7D-0CFC545D6516}" sibTransId="{7051C171-767C-48A5-A2BE-73D62081854E}"/>
    <dgm:cxn modelId="{29DF9598-1103-45E1-8539-367F1BF88DFF}" type="presOf" srcId="{8C69E485-11F0-4C9D-B28C-FBA51429B445}" destId="{0C18786F-27F9-4564-9192-F567034255BE}" srcOrd="0" destOrd="0" presId="urn:microsoft.com/office/officeart/2005/8/layout/radial1"/>
    <dgm:cxn modelId="{F4C8E3F7-ED1F-4B7D-92CF-6DAA05DAD49B}" type="presParOf" srcId="{0C18786F-27F9-4564-9192-F567034255BE}" destId="{442CD1FA-9896-47F9-9671-2CC4549D64E2}" srcOrd="0" destOrd="0" presId="urn:microsoft.com/office/officeart/2005/8/layout/radial1"/>
    <dgm:cxn modelId="{BBB4956D-E690-42EC-934D-DAE485BC9DAA}" type="presParOf" srcId="{0C18786F-27F9-4564-9192-F567034255BE}" destId="{D8F3E10C-ECB1-4B56-8338-B7B57481C25A}" srcOrd="1" destOrd="0" presId="urn:microsoft.com/office/officeart/2005/8/layout/radial1"/>
    <dgm:cxn modelId="{426C6D7D-0BE8-45FA-9CC8-3670A2D9F180}" type="presParOf" srcId="{D8F3E10C-ECB1-4B56-8338-B7B57481C25A}" destId="{A29D26C8-99D0-49DB-AE9F-81F556558101}" srcOrd="0" destOrd="0" presId="urn:microsoft.com/office/officeart/2005/8/layout/radial1"/>
    <dgm:cxn modelId="{B56F2BAB-E31B-4BD6-BC49-3CCBC41E2523}" type="presParOf" srcId="{0C18786F-27F9-4564-9192-F567034255BE}" destId="{5F14BC95-9424-4403-9C83-A02B4336AA1C}" srcOrd="2" destOrd="0" presId="urn:microsoft.com/office/officeart/2005/8/layout/radial1"/>
    <dgm:cxn modelId="{D681BE62-00F9-494B-AE23-B72A42FD8854}" type="presParOf" srcId="{0C18786F-27F9-4564-9192-F567034255BE}" destId="{33048472-C8F6-42D3-BA5F-A731D344D40F}" srcOrd="3" destOrd="0" presId="urn:microsoft.com/office/officeart/2005/8/layout/radial1"/>
    <dgm:cxn modelId="{93C8FCE6-C50D-4EA0-A382-4B7496BCE65F}" type="presParOf" srcId="{33048472-C8F6-42D3-BA5F-A731D344D40F}" destId="{216B51A0-2996-45F0-A33C-739D2F289F09}" srcOrd="0" destOrd="0" presId="urn:microsoft.com/office/officeart/2005/8/layout/radial1"/>
    <dgm:cxn modelId="{F80C1A35-9386-4F6C-9CF8-B261E60A49FF}" type="presParOf" srcId="{0C18786F-27F9-4564-9192-F567034255BE}" destId="{498055A2-1BAF-4093-9685-A942E25BDFDA}" srcOrd="4" destOrd="0" presId="urn:microsoft.com/office/officeart/2005/8/layout/radial1"/>
    <dgm:cxn modelId="{A659201C-10DB-475F-A333-0E0477056323}" type="presParOf" srcId="{0C18786F-27F9-4564-9192-F567034255BE}" destId="{3C06429E-5FB5-4C12-AD27-AEF68A1625F9}" srcOrd="5" destOrd="0" presId="urn:microsoft.com/office/officeart/2005/8/layout/radial1"/>
    <dgm:cxn modelId="{FAFF523E-0818-4AC6-B05C-BCBC11852975}" type="presParOf" srcId="{3C06429E-5FB5-4C12-AD27-AEF68A1625F9}" destId="{44B8F781-9B67-4718-ABCE-CFA9B17D069E}" srcOrd="0" destOrd="0" presId="urn:microsoft.com/office/officeart/2005/8/layout/radial1"/>
    <dgm:cxn modelId="{E97035B0-7D07-4719-8363-11ADF4FA5843}" type="presParOf" srcId="{0C18786F-27F9-4564-9192-F567034255BE}" destId="{32613E8E-59B6-40EE-8CEF-C390719026FC}" srcOrd="6" destOrd="0" presId="urn:microsoft.com/office/officeart/2005/8/layout/radial1"/>
    <dgm:cxn modelId="{49009230-1541-4C97-86A0-0BD41C82F113}" type="presParOf" srcId="{0C18786F-27F9-4564-9192-F567034255BE}" destId="{4F386BB3-2CBA-4196-BFF7-C49BB3036B3C}" srcOrd="7" destOrd="0" presId="urn:microsoft.com/office/officeart/2005/8/layout/radial1"/>
    <dgm:cxn modelId="{84A8D565-45E5-4B93-9DFA-7FDC20D6A326}" type="presParOf" srcId="{4F386BB3-2CBA-4196-BFF7-C49BB3036B3C}" destId="{347D104A-F8E5-46D9-9DD5-AB0CA3BDC619}" srcOrd="0" destOrd="0" presId="urn:microsoft.com/office/officeart/2005/8/layout/radial1"/>
    <dgm:cxn modelId="{A5C0B30C-F8EE-4DB7-8468-81A19DD5F3C8}" type="presParOf" srcId="{0C18786F-27F9-4564-9192-F567034255BE}" destId="{7DE81F08-BAA2-42BA-9F56-5F676573C283}" srcOrd="8" destOrd="0" presId="urn:microsoft.com/office/officeart/2005/8/layout/radial1"/>
    <dgm:cxn modelId="{43DF0CAB-5B7E-43C6-838B-65939AFAD2EF}" type="presParOf" srcId="{0C18786F-27F9-4564-9192-F567034255BE}" destId="{9CC8231C-66CC-41D4-ADE7-753C3554B11D}" srcOrd="9" destOrd="0" presId="urn:microsoft.com/office/officeart/2005/8/layout/radial1"/>
    <dgm:cxn modelId="{07548A29-6275-47C7-A00A-085E4E596B99}" type="presParOf" srcId="{9CC8231C-66CC-41D4-ADE7-753C3554B11D}" destId="{40F9D805-7EFE-42C8-80A3-AD27DE206C09}" srcOrd="0" destOrd="0" presId="urn:microsoft.com/office/officeart/2005/8/layout/radial1"/>
    <dgm:cxn modelId="{001E040D-3639-4446-B34E-8611F1A6918C}" type="presParOf" srcId="{0C18786F-27F9-4564-9192-F567034255BE}" destId="{913709D7-CDB4-45B0-85AA-69E7BE592B3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CD1FA-9896-47F9-9671-2CC4549D64E2}">
      <dsp:nvSpPr>
        <dsp:cNvPr id="0" name=""/>
        <dsp:cNvSpPr/>
      </dsp:nvSpPr>
      <dsp:spPr>
        <a:xfrm>
          <a:off x="3650305" y="2661312"/>
          <a:ext cx="1998017" cy="19980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942908" y="2953915"/>
        <a:ext cx="1412811" cy="1412811"/>
      </dsp:txXfrm>
    </dsp:sp>
    <dsp:sp modelId="{D8F3E10C-ECB1-4B56-8338-B7B57481C25A}">
      <dsp:nvSpPr>
        <dsp:cNvPr id="0" name=""/>
        <dsp:cNvSpPr/>
      </dsp:nvSpPr>
      <dsp:spPr>
        <a:xfrm rot="16012741">
          <a:off x="4243135" y="2309999"/>
          <a:ext cx="667247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67247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60078" y="2312983"/>
        <a:ext cx="33362" cy="33362"/>
      </dsp:txXfrm>
    </dsp:sp>
    <dsp:sp modelId="{5F14BC95-9424-4403-9C83-A02B4336AA1C}">
      <dsp:nvSpPr>
        <dsp:cNvPr id="0" name=""/>
        <dsp:cNvSpPr/>
      </dsp:nvSpPr>
      <dsp:spPr>
        <a:xfrm>
          <a:off x="3505196" y="0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13 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Years old</a:t>
          </a:r>
        </a:p>
      </dsp:txBody>
      <dsp:txXfrm>
        <a:off x="3797799" y="292603"/>
        <a:ext cx="1412811" cy="1412811"/>
      </dsp:txXfrm>
    </dsp:sp>
    <dsp:sp modelId="{33048472-C8F6-42D3-BA5F-A731D344D40F}">
      <dsp:nvSpPr>
        <dsp:cNvPr id="0" name=""/>
        <dsp:cNvSpPr/>
      </dsp:nvSpPr>
      <dsp:spPr>
        <a:xfrm rot="20303056">
          <a:off x="5561585" y="3186300"/>
          <a:ext cx="468758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468758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84246" y="3194246"/>
        <a:ext cx="23437" cy="23437"/>
      </dsp:txXfrm>
    </dsp:sp>
    <dsp:sp modelId="{498055A2-1BAF-4093-9685-A942E25BDFDA}">
      <dsp:nvSpPr>
        <dsp:cNvPr id="0" name=""/>
        <dsp:cNvSpPr/>
      </dsp:nvSpPr>
      <dsp:spPr>
        <a:xfrm>
          <a:off x="5943606" y="1752601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NikoshBAN" pitchFamily="2" charset="0"/>
              <a:cs typeface="NikoshBAN" pitchFamily="2" charset="0"/>
            </a:rPr>
            <a:t>Works- selling ice cream, collecting trash, shoe-shining</a:t>
          </a:r>
        </a:p>
      </dsp:txBody>
      <dsp:txXfrm>
        <a:off x="6236209" y="2045204"/>
        <a:ext cx="1412811" cy="1412811"/>
      </dsp:txXfrm>
    </dsp:sp>
    <dsp:sp modelId="{3C06429E-5FB5-4C12-AD27-AEF68A1625F9}">
      <dsp:nvSpPr>
        <dsp:cNvPr id="0" name=""/>
        <dsp:cNvSpPr/>
      </dsp:nvSpPr>
      <dsp:spPr>
        <a:xfrm rot="3333226">
          <a:off x="5127366" y="4629705"/>
          <a:ext cx="40067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400675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17686" y="4639354"/>
        <a:ext cx="20033" cy="20033"/>
      </dsp:txXfrm>
    </dsp:sp>
    <dsp:sp modelId="{32613E8E-59B6-40EE-8CEF-C390719026FC}">
      <dsp:nvSpPr>
        <dsp:cNvPr id="0" name=""/>
        <dsp:cNvSpPr/>
      </dsp:nvSpPr>
      <dsp:spPr>
        <a:xfrm>
          <a:off x="5007084" y="4639412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Wants a peaceful own home</a:t>
          </a:r>
        </a:p>
      </dsp:txBody>
      <dsp:txXfrm>
        <a:off x="5299687" y="4932015"/>
        <a:ext cx="1412811" cy="1412811"/>
      </dsp:txXfrm>
    </dsp:sp>
    <dsp:sp modelId="{4F386BB3-2CBA-4196-BFF7-C49BB3036B3C}">
      <dsp:nvSpPr>
        <dsp:cNvPr id="0" name=""/>
        <dsp:cNvSpPr/>
      </dsp:nvSpPr>
      <dsp:spPr>
        <a:xfrm rot="7689072">
          <a:off x="3547593" y="4661821"/>
          <a:ext cx="599100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599100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2166" y="4666509"/>
        <a:ext cx="29955" cy="29955"/>
      </dsp:txXfrm>
    </dsp:sp>
    <dsp:sp modelId="{7DE81F08-BAA2-42BA-9F56-5F676573C283}">
      <dsp:nvSpPr>
        <dsp:cNvPr id="0" name=""/>
        <dsp:cNvSpPr/>
      </dsp:nvSpPr>
      <dsp:spPr>
        <a:xfrm>
          <a:off x="2045964" y="4703643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Suffered from diseases</a:t>
          </a:r>
        </a:p>
      </dsp:txBody>
      <dsp:txXfrm>
        <a:off x="2338567" y="4996246"/>
        <a:ext cx="1412811" cy="1412811"/>
      </dsp:txXfrm>
    </dsp:sp>
    <dsp:sp modelId="{9CC8231C-66CC-41D4-ADE7-753C3554B11D}">
      <dsp:nvSpPr>
        <dsp:cNvPr id="0" name=""/>
        <dsp:cNvSpPr/>
      </dsp:nvSpPr>
      <dsp:spPr>
        <a:xfrm rot="11823999">
          <a:off x="3096500" y="3257765"/>
          <a:ext cx="611255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11255" y="19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6847" y="3262149"/>
        <a:ext cx="30562" cy="30562"/>
      </dsp:txXfrm>
    </dsp:sp>
    <dsp:sp modelId="{913709D7-CDB4-45B0-85AA-69E7BE592B31}">
      <dsp:nvSpPr>
        <dsp:cNvPr id="0" name=""/>
        <dsp:cNvSpPr/>
      </dsp:nvSpPr>
      <dsp:spPr>
        <a:xfrm>
          <a:off x="1155934" y="1895532"/>
          <a:ext cx="1998017" cy="19980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>
              <a:latin typeface="NikoshBAN" pitchFamily="2" charset="0"/>
              <a:cs typeface="NikoshBAN" pitchFamily="2" charset="0"/>
            </a:rPr>
            <a:t>Separated from his parents</a:t>
          </a:r>
        </a:p>
      </dsp:txBody>
      <dsp:txXfrm>
        <a:off x="1448537" y="2188135"/>
        <a:ext cx="1412811" cy="141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8A190-BAC6-8F45-A20C-5FC969B1210F}" type="datetimeFigureOut">
              <a:rPr lang="en-US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D021E-555B-5446-AF8C-BCF474C0C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75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021E-555B-5446-AF8C-BCF474C0C9E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1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46028B9-7BBF-C547-861A-6D443FFB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9748"/>
            <a:ext cx="8790094" cy="49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5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0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Trash(n)-</a:t>
            </a:r>
          </a:p>
        </p:txBody>
      </p:sp>
      <p:pic>
        <p:nvPicPr>
          <p:cNvPr id="4" name="Picture 3" descr="trash-monster-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33400"/>
            <a:ext cx="4735031" cy="4171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609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371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Waste,  Rubbish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4200" y="236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Antonym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3124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Cleanliness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05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used to collect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trashes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Vendor(n)-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45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94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Hawk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8600"/>
            <a:ext cx="3124200" cy="4503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066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Hawker, Dealer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133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NikoshBAN" pitchFamily="2" charset="0"/>
                <a:cs typeface="NikoshBAN" pitchFamily="2" charset="0"/>
              </a:rPr>
              <a:t>Antonym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2971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    Customer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029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used to sell trashes to a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vendor.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Dump-</a:t>
            </a:r>
          </a:p>
        </p:txBody>
      </p:sp>
      <p:pic>
        <p:nvPicPr>
          <p:cNvPr id="3" name="Picture 2" descr="dump.jpg"/>
          <p:cNvPicPr>
            <a:picLocks noChangeAspect="1"/>
          </p:cNvPicPr>
          <p:nvPr/>
        </p:nvPicPr>
        <p:blipFill>
          <a:blip r:embed="rId2"/>
          <a:srcRect r="1923" b="8281"/>
          <a:stretch>
            <a:fillRect/>
          </a:stretch>
        </p:blipFill>
        <p:spPr>
          <a:xfrm>
            <a:off x="2057400" y="152400"/>
            <a:ext cx="3886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381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90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Depot, Rubbish pile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17526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We should use 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dumps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for throwing our waste.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Disease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9" name="Picture 8" descr="diseas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124200"/>
            <a:ext cx="4121966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971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3429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Attack, Unsoundness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4343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Antonyms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4876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Soundness,      Good health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6019800"/>
            <a:ext cx="571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My friends suffered from serious 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diseases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who worked in dumps.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7D78D69-E48F-3A4D-B625-76BC19736345}"/>
              </a:ext>
            </a:extLst>
          </p:cNvPr>
          <p:cNvSpPr txBox="1"/>
          <p:nvPr/>
        </p:nvSpPr>
        <p:spPr>
          <a:xfrm>
            <a:off x="685800" y="0"/>
            <a:ext cx="75909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00B0F0"/>
              </a:solidFill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US" dirty="0"/>
          </a:p>
        </p:txBody>
      </p:sp>
      <p:pic>
        <p:nvPicPr>
          <p:cNvPr id="3" name="Picture 2" descr="Annotation 2020-09-11 2243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381000"/>
            <a:ext cx="7142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Silently Read The Text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3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GROUP WORK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Answer the following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questions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What is your impression about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parents? 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What was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first job? What made him stop doing that job? 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Do you feel pity for him? Why?</a:t>
            </a:r>
            <a:r>
              <a:rPr lang="en-US" sz="28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How does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evaluate his life now? 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(Group-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8077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PAIR WORK  </a:t>
            </a: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Imagine you are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Rumpa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is your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partner.Now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make a conversation between you and your partner using the words- </a:t>
            </a:r>
            <a:r>
              <a:rPr lang="en-US" sz="2800" b="1" u="sng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separation, trash, vendor, dump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Other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will listen.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09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INDIVIDUAL WORK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Write a list of the differences between yours, and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lives by following the table.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life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My life (similarities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My life (dissimilarities) 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7620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3528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2438400"/>
            <a:ext cx="769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400800" y="43434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1332706" y="4380706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" y="2971800"/>
            <a:ext cx="7620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6324600"/>
            <a:ext cx="777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0" y="3200400"/>
            <a:ext cx="4154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43200" y="3200401"/>
            <a:ext cx="457200" cy="31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</a:p>
          <a:p>
            <a:endParaRPr lang="en-US" dirty="0"/>
          </a:p>
          <a:p>
            <a:r>
              <a:rPr lang="en-US" dirty="0"/>
              <a:t>2. </a:t>
            </a:r>
          </a:p>
          <a:p>
            <a:endParaRPr lang="en-US" dirty="0"/>
          </a:p>
          <a:p>
            <a:r>
              <a:rPr lang="en-US" dirty="0"/>
              <a:t>3. </a:t>
            </a:r>
          </a:p>
          <a:p>
            <a:endParaRPr lang="en-US" dirty="0"/>
          </a:p>
          <a:p>
            <a:r>
              <a:rPr lang="en-US" dirty="0"/>
              <a:t>4. </a:t>
            </a:r>
          </a:p>
          <a:p>
            <a:endParaRPr lang="en-US" dirty="0"/>
          </a:p>
          <a:p>
            <a:r>
              <a:rPr lang="en-US" dirty="0"/>
              <a:t>5.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3124200"/>
            <a:ext cx="60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  <a:p>
            <a:r>
              <a:rPr lang="en-US" dirty="0"/>
              <a:t>4.</a:t>
            </a:r>
          </a:p>
          <a:p>
            <a:endParaRPr lang="en-US" dirty="0"/>
          </a:p>
          <a:p>
            <a:r>
              <a:rPr lang="en-US" dirty="0"/>
              <a:t>5.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116" y="451755"/>
            <a:ext cx="8193314" cy="544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HOME WORK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/>
            <a:r>
              <a:rPr lang="en-US" sz="3200" dirty="0">
                <a:latin typeface="NikoshBAN" pitchFamily="2" charset="0"/>
                <a:cs typeface="NikoshBAN" pitchFamily="2" charset="0"/>
              </a:rPr>
              <a:t>1.Who is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/>
            <a:r>
              <a:rPr lang="en-US" sz="3200" dirty="0">
                <a:latin typeface="NikoshBAN" pitchFamily="2" charset="0"/>
                <a:cs typeface="NikoshBAN" pitchFamily="2" charset="0"/>
              </a:rPr>
              <a:t>2.Where do street children sleep?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3.What is the condition of them in  winter?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4.Have you got such children in your locality? What    problems do they have in their lives?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5.Do you think that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is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having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human rights?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-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09787"/>
            <a:ext cx="2895599" cy="1747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04800"/>
            <a:ext cx="464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i="1" dirty="0" smtClean="0">
                <a:ln/>
                <a:solidFill>
                  <a:schemeClr val="accent3"/>
                </a:solidFill>
              </a:rPr>
              <a:t>THANKS OF ALL</a:t>
            </a:r>
            <a:endParaRPr lang="en-US" sz="54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 descr="Picture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4114800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039978"/>
      </p:ext>
    </p:extLst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-914400" y="0"/>
            <a:ext cx="9271000" cy="1125538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            TEACHERS IDENTITY  </a:t>
            </a:r>
            <a:endParaRPr lang="en-US" b="1" i="1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9EDD2E7-3610-2543-B6E1-876EA1A45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914400"/>
            <a:ext cx="2819400" cy="3070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B61FB5-59DB-9841-A061-4B1BDEC9466D}"/>
              </a:ext>
            </a:extLst>
          </p:cNvPr>
          <p:cNvSpPr txBox="1"/>
          <p:nvPr/>
        </p:nvSpPr>
        <p:spPr>
          <a:xfrm>
            <a:off x="1219200" y="3962400"/>
            <a:ext cx="6324600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3200" i="1" dirty="0" err="1" smtClean="0"/>
              <a:t>Md.Abdur</a:t>
            </a:r>
            <a:r>
              <a:rPr lang="en-GB" sz="3200" i="1" dirty="0" smtClean="0"/>
              <a:t>  </a:t>
            </a:r>
            <a:r>
              <a:rPr lang="en-GB" sz="3200" i="1" dirty="0" err="1" smtClean="0"/>
              <a:t>rouf</a:t>
            </a:r>
            <a:endParaRPr lang="en-GB" sz="3200" i="1" dirty="0"/>
          </a:p>
          <a:p>
            <a:pPr algn="l"/>
            <a:r>
              <a:rPr lang="en-GB" sz="3200" i="1" dirty="0"/>
              <a:t>BA(</a:t>
            </a:r>
            <a:r>
              <a:rPr lang="en-GB" sz="3200" i="1" dirty="0" err="1"/>
              <a:t>Hons</a:t>
            </a:r>
            <a:r>
              <a:rPr lang="en-GB" sz="3200" i="1" dirty="0"/>
              <a:t>.), English, MA, English</a:t>
            </a:r>
          </a:p>
          <a:p>
            <a:pPr algn="l"/>
            <a:r>
              <a:rPr lang="en-GB" sz="3200" i="1" dirty="0"/>
              <a:t>Lecturer in </a:t>
            </a:r>
            <a:r>
              <a:rPr lang="en-GB" sz="3200" i="1" dirty="0" smtClean="0"/>
              <a:t>English                            </a:t>
            </a:r>
            <a:r>
              <a:rPr lang="en-GB" sz="3200" i="1" dirty="0" err="1" smtClean="0"/>
              <a:t>Khalna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Islamia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Fazil</a:t>
            </a:r>
            <a:r>
              <a:rPr lang="en-GB" sz="3200" i="1" dirty="0" smtClean="0"/>
              <a:t> Madrasah          rouf301285@gmail.com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xmlns="" val="9434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0520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>
                <a:latin typeface="NikoshBAN" pitchFamily="2" charset="0"/>
                <a:cs typeface="NikoshBAN" pitchFamily="2" charset="0"/>
              </a:rPr>
              <a:t>Whom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do you see in the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GB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pictures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What are they doing?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Have you seen them in your locality?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11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9" name="Picture 8" descr="Bengali Street 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114800" cy="2895600"/>
          </a:xfrm>
          <a:prstGeom prst="rect">
            <a:avLst/>
          </a:prstGeom>
        </p:spPr>
      </p:pic>
      <p:pic>
        <p:nvPicPr>
          <p:cNvPr id="10" name="Picture 9" descr="street_children play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38600" cy="3124200"/>
          </a:xfrm>
          <a:prstGeom prst="rect">
            <a:avLst/>
          </a:prstGeom>
        </p:spPr>
      </p:pic>
      <p:pic>
        <p:nvPicPr>
          <p:cNvPr id="11" name="Picture 10" descr="Street+children+bangladesh+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81400"/>
            <a:ext cx="3810000" cy="2543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6172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Street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733800" cy="2514600"/>
          </a:xfrm>
          <a:prstGeom prst="rect">
            <a:avLst/>
          </a:prstGeom>
        </p:spPr>
      </p:pic>
      <p:pic>
        <p:nvPicPr>
          <p:cNvPr id="3" name="Picture 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52400"/>
            <a:ext cx="4343400" cy="2466975"/>
          </a:xfrm>
          <a:prstGeom prst="rect">
            <a:avLst/>
          </a:prstGeom>
        </p:spPr>
      </p:pic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3886200" cy="3028950"/>
          </a:xfrm>
          <a:prstGeom prst="rect">
            <a:avLst/>
          </a:prstGeom>
        </p:spPr>
      </p:pic>
      <p:pic>
        <p:nvPicPr>
          <p:cNvPr id="5" name="Picture 4" descr="ruh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819400"/>
            <a:ext cx="4191000" cy="2947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5842337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do</a:t>
            </a:r>
            <a:r>
              <a:rPr lang="en-GB" sz="2000" dirty="0"/>
              <a:t> you</a:t>
            </a:r>
            <a:r>
              <a:rPr lang="en-US" sz="2000" dirty="0"/>
              <a:t> notice in the pictures? Do you think that they are street children?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382000" cy="2209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Today’s topic is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about-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Amerigo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a street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child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Unit-08,Lesson-04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Classes: XI-XII And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Alim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meri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Learning Outcomes: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After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the lesson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Students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will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be able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471" y="1817914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. Talk about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Amerigo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36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To tell the meanings some words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GB" sz="36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Ask and answer the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question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6400"/>
            <a:ext cx="5435600" cy="424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6096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</a:p>
          <a:p>
            <a:r>
              <a:rPr lang="en-US" sz="2800" dirty="0"/>
              <a:t>  13</a:t>
            </a:r>
            <a:r>
              <a:rPr lang="en-US" dirty="0"/>
              <a:t>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years old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Separated from his      parents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238500" y="1485900"/>
            <a:ext cx="609600" cy="762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62600" y="4572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Works –selling  ice cream, collecting waste, shoe-shining.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876300" y="1257300"/>
            <a:ext cx="12954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29200" y="1676400"/>
            <a:ext cx="1524000" cy="12192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57800" y="2971800"/>
            <a:ext cx="1066800" cy="1524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2438400"/>
            <a:ext cx="259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uffered from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diseases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800600" y="4419600"/>
            <a:ext cx="1600200" cy="15240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4038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Wants a peaceful own 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0.17778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1 L -3.33333E-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12223 L -3.33333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1112 L -3.33333E-6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1111 L 3.33333E-6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42CD1FA-9896-47F9-9671-2CC4549D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D8F3E10C-ECB1-4B56-8338-B7B57481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5F14BC95-9424-4403-9C83-A02B4336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33048472-C8F6-42D3-BA5F-A731D344D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498055A2-1BAF-4093-9685-A942E25BD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3C06429E-5FB5-4C12-AD27-AEF68A162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32613E8E-59B6-40EE-8CEF-C39071902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F386BB3-2CBA-4196-BFF7-C49BB303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7DE81F08-BAA2-42BA-9F56-5F676573C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9CC8231C-66CC-41D4-ADE7-753C3554B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13709D7-CDB4-45B0-85AA-69E7BE592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New 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048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Separated</a:t>
            </a:r>
            <a:r>
              <a:rPr lang="en-US" sz="2000" dirty="0"/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(v)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separa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752600"/>
            <a:ext cx="3365157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2362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Detached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Cut in two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3581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    United,                                               Associated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Amerigo’s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parents  are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separated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from each other.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1676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NikoshBAN" pitchFamily="2" charset="0"/>
                <a:cs typeface="NikoshBAN" pitchFamily="2" charset="0"/>
              </a:rPr>
              <a:t>Synonyms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2590801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NikoshBAN" pitchFamily="2" charset="0"/>
                <a:cs typeface="NikoshBAN" pitchFamily="2" charset="0"/>
              </a:rPr>
              <a:t>             Antonyms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476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              TEACHERS IDENTITY  </vt:lpstr>
      <vt:lpstr>Slide 3</vt:lpstr>
      <vt:lpstr>Slide 4</vt:lpstr>
      <vt:lpstr>Today’s topic is about- Amerigo, a street child Unit-08,Lesson-04 Classes: XI-XII And Alim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HP</dc:creator>
  <cp:lastModifiedBy>pc</cp:lastModifiedBy>
  <cp:revision>261</cp:revision>
  <dcterms:created xsi:type="dcterms:W3CDTF">2006-08-16T00:00:00Z</dcterms:created>
  <dcterms:modified xsi:type="dcterms:W3CDTF">2022-02-08T03:47:42Z</dcterms:modified>
</cp:coreProperties>
</file>