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80" r:id="rId3"/>
    <p:sldId id="279" r:id="rId4"/>
    <p:sldId id="260" r:id="rId5"/>
    <p:sldId id="261" r:id="rId6"/>
    <p:sldId id="262" r:id="rId7"/>
    <p:sldId id="266" r:id="rId8"/>
    <p:sldId id="265" r:id="rId9"/>
    <p:sldId id="263" r:id="rId10"/>
    <p:sldId id="269" r:id="rId11"/>
    <p:sldId id="268" r:id="rId12"/>
    <p:sldId id="264" r:id="rId13"/>
    <p:sldId id="267" r:id="rId14"/>
    <p:sldId id="259" r:id="rId15"/>
    <p:sldId id="257" r:id="rId16"/>
    <p:sldId id="256" r:id="rId17"/>
    <p:sldId id="270" r:id="rId18"/>
    <p:sldId id="272" r:id="rId19"/>
    <p:sldId id="28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2" autoAdjust="0"/>
    <p:restoredTop sz="86318" autoAdjust="0"/>
  </p:normalViewPr>
  <p:slideViewPr>
    <p:cSldViewPr snapToGrid="0">
      <p:cViewPr varScale="1">
        <p:scale>
          <a:sx n="57" d="100"/>
          <a:sy n="57" d="100"/>
        </p:scale>
        <p:origin x="82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D058-D6EE-4E6B-A958-6BF10271DCC6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92A5E-2B30-4414-A989-2E6572A8F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3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7775F5-F735-48FE-B628-6560FA360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952067"/>
            <a:ext cx="6096002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EE3F77-C39C-4CA2-AACB-B1FD4429AD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ACC0D6-3CB1-4113-B80B-42C1D4256914}"/>
              </a:ext>
            </a:extLst>
          </p:cNvPr>
          <p:cNvSpPr/>
          <p:nvPr userDrawn="1"/>
        </p:nvSpPr>
        <p:spPr>
          <a:xfrm>
            <a:off x="169331" y="127000"/>
            <a:ext cx="11870269" cy="6603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F25A7C7-677A-4834-BB3C-EC1A46ED0671}"/>
              </a:ext>
            </a:extLst>
          </p:cNvPr>
          <p:cNvGrpSpPr/>
          <p:nvPr userDrawn="1"/>
        </p:nvGrpSpPr>
        <p:grpSpPr>
          <a:xfrm>
            <a:off x="-2" y="-1"/>
            <a:ext cx="12115802" cy="6731000"/>
            <a:chOff x="-2" y="-1"/>
            <a:chExt cx="12115802" cy="6731000"/>
          </a:xfrm>
        </p:grpSpPr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41729D82-0B50-450F-A0E9-1739FEADFB3B}"/>
                </a:ext>
              </a:extLst>
            </p:cNvPr>
            <p:cNvSpPr/>
            <p:nvPr userDrawn="1"/>
          </p:nvSpPr>
          <p:spPr>
            <a:xfrm rot="16200000">
              <a:off x="2929466" y="-2345267"/>
              <a:ext cx="6265334" cy="11548533"/>
            </a:xfrm>
            <a:prstGeom prst="round2SameRect">
              <a:avLst>
                <a:gd name="adj1" fmla="val 21827"/>
                <a:gd name="adj2" fmla="val 2935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970475D-794E-4BE2-95C0-3438D26BC2D2}"/>
                </a:ext>
              </a:extLst>
            </p:cNvPr>
            <p:cNvGrpSpPr/>
            <p:nvPr userDrawn="1"/>
          </p:nvGrpSpPr>
          <p:grpSpPr>
            <a:xfrm>
              <a:off x="1100667" y="5946775"/>
              <a:ext cx="9567333" cy="609600"/>
              <a:chOff x="903551" y="4765675"/>
              <a:chExt cx="8358983" cy="47625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F695F0B-81C4-4864-8EEE-F48DD7A89FF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3551" y="4765675"/>
                <a:ext cx="4288896" cy="47625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A972801-3442-4B43-B603-096042553E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73638" y="4765675"/>
                <a:ext cx="4288896" cy="476250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237AFB1-7E6B-4B99-BE2E-D42C03BDB4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54735" y="4388612"/>
              <a:ext cx="1761065" cy="234238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7FE9D80-5088-4A9E-ADAF-30C813EFE8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-1"/>
              <a:ext cx="1333500" cy="1390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44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D8BF6-8312-4AA0-98A1-7A0E3A17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5148D-66E0-471B-B37A-6A9953F36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9561F-4DF5-4FEE-80C3-06A0B395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86E44-B434-4EFB-8AB6-1D3E562E2C0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C4B20-55C2-4482-A2D9-5A0DE040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67A5-6A96-4F69-BA72-5A5D7215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1D8C4-2E4D-471C-BB5B-0A76035E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4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2BFD6-C4F5-417F-81F7-070D4B011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53BB7-0C94-414A-A135-9EFD988D3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23B03-ABF2-42D0-BA78-20031EB6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86E44-B434-4EFB-8AB6-1D3E562E2C0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582A4-9144-4B99-B3FD-CA19F301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0B9E1-AD5C-4A57-94B0-BA9972AB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1D8C4-2E4D-471C-BB5B-0A76035E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CDB7-C02F-4691-AB26-E1C33FB2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5754-FF08-4F23-BB5F-FB833A584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23F85-0BFC-400C-BA52-CDCFA61D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86E44-B434-4EFB-8AB6-1D3E562E2C0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28B19-4EA2-48EC-84D3-5573E4BB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15681-C314-4304-972A-315A7A5C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1D8C4-2E4D-471C-BB5B-0A76035E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7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9C21-F4A2-4259-B538-B5A483CD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15CFE-FCFF-451E-9AFE-04D69BB05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BC39F-05CC-48DB-8A33-8DBC80FC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86E44-B434-4EFB-8AB6-1D3E562E2C0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B1431-3D43-40CA-AC81-A30E96CF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08142-19FE-48B4-985A-A3E9041F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1D8C4-2E4D-471C-BB5B-0A76035E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9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3BB6-3C35-4DA4-9980-FADF4940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51AA4-94A6-4BDD-B3D8-08C4F3068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C6FA9-FBC5-4ED0-A485-44FABA074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20AB7-6853-46E1-943A-288B75D7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86E44-B434-4EFB-8AB6-1D3E562E2C0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4C432-C51F-40B4-AAA9-8D568326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58069-D352-420E-9311-C751459A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1D8C4-2E4D-471C-BB5B-0A76035E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5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C044-0692-4FDA-A6B9-C77FB58C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31F1B-39BF-49D1-A496-6B67AF5D1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CFAEA-4A88-4538-A18F-9545B2D63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9265B-A2DE-4AED-82C5-0E67E09A7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84A2B-742E-433F-9338-387B2B96F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E344A-7761-4231-B0DF-143F6855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86E44-B434-4EFB-8AB6-1D3E562E2C0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185DD-FB68-45CE-875D-CB0A2A97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550E3-5649-4D50-ADEA-8F69144F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1D8C4-2E4D-471C-BB5B-0A76035E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4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09CA-868F-44E2-A39C-948322FD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E7262-DDE4-4D0A-A0AF-6E20148C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86E44-B434-4EFB-8AB6-1D3E562E2C0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9BE42-DF56-45BB-838D-F7DB1BF7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C5D18-3472-43C9-BF2D-48CE88AD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1D8C4-2E4D-471C-BB5B-0A76035E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FF1B99-BF47-4928-BAD2-8BF8C8E3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86E44-B434-4EFB-8AB6-1D3E562E2C0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E4AE2-DAA9-4693-AF98-2E7BCF12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C328-952C-4BC7-BBE5-C936047E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1D8C4-2E4D-471C-BB5B-0A76035E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8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8C9F-7459-4920-ACDA-8959111CC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9BA95-4790-4483-9FAA-2DD7EF14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E0FE4-6C8F-4CD1-89C1-DE1DE7155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C9E4E-54F5-4634-8FA4-BB98BBD4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86E44-B434-4EFB-8AB6-1D3E562E2C0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5B897-44B7-46D8-ABEC-526CED2A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158A5-7987-4D88-9F1E-EAC7C1A6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1D8C4-2E4D-471C-BB5B-0A76035E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D5A1-1919-4A55-A127-F4E8C9D5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5FD17-B13E-478D-9F46-2F4E088F9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FDDF3-71B8-4D28-9F67-8BAAA4834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0B2D1-10D4-404C-9628-6B813E99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86E44-B434-4EFB-8AB6-1D3E562E2C0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0F714-ED25-4234-A509-E6A73BBE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0C4F7-81AE-42DD-9C33-D891A1FB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1D8C4-2E4D-471C-BB5B-0A76035E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4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00E7B-A353-4FE0-875F-E3C5720A48F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952067"/>
            <a:ext cx="6096002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978B6E-AC50-4C32-8CD2-D01A6B14E4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504C3C-ED36-4777-B85A-535C8B214FA4}"/>
              </a:ext>
            </a:extLst>
          </p:cNvPr>
          <p:cNvSpPr/>
          <p:nvPr userDrawn="1"/>
        </p:nvSpPr>
        <p:spPr>
          <a:xfrm>
            <a:off x="169331" y="127000"/>
            <a:ext cx="11870269" cy="6603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8D03B4-9F5A-4920-A1C4-F6958258C274}"/>
              </a:ext>
            </a:extLst>
          </p:cNvPr>
          <p:cNvGrpSpPr/>
          <p:nvPr userDrawn="1"/>
        </p:nvGrpSpPr>
        <p:grpSpPr>
          <a:xfrm>
            <a:off x="-2" y="-1"/>
            <a:ext cx="12115802" cy="6731000"/>
            <a:chOff x="-2" y="-1"/>
            <a:chExt cx="12115802" cy="6731000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EE4544D4-52CE-42C6-9D4A-BB490016FD3C}"/>
                </a:ext>
              </a:extLst>
            </p:cNvPr>
            <p:cNvSpPr/>
            <p:nvPr userDrawn="1"/>
          </p:nvSpPr>
          <p:spPr>
            <a:xfrm rot="16200000">
              <a:off x="2929466" y="-2345267"/>
              <a:ext cx="6265334" cy="11548533"/>
            </a:xfrm>
            <a:prstGeom prst="round2SameRect">
              <a:avLst>
                <a:gd name="adj1" fmla="val 21827"/>
                <a:gd name="adj2" fmla="val 2935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285B64B-741C-4DF3-8C4F-A6F8F4C1B453}"/>
                </a:ext>
              </a:extLst>
            </p:cNvPr>
            <p:cNvGrpSpPr/>
            <p:nvPr userDrawn="1"/>
          </p:nvGrpSpPr>
          <p:grpSpPr>
            <a:xfrm>
              <a:off x="1100667" y="5946775"/>
              <a:ext cx="9567333" cy="609600"/>
              <a:chOff x="903551" y="4765675"/>
              <a:chExt cx="8358983" cy="47625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DADD6EF-3586-4B6F-B740-B03929390E5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3551" y="4765675"/>
                <a:ext cx="4288896" cy="47625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D6166EA-B58F-4F5D-B020-0E51A08459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73638" y="4765675"/>
                <a:ext cx="4288896" cy="476250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AE15AD7-AF03-41E6-8409-970A83ECD0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54735" y="4388612"/>
              <a:ext cx="1761065" cy="234238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5B37A35-469F-4912-8A2B-C936403849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-1"/>
              <a:ext cx="1333500" cy="1390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24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52625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11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48CAE-0E04-4D37-A702-16DA9368F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115" y="825500"/>
            <a:ext cx="2220867" cy="2090228"/>
          </a:xfrm>
          <a:prstGeom prst="rect">
            <a:avLst/>
          </a:prstGeom>
          <a:ln>
            <a:solidFill>
              <a:srgbClr val="002060"/>
            </a:solidFill>
            <a:prstDash val="lgDash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B6C40-2512-40A7-9D09-883B5DF68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039" y="825500"/>
            <a:ext cx="2220867" cy="2090228"/>
          </a:xfrm>
          <a:prstGeom prst="rect">
            <a:avLst/>
          </a:prstGeom>
          <a:ln>
            <a:solidFill>
              <a:srgbClr val="002060"/>
            </a:solidFill>
            <a:prstDash val="lgDash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825B5-C6A7-4D35-A64D-7960A2DB9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963" y="825500"/>
            <a:ext cx="2220867" cy="2090228"/>
          </a:xfrm>
          <a:prstGeom prst="rect">
            <a:avLst/>
          </a:prstGeom>
          <a:ln>
            <a:solidFill>
              <a:srgbClr val="002060"/>
            </a:solidFill>
            <a:prstDash val="lgDash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D6456-832C-4517-8ACA-A6B8A353D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54" y="825500"/>
            <a:ext cx="2220867" cy="2090228"/>
          </a:xfrm>
          <a:prstGeom prst="rect">
            <a:avLst/>
          </a:prstGeom>
          <a:ln>
            <a:solidFill>
              <a:srgbClr val="002060"/>
            </a:solidFill>
            <a:prstDash val="lgDash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3B3979-E139-4467-9ED1-AB119CFB1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467" y="3107908"/>
            <a:ext cx="2220867" cy="2090228"/>
          </a:xfrm>
          <a:prstGeom prst="rect">
            <a:avLst/>
          </a:prstGeom>
          <a:ln>
            <a:solidFill>
              <a:srgbClr val="002060"/>
            </a:solidFill>
            <a:prstDash val="lgDash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17B7B2-BDF6-4F41-91B7-929808112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039" y="3207351"/>
            <a:ext cx="2220867" cy="2090228"/>
          </a:xfrm>
          <a:prstGeom prst="rect">
            <a:avLst/>
          </a:prstGeom>
          <a:ln>
            <a:solidFill>
              <a:srgbClr val="002060"/>
            </a:solidFill>
            <a:prstDash val="lgDash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324DDD-B5F4-451C-91E5-41EF15BF3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115" y="3278278"/>
            <a:ext cx="2220867" cy="2090228"/>
          </a:xfrm>
          <a:prstGeom prst="rect">
            <a:avLst/>
          </a:prstGeom>
          <a:ln>
            <a:solidFill>
              <a:srgbClr val="002060"/>
            </a:solidFill>
            <a:prstDash val="lgDash"/>
          </a:ln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7272D727-F38C-4766-A357-F6C0194C0482}"/>
              </a:ext>
            </a:extLst>
          </p:cNvPr>
          <p:cNvSpPr txBox="1"/>
          <p:nvPr/>
        </p:nvSpPr>
        <p:spPr>
          <a:xfrm>
            <a:off x="9172095" y="2575667"/>
            <a:ext cx="13217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  </a:t>
            </a:r>
          </a:p>
        </p:txBody>
      </p:sp>
    </p:spTree>
    <p:extLst>
      <p:ext uri="{BB962C8B-B14F-4D97-AF65-F5344CB8AC3E}">
        <p14:creationId xmlns:p14="http://schemas.microsoft.com/office/powerpoint/2010/main" val="301491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4CF3F0-2056-45E0-B4BA-077807077D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353" y="893007"/>
            <a:ext cx="2130380" cy="1953585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8F0247-FCEF-4D57-97A9-F24E2CBF1F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642" y="893007"/>
            <a:ext cx="2130380" cy="1953585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DCF0B-00E7-4C19-B4A5-D3672A909E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506" y="855252"/>
            <a:ext cx="2044368" cy="1874711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6A726-0EF9-45C3-ACD3-F44807840B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190" y="835422"/>
            <a:ext cx="2243265" cy="2057102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FE13B4-B640-40D7-BC2E-103B24C5A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680" y="2987104"/>
            <a:ext cx="2130380" cy="1953585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EB7DA1-C607-480E-9E50-95A08A66B3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087" y="2925287"/>
            <a:ext cx="2130380" cy="1953585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01F861-E80D-4361-B25B-4B468F29EF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494" y="2950687"/>
            <a:ext cx="2130380" cy="1860505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DCC6E1-8A3C-4BF7-B6CC-A327116456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632" y="2987104"/>
            <a:ext cx="2130380" cy="1953585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7272D727-F38C-4766-A357-F6C0194C0482}"/>
              </a:ext>
            </a:extLst>
          </p:cNvPr>
          <p:cNvSpPr txBox="1"/>
          <p:nvPr/>
        </p:nvSpPr>
        <p:spPr>
          <a:xfrm>
            <a:off x="5278690" y="3963897"/>
            <a:ext cx="19194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 b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  </a:t>
            </a:r>
          </a:p>
        </p:txBody>
      </p:sp>
    </p:spTree>
    <p:extLst>
      <p:ext uri="{BB962C8B-B14F-4D97-AF65-F5344CB8AC3E}">
        <p14:creationId xmlns:p14="http://schemas.microsoft.com/office/powerpoint/2010/main" val="375873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993158-3D29-4A78-8521-D5122D328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50" y="3528032"/>
            <a:ext cx="2157926" cy="181223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47478-144C-4D0B-BE5E-E222F897E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554" y="3528031"/>
            <a:ext cx="2157928" cy="181224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893B60-6ABC-49CE-BC11-27A735FD3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981" y="3528031"/>
            <a:ext cx="1992830" cy="167359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68A6BB-72BC-459B-9BD6-95E26E9BC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568" y="3528031"/>
            <a:ext cx="1992830" cy="167359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6643AE-2B39-4666-9960-4E7DBB0A0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50" y="1462963"/>
            <a:ext cx="2157926" cy="181223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9186B-1201-4D7F-B434-E68DB0936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554" y="1462962"/>
            <a:ext cx="2157927" cy="181224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1BB79F-52D1-48BD-8E92-D870AFC54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748" y="1462962"/>
            <a:ext cx="1734091" cy="172835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B36869-4846-4ADE-B5D4-B5778CAC2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394" y="1462962"/>
            <a:ext cx="1845817" cy="172835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1974FB-204B-455C-B330-6897EAA6F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046" y="1434879"/>
            <a:ext cx="2058044" cy="172835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18E6E5-F7C0-4402-AAA9-F45EE328B07E}"/>
              </a:ext>
            </a:extLst>
          </p:cNvPr>
          <p:cNvSpPr txBox="1"/>
          <p:nvPr/>
        </p:nvSpPr>
        <p:spPr>
          <a:xfrm>
            <a:off x="9935560" y="2614802"/>
            <a:ext cx="11180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>
                <a:latin typeface="NikoshBAN" panose="02000000000000000000" pitchFamily="2" charset="0"/>
                <a:cs typeface="NikoshBAN" panose="02000000000000000000" pitchFamily="2" charset="0"/>
              </a:rPr>
              <a:t>৯  </a:t>
            </a:r>
          </a:p>
        </p:txBody>
      </p:sp>
    </p:spTree>
    <p:extLst>
      <p:ext uri="{BB962C8B-B14F-4D97-AF65-F5344CB8AC3E}">
        <p14:creationId xmlns:p14="http://schemas.microsoft.com/office/powerpoint/2010/main" val="84860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E4C94-0066-4501-AF50-8BD7A5A22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507" y="742198"/>
            <a:ext cx="1236147" cy="1591750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C74BFA-9063-4866-966A-A4D759547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00" y="662545"/>
            <a:ext cx="1333909" cy="1717635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120B09-F161-40DB-872A-09F8F1A43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340" y="742198"/>
            <a:ext cx="1333909" cy="1717635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791BF2-4F05-45E2-927F-C4FDD3120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373" y="742198"/>
            <a:ext cx="1333909" cy="1717635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4DA4E9-344A-41AE-B291-D416E749C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406" y="742197"/>
            <a:ext cx="1333909" cy="1717635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D18CD9-7982-4331-BFA5-BCC60D4AE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625" y="2998931"/>
            <a:ext cx="1333909" cy="1717635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A53C76-EB36-4862-B551-6EFC6FB2A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043" y="3040940"/>
            <a:ext cx="1333909" cy="1717635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7C06F9-D865-4854-BA04-96A0D27EB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047" y="3040940"/>
            <a:ext cx="1333909" cy="1717635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9B7E78-1E28-4534-9E0B-B5EA8D774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865" y="2977440"/>
            <a:ext cx="1333909" cy="1717635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C4C2CC-8230-424B-8520-441E771A2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4283" y="2977439"/>
            <a:ext cx="1333909" cy="1717635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7272D727-F38C-4766-A357-F6C0194C0482}"/>
              </a:ext>
            </a:extLst>
          </p:cNvPr>
          <p:cNvSpPr txBox="1"/>
          <p:nvPr/>
        </p:nvSpPr>
        <p:spPr>
          <a:xfrm>
            <a:off x="4807179" y="3899757"/>
            <a:ext cx="2485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১0  </a:t>
            </a:r>
          </a:p>
        </p:txBody>
      </p:sp>
    </p:spTree>
    <p:extLst>
      <p:ext uri="{BB962C8B-B14F-4D97-AF65-F5344CB8AC3E}">
        <p14:creationId xmlns:p14="http://schemas.microsoft.com/office/powerpoint/2010/main" val="251262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890A61-E425-4B87-ADDF-0CAC865C9869}"/>
              </a:ext>
            </a:extLst>
          </p:cNvPr>
          <p:cNvSpPr txBox="1"/>
          <p:nvPr/>
        </p:nvSpPr>
        <p:spPr>
          <a:xfrm>
            <a:off x="1136225" y="1355728"/>
            <a:ext cx="1298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CCB11-F951-4210-A57B-A24B66E57AE2}"/>
              </a:ext>
            </a:extLst>
          </p:cNvPr>
          <p:cNvSpPr txBox="1"/>
          <p:nvPr/>
        </p:nvSpPr>
        <p:spPr>
          <a:xfrm>
            <a:off x="2915538" y="1283290"/>
            <a:ext cx="1298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CCBB2-2221-4905-9B53-8DEAA19DA3CA}"/>
              </a:ext>
            </a:extLst>
          </p:cNvPr>
          <p:cNvSpPr txBox="1"/>
          <p:nvPr/>
        </p:nvSpPr>
        <p:spPr>
          <a:xfrm>
            <a:off x="4897071" y="1355728"/>
            <a:ext cx="1298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B9B2B-E75E-465E-B485-7CEAE142D6B5}"/>
              </a:ext>
            </a:extLst>
          </p:cNvPr>
          <p:cNvSpPr txBox="1"/>
          <p:nvPr/>
        </p:nvSpPr>
        <p:spPr>
          <a:xfrm>
            <a:off x="9276462" y="1355728"/>
            <a:ext cx="1298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03A68-4F24-46EE-9E91-100C77EFE40A}"/>
              </a:ext>
            </a:extLst>
          </p:cNvPr>
          <p:cNvSpPr txBox="1"/>
          <p:nvPr/>
        </p:nvSpPr>
        <p:spPr>
          <a:xfrm>
            <a:off x="1016508" y="3428997"/>
            <a:ext cx="1298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D8948-804C-49CF-BF4F-8954D4074497}"/>
              </a:ext>
            </a:extLst>
          </p:cNvPr>
          <p:cNvSpPr txBox="1"/>
          <p:nvPr/>
        </p:nvSpPr>
        <p:spPr>
          <a:xfrm>
            <a:off x="3160221" y="3428998"/>
            <a:ext cx="1298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1E8E04-8624-48DD-9F03-26B9874AE844}"/>
              </a:ext>
            </a:extLst>
          </p:cNvPr>
          <p:cNvSpPr txBox="1"/>
          <p:nvPr/>
        </p:nvSpPr>
        <p:spPr>
          <a:xfrm>
            <a:off x="5207583" y="3428998"/>
            <a:ext cx="1298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0A318-8C6E-4D46-9805-CF39BC6A1D0C}"/>
              </a:ext>
            </a:extLst>
          </p:cNvPr>
          <p:cNvSpPr txBox="1"/>
          <p:nvPr/>
        </p:nvSpPr>
        <p:spPr>
          <a:xfrm>
            <a:off x="7283888" y="3428999"/>
            <a:ext cx="1298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73BAC5-24C0-4232-BABF-973716B7FE5D}"/>
              </a:ext>
            </a:extLst>
          </p:cNvPr>
          <p:cNvSpPr txBox="1"/>
          <p:nvPr/>
        </p:nvSpPr>
        <p:spPr>
          <a:xfrm>
            <a:off x="9231558" y="3429000"/>
            <a:ext cx="19439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7E51AA-88CA-41F0-A4D9-0C3A51198201}"/>
              </a:ext>
            </a:extLst>
          </p:cNvPr>
          <p:cNvSpPr txBox="1"/>
          <p:nvPr/>
        </p:nvSpPr>
        <p:spPr>
          <a:xfrm>
            <a:off x="6941503" y="1355728"/>
            <a:ext cx="1298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E5435-1D2F-417F-B8C2-F7536AFAC686}"/>
              </a:ext>
            </a:extLst>
          </p:cNvPr>
          <p:cNvSpPr txBox="1"/>
          <p:nvPr/>
        </p:nvSpPr>
        <p:spPr>
          <a:xfrm>
            <a:off x="4123278" y="416942"/>
            <a:ext cx="316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36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0ADB8-B0A5-439B-853B-87C1B429F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686" y="1213941"/>
            <a:ext cx="2740429" cy="1973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C9479C-B7F1-4407-9575-A42A9566F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08" y="3865695"/>
            <a:ext cx="3140224" cy="19974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2CF28E-F1EF-47EB-8C03-05EAA649A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993" y="4029080"/>
            <a:ext cx="2883361" cy="1834043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7272D727-F38C-4766-A357-F6C0194C0482}"/>
              </a:ext>
            </a:extLst>
          </p:cNvPr>
          <p:cNvSpPr txBox="1"/>
          <p:nvPr/>
        </p:nvSpPr>
        <p:spPr>
          <a:xfrm>
            <a:off x="5422991" y="2610957"/>
            <a:ext cx="1346017" cy="228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>
                <a:latin typeface="NikoshBAN" panose="02000000000000000000" pitchFamily="2" charset="0"/>
                <a:cs typeface="NikoshBAN" panose="02000000000000000000" pitchFamily="2" charset="0"/>
              </a:rPr>
              <a:t>6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6C9C56-1EC2-4C32-A1EF-EF85EA1C6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460" y="1318065"/>
            <a:ext cx="2740429" cy="1973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1EB0A5-6EFE-4BA2-84E0-AC5C8D997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212" y="1441267"/>
            <a:ext cx="2740429" cy="1973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F9D2CA-E091-4341-AEF1-F90FC92AF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015" y="4034881"/>
            <a:ext cx="2740429" cy="19737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B333F-F207-4A59-A624-839BCB29318E}"/>
              </a:ext>
            </a:extLst>
          </p:cNvPr>
          <p:cNvSpPr txBox="1"/>
          <p:nvPr/>
        </p:nvSpPr>
        <p:spPr>
          <a:xfrm>
            <a:off x="3359150" y="392575"/>
            <a:ext cx="49911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য়টি হরিণ আছে ?</a:t>
            </a:r>
          </a:p>
        </p:txBody>
      </p:sp>
    </p:spTree>
    <p:extLst>
      <p:ext uri="{BB962C8B-B14F-4D97-AF65-F5344CB8AC3E}">
        <p14:creationId xmlns:p14="http://schemas.microsoft.com/office/powerpoint/2010/main" val="37022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3841A-4B38-43C0-AC66-311DF440A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168" y="1267805"/>
            <a:ext cx="2746614" cy="232264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12C2D-B43A-41FD-A71E-3F210DB8A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00" y="1343880"/>
            <a:ext cx="2656652" cy="224656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1211F5-454F-4AB5-95AB-EC2A8F6F7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498" y="3787874"/>
            <a:ext cx="2656654" cy="224656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B49C12-CF4E-4930-B99B-B412FE2B2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545" y="3787874"/>
            <a:ext cx="2711408" cy="217586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26AA8E-85D4-4963-A137-FA2F1801E82C}"/>
              </a:ext>
            </a:extLst>
          </p:cNvPr>
          <p:cNvSpPr txBox="1"/>
          <p:nvPr/>
        </p:nvSpPr>
        <p:spPr>
          <a:xfrm>
            <a:off x="5366695" y="1738434"/>
            <a:ext cx="2016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272D727-F38C-4766-A357-F6C0194C0482}"/>
              </a:ext>
            </a:extLst>
          </p:cNvPr>
          <p:cNvSpPr txBox="1"/>
          <p:nvPr/>
        </p:nvSpPr>
        <p:spPr>
          <a:xfrm>
            <a:off x="9312193" y="1369852"/>
            <a:ext cx="13217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>
                <a:latin typeface="NikoshBAN" panose="02000000000000000000" pitchFamily="2" charset="0"/>
                <a:cs typeface="NikoshBAN" panose="02000000000000000000" pitchFamily="2" charset="0"/>
              </a:rPr>
              <a:t>4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49602E-34EF-4DE6-8E5C-8EE3B56D0733}"/>
              </a:ext>
            </a:extLst>
          </p:cNvPr>
          <p:cNvSpPr txBox="1"/>
          <p:nvPr/>
        </p:nvSpPr>
        <p:spPr>
          <a:xfrm>
            <a:off x="2847648" y="415198"/>
            <a:ext cx="5038093" cy="6463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বলতো কয়টি মুরগি আ</a:t>
            </a:r>
            <a:r>
              <a:rPr lang="as-IN" sz="360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ে ?</a:t>
            </a:r>
          </a:p>
        </p:txBody>
      </p:sp>
    </p:spTree>
    <p:extLst>
      <p:ext uri="{BB962C8B-B14F-4D97-AF65-F5344CB8AC3E}">
        <p14:creationId xmlns:p14="http://schemas.microsoft.com/office/powerpoint/2010/main" val="40281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697872-BC24-4E80-942E-922343845160}"/>
              </a:ext>
            </a:extLst>
          </p:cNvPr>
          <p:cNvSpPr txBox="1"/>
          <p:nvPr/>
        </p:nvSpPr>
        <p:spPr>
          <a:xfrm>
            <a:off x="2285998" y="1026719"/>
            <a:ext cx="3936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25EFD028-3631-4178-9110-830395599B0D}"/>
              </a:ext>
            </a:extLst>
          </p:cNvPr>
          <p:cNvSpPr txBox="1"/>
          <p:nvPr/>
        </p:nvSpPr>
        <p:spPr>
          <a:xfrm>
            <a:off x="2285997" y="2472364"/>
            <a:ext cx="2570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/>
              <a:t>ক ) </a:t>
            </a:r>
            <a:r>
              <a:rPr lang="en-US" sz="6600" b="1"/>
              <a:t>৫</a:t>
            </a:r>
            <a:r>
              <a:rPr lang="en-US" sz="8000" b="1"/>
              <a:t> </a:t>
            </a:r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1D78D2B6-DE4E-4111-B4B9-214B5AAE3F8E}"/>
              </a:ext>
            </a:extLst>
          </p:cNvPr>
          <p:cNvSpPr txBox="1"/>
          <p:nvPr/>
        </p:nvSpPr>
        <p:spPr>
          <a:xfrm>
            <a:off x="6095521" y="2351782"/>
            <a:ext cx="2159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/>
              <a:t>খ ) </a:t>
            </a:r>
            <a:r>
              <a:rPr lang="en-US" sz="6600" b="1"/>
              <a:t>৮</a:t>
            </a:r>
            <a:r>
              <a:rPr lang="en-US" sz="8000" b="1"/>
              <a:t> 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7E2B9FE2-F500-4C93-B650-1AFA70D4B817}"/>
              </a:ext>
            </a:extLst>
          </p:cNvPr>
          <p:cNvSpPr txBox="1"/>
          <p:nvPr/>
        </p:nvSpPr>
        <p:spPr>
          <a:xfrm>
            <a:off x="2425698" y="4041119"/>
            <a:ext cx="2570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/>
              <a:t>গ ) </a:t>
            </a:r>
            <a:r>
              <a:rPr lang="en-US" sz="6600" b="1"/>
              <a:t>৯</a:t>
            </a:r>
            <a:r>
              <a:rPr lang="en-US" sz="8000" b="1"/>
              <a:t> </a:t>
            </a:r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B3A66E78-E8AF-41AF-9672-B04D59289EB9}"/>
              </a:ext>
            </a:extLst>
          </p:cNvPr>
          <p:cNvSpPr txBox="1"/>
          <p:nvPr/>
        </p:nvSpPr>
        <p:spPr>
          <a:xfrm>
            <a:off x="6373961" y="4148840"/>
            <a:ext cx="2570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/>
              <a:t>ঘ ) </a:t>
            </a:r>
            <a:r>
              <a:rPr lang="en-US" sz="6600" b="1"/>
              <a:t>৭</a:t>
            </a:r>
            <a:endParaRPr lang="en-US" sz="8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F2193-8DA8-4604-B288-1DF11386E64D}"/>
              </a:ext>
            </a:extLst>
          </p:cNvPr>
          <p:cNvSpPr txBox="1"/>
          <p:nvPr/>
        </p:nvSpPr>
        <p:spPr>
          <a:xfrm>
            <a:off x="4127261" y="408910"/>
            <a:ext cx="3936520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ক কাজ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B8EF12-7DA5-430F-A3AC-59DC905EDD10}"/>
              </a:ext>
            </a:extLst>
          </p:cNvPr>
          <p:cNvSpPr/>
          <p:nvPr/>
        </p:nvSpPr>
        <p:spPr>
          <a:xfrm>
            <a:off x="1929161" y="1493442"/>
            <a:ext cx="356836" cy="324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22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FA0BA0-C46E-4253-A75D-427A02B26FA7}"/>
              </a:ext>
            </a:extLst>
          </p:cNvPr>
          <p:cNvSpPr txBox="1"/>
          <p:nvPr/>
        </p:nvSpPr>
        <p:spPr>
          <a:xfrm>
            <a:off x="845388" y="1414733"/>
            <a:ext cx="6642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হয়েছে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ACFEB-D91F-4B45-8C6D-882F1849653F}"/>
              </a:ext>
            </a:extLst>
          </p:cNvPr>
          <p:cNvSpPr txBox="1"/>
          <p:nvPr/>
        </p:nvSpPr>
        <p:spPr>
          <a:xfrm>
            <a:off x="4425351" y="3651227"/>
            <a:ext cx="6642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NikoshBAN" panose="02000000000000000000" pitchFamily="2" charset="0"/>
                <a:cs typeface="NikoshBAN" panose="02000000000000000000" pitchFamily="2" charset="0"/>
              </a:rPr>
              <a:t>তোমাকে অসংখ্য ধন্যবাদ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57CF0-596B-4F10-9818-553AC83842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730" y="1267343"/>
            <a:ext cx="2149469" cy="21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73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0AE11-90B7-4E47-819F-7BE80A0E77F9}"/>
              </a:ext>
            </a:extLst>
          </p:cNvPr>
          <p:cNvSpPr txBox="1"/>
          <p:nvPr/>
        </p:nvSpPr>
        <p:spPr>
          <a:xfrm>
            <a:off x="4368800" y="496917"/>
            <a:ext cx="2413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A30AC6-9534-445A-B57A-DC3CB8DA8A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25" y="1509494"/>
            <a:ext cx="2813050" cy="2813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39A8DA-5426-4A97-BBC1-1A95C05DE1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800" y="1560294"/>
            <a:ext cx="2813050" cy="2813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107AE-201C-493F-B850-6AC94E537E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325" y="1509494"/>
            <a:ext cx="2813050" cy="28130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B0F00C-3500-4C7A-8EFB-CF7D56253FC3}"/>
              </a:ext>
            </a:extLst>
          </p:cNvPr>
          <p:cNvSpPr txBox="1"/>
          <p:nvPr/>
        </p:nvSpPr>
        <p:spPr>
          <a:xfrm>
            <a:off x="2882900" y="4467224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as-IN" sz="360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ি প্রজাপতি গুনে খাতায় লি</a:t>
            </a:r>
            <a:r>
              <a:rPr lang="as-IN" sz="360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8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78E4C8-0DCC-4233-BB0F-3D6CDBF8B7A4}"/>
              </a:ext>
            </a:extLst>
          </p:cNvPr>
          <p:cNvSpPr txBox="1"/>
          <p:nvPr/>
        </p:nvSpPr>
        <p:spPr>
          <a:xfrm>
            <a:off x="670257" y="3707966"/>
            <a:ext cx="47599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দিব্যেন্দু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বারোমাসা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কোটচাঁদপুর,ঝিনাইদহ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D80749-E78E-4AED-8D4C-8F910262F0C9}"/>
              </a:ext>
            </a:extLst>
          </p:cNvPr>
          <p:cNvGrpSpPr/>
          <p:nvPr/>
        </p:nvGrpSpPr>
        <p:grpSpPr>
          <a:xfrm>
            <a:off x="6931532" y="563127"/>
            <a:ext cx="3323590" cy="5579344"/>
            <a:chOff x="5638800" y="431048"/>
            <a:chExt cx="3202405" cy="57829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D45761-1868-454E-88EF-94582BB23083}"/>
                </a:ext>
              </a:extLst>
            </p:cNvPr>
            <p:cNvSpPr txBox="1"/>
            <p:nvPr/>
          </p:nvSpPr>
          <p:spPr>
            <a:xfrm>
              <a:off x="5638800" y="3812322"/>
              <a:ext cx="3202405" cy="240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</a:p>
            <a:p>
              <a:pPr algn="l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থমিক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l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:3,সংখ্যা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গনণা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l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AE67D2-A1B1-48A0-BE86-40064CE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6928" y="431048"/>
              <a:ext cx="2334872" cy="30382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5DDCEA-3F0B-4B58-B494-6F28CC452FF2}"/>
              </a:ext>
            </a:extLst>
          </p:cNvPr>
          <p:cNvGrpSpPr/>
          <p:nvPr/>
        </p:nvGrpSpPr>
        <p:grpSpPr>
          <a:xfrm>
            <a:off x="5411165" y="1479599"/>
            <a:ext cx="274320" cy="3702001"/>
            <a:chOff x="5181600" y="1555799"/>
            <a:chExt cx="274320" cy="370200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233155B-BC07-49EC-83B6-3E3677428C3C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1555799"/>
              <a:ext cx="0" cy="3164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8C38658-C6D2-4116-A133-9C8E9BEDA7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1930" y="1834076"/>
              <a:ext cx="46989" cy="31898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EE45288-CDA4-495E-ACC7-09A3B0ACBB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0200" y="2275840"/>
              <a:ext cx="45720" cy="29819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EBDD6A-93AF-48CB-9C32-5D3461E21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55" y="808391"/>
            <a:ext cx="2782497" cy="27824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05365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350A7-B1D4-4C9A-97F3-00A096A12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6980" y="195120"/>
            <a:ext cx="9958039" cy="58881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7FB299-E6AE-41B3-81EF-F5AE2D249F58}"/>
              </a:ext>
            </a:extLst>
          </p:cNvPr>
          <p:cNvSpPr txBox="1"/>
          <p:nvPr/>
        </p:nvSpPr>
        <p:spPr>
          <a:xfrm>
            <a:off x="189571" y="0"/>
            <a:ext cx="11396546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as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29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104977-029A-4A63-B1D0-E34B1A3DAA36}"/>
              </a:ext>
            </a:extLst>
          </p:cNvPr>
          <p:cNvSpPr txBox="1"/>
          <p:nvPr/>
        </p:nvSpPr>
        <p:spPr>
          <a:xfrm>
            <a:off x="2201333" y="897467"/>
            <a:ext cx="477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DB44A-81DE-4181-9ACC-97C0A8306633}"/>
              </a:ext>
            </a:extLst>
          </p:cNvPr>
          <p:cNvSpPr txBox="1"/>
          <p:nvPr/>
        </p:nvSpPr>
        <p:spPr>
          <a:xfrm>
            <a:off x="1502833" y="2363857"/>
            <a:ext cx="1005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২.১.১     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6D31A-7EAF-43BC-8788-2DFECF223E38}"/>
              </a:ext>
            </a:extLst>
          </p:cNvPr>
          <p:cNvSpPr txBox="1"/>
          <p:nvPr/>
        </p:nvSpPr>
        <p:spPr>
          <a:xfrm>
            <a:off x="1066800" y="3417958"/>
            <a:ext cx="1005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2.১.2        ১ থেকে 10পর্যন্ত সংখ্যা অংকে লিখতে পারবে। 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F794E74-3F66-48ED-904B-C1B823492986}"/>
              </a:ext>
            </a:extLst>
          </p:cNvPr>
          <p:cNvSpPr/>
          <p:nvPr/>
        </p:nvSpPr>
        <p:spPr>
          <a:xfrm>
            <a:off x="508000" y="2501900"/>
            <a:ext cx="79586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7DFC482-D675-468A-A21D-E2EB90BCEDD1}"/>
              </a:ext>
            </a:extLst>
          </p:cNvPr>
          <p:cNvSpPr/>
          <p:nvPr/>
        </p:nvSpPr>
        <p:spPr>
          <a:xfrm>
            <a:off x="508000" y="3556001"/>
            <a:ext cx="79586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BE0AC-E712-4FC6-9191-44A8F5A6E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042" y="810869"/>
            <a:ext cx="4318958" cy="523626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72D727-F38C-4766-A357-F6C0194C0482}"/>
              </a:ext>
            </a:extLst>
          </p:cNvPr>
          <p:cNvSpPr txBox="1"/>
          <p:nvPr/>
        </p:nvSpPr>
        <p:spPr>
          <a:xfrm>
            <a:off x="8046560" y="1521312"/>
            <a:ext cx="13217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</a:p>
        </p:txBody>
      </p:sp>
    </p:spTree>
    <p:extLst>
      <p:ext uri="{BB962C8B-B14F-4D97-AF65-F5344CB8AC3E}">
        <p14:creationId xmlns:p14="http://schemas.microsoft.com/office/powerpoint/2010/main" val="401651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B0D4FF-53C0-4160-8B56-1533FD8B3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657" y="949945"/>
            <a:ext cx="3732003" cy="38919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02AC28-452D-4C96-ABE3-D9A6C3B6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562" y="949945"/>
            <a:ext cx="3732003" cy="38919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0F1C2D-DBB1-4148-AB26-23E12B2B7848}"/>
              </a:ext>
            </a:extLst>
          </p:cNvPr>
          <p:cNvSpPr txBox="1"/>
          <p:nvPr/>
        </p:nvSpPr>
        <p:spPr>
          <a:xfrm>
            <a:off x="5332247" y="3703290"/>
            <a:ext cx="13217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</a:p>
        </p:txBody>
      </p:sp>
    </p:spTree>
    <p:extLst>
      <p:ext uri="{BB962C8B-B14F-4D97-AF65-F5344CB8AC3E}">
        <p14:creationId xmlns:p14="http://schemas.microsoft.com/office/powerpoint/2010/main" val="154218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1A33A-6DBB-4C3F-96AB-050C5ABAA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81" y="1314572"/>
            <a:ext cx="3253328" cy="281855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41625B-B21B-4989-BE3D-8E4601118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336" y="1314572"/>
            <a:ext cx="3253328" cy="281855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A38B90-A057-4475-9C96-E916DC5B7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091" y="1294555"/>
            <a:ext cx="3253328" cy="281855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93DD38-0C00-4912-BC05-27866C2DDE92}"/>
              </a:ext>
            </a:extLst>
          </p:cNvPr>
          <p:cNvSpPr txBox="1"/>
          <p:nvPr/>
        </p:nvSpPr>
        <p:spPr>
          <a:xfrm>
            <a:off x="5112860" y="3532790"/>
            <a:ext cx="13217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>
                <a:latin typeface="NikoshBAN" panose="02000000000000000000" pitchFamily="2" charset="0"/>
                <a:cs typeface="NikoshBAN" panose="02000000000000000000" pitchFamily="2" charset="0"/>
              </a:rPr>
              <a:t>৩  </a:t>
            </a:r>
          </a:p>
        </p:txBody>
      </p:sp>
    </p:spTree>
    <p:extLst>
      <p:ext uri="{BB962C8B-B14F-4D97-AF65-F5344CB8AC3E}">
        <p14:creationId xmlns:p14="http://schemas.microsoft.com/office/powerpoint/2010/main" val="24798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697818-5C16-466F-ADF1-93A26C75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747" y="731358"/>
            <a:ext cx="3223599" cy="2070789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9478A-BDE9-465B-ABAD-0A9E25437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933" y="704548"/>
            <a:ext cx="3223599" cy="2070789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B2940B-A27B-4B5C-A478-E560383DA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898" y="3375206"/>
            <a:ext cx="3223599" cy="2070789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C4032-910C-4E3E-9B47-E7AA26DDE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747" y="3429000"/>
            <a:ext cx="3223599" cy="2070789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C0931F-AA93-4DF8-84E0-4D44108360C9}"/>
              </a:ext>
            </a:extLst>
          </p:cNvPr>
          <p:cNvSpPr txBox="1"/>
          <p:nvPr/>
        </p:nvSpPr>
        <p:spPr>
          <a:xfrm>
            <a:off x="8926454" y="1655596"/>
            <a:ext cx="13217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</a:p>
        </p:txBody>
      </p:sp>
    </p:spTree>
    <p:extLst>
      <p:ext uri="{BB962C8B-B14F-4D97-AF65-F5344CB8AC3E}">
        <p14:creationId xmlns:p14="http://schemas.microsoft.com/office/powerpoint/2010/main" val="61326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B1EE42-3240-4B67-ABA5-47B5C71F7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774" y="469914"/>
            <a:ext cx="2542546" cy="25425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71995-CA8F-465D-9B7E-32F8C1F461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454" y="584214"/>
            <a:ext cx="2542546" cy="2542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E8FE2E-9948-4FB6-9774-751B1D5A30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769" y="679595"/>
            <a:ext cx="2542546" cy="25425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2049B0-903B-4A1E-B183-8D45621849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774" y="3299149"/>
            <a:ext cx="2542546" cy="25425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DD8B2C-109E-4A53-A9DE-649CAEF0CF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366" y="3299149"/>
            <a:ext cx="2542546" cy="25425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68D698-8D31-4CE8-BB51-AFBDA0D4054C}"/>
              </a:ext>
            </a:extLst>
          </p:cNvPr>
          <p:cNvSpPr txBox="1"/>
          <p:nvPr/>
        </p:nvSpPr>
        <p:spPr>
          <a:xfrm>
            <a:off x="8081066" y="3222141"/>
            <a:ext cx="145974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>
                <a:latin typeface="NikoshBAN" panose="02000000000000000000" pitchFamily="2" charset="0"/>
                <a:cs typeface="NikoshBAN" panose="02000000000000000000" pitchFamily="2" charset="0"/>
              </a:rPr>
              <a:t>৫   </a:t>
            </a:r>
          </a:p>
        </p:txBody>
      </p:sp>
    </p:spTree>
    <p:extLst>
      <p:ext uri="{BB962C8B-B14F-4D97-AF65-F5344CB8AC3E}">
        <p14:creationId xmlns:p14="http://schemas.microsoft.com/office/powerpoint/2010/main" val="1292257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F392E8-E2AE-47A5-9748-00A4E6584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952500"/>
            <a:ext cx="2999356" cy="1652676"/>
          </a:xfrm>
          <a:prstGeom prst="rect">
            <a:avLst/>
          </a:prstGeom>
          <a:ln>
            <a:solidFill>
              <a:srgbClr val="002060"/>
            </a:solidFill>
            <a:prstDash val="lgDash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BC0774-EB52-41D2-9AA6-04905607D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621" y="952500"/>
            <a:ext cx="3740757" cy="1652676"/>
          </a:xfrm>
          <a:prstGeom prst="rect">
            <a:avLst/>
          </a:prstGeom>
          <a:ln>
            <a:solidFill>
              <a:srgbClr val="002060"/>
            </a:solidFill>
            <a:prstDash val="lgDash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CC7FF9-D18A-4D5F-B820-A373EB97C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346" y="993951"/>
            <a:ext cx="3224551" cy="1625601"/>
          </a:xfrm>
          <a:prstGeom prst="rect">
            <a:avLst/>
          </a:prstGeom>
          <a:ln>
            <a:solidFill>
              <a:srgbClr val="002060"/>
            </a:solidFill>
            <a:prstDash val="lgDash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A1C76A-E4CA-4B77-8A36-76703784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052" y="3137284"/>
            <a:ext cx="3316051" cy="1757527"/>
          </a:xfrm>
          <a:prstGeom prst="rect">
            <a:avLst/>
          </a:prstGeom>
          <a:ln>
            <a:solidFill>
              <a:srgbClr val="002060"/>
            </a:solidFill>
            <a:prstDash val="lgDash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63A7A-BF7C-4F01-9B5C-9B75093BC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23" y="3242135"/>
            <a:ext cx="3278258" cy="1652676"/>
          </a:xfrm>
          <a:prstGeom prst="rect">
            <a:avLst/>
          </a:prstGeom>
          <a:ln>
            <a:solidFill>
              <a:srgbClr val="002060"/>
            </a:solidFill>
            <a:prstDash val="lgDash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BADD8-6459-4E93-8611-899B35830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023" y="3189709"/>
            <a:ext cx="3486241" cy="1757527"/>
          </a:xfrm>
          <a:prstGeom prst="rect">
            <a:avLst/>
          </a:prstGeom>
          <a:ln>
            <a:solidFill>
              <a:srgbClr val="002060"/>
            </a:solidFill>
            <a:prstDash val="lgDash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EC6EAB-A2D8-4C63-93A4-55C45B81B1E6}"/>
              </a:ext>
            </a:extLst>
          </p:cNvPr>
          <p:cNvSpPr txBox="1"/>
          <p:nvPr/>
        </p:nvSpPr>
        <p:spPr>
          <a:xfrm>
            <a:off x="5118744" y="4299018"/>
            <a:ext cx="13217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</a:p>
        </p:txBody>
      </p:sp>
    </p:spTree>
    <p:extLst>
      <p:ext uri="{BB962C8B-B14F-4D97-AF65-F5344CB8AC3E}">
        <p14:creationId xmlns:p14="http://schemas.microsoft.com/office/powerpoint/2010/main" val="324907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155</Words>
  <Application>Microsoft Office PowerPoint</Application>
  <PresentationFormat>Widescreen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 Nahar</dc:creator>
  <cp:lastModifiedBy>binduphy540780@gmail.com</cp:lastModifiedBy>
  <cp:revision>25</cp:revision>
  <dcterms:created xsi:type="dcterms:W3CDTF">2021-11-09T04:42:32Z</dcterms:created>
  <dcterms:modified xsi:type="dcterms:W3CDTF">2022-02-08T03:57:28Z</dcterms:modified>
</cp:coreProperties>
</file>