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54" r:id="rId2"/>
    <p:sldId id="353" r:id="rId3"/>
    <p:sldId id="347" r:id="rId4"/>
    <p:sldId id="321" r:id="rId5"/>
    <p:sldId id="272" r:id="rId6"/>
    <p:sldId id="322" r:id="rId7"/>
    <p:sldId id="324" r:id="rId8"/>
    <p:sldId id="273" r:id="rId9"/>
    <p:sldId id="274" r:id="rId10"/>
    <p:sldId id="312" r:id="rId11"/>
    <p:sldId id="313" r:id="rId12"/>
    <p:sldId id="362" r:id="rId13"/>
    <p:sldId id="363" r:id="rId14"/>
    <p:sldId id="364" r:id="rId15"/>
    <p:sldId id="365" r:id="rId16"/>
    <p:sldId id="357" r:id="rId17"/>
    <p:sldId id="351" r:id="rId18"/>
    <p:sldId id="368" r:id="rId19"/>
    <p:sldId id="369" r:id="rId20"/>
    <p:sldId id="370" r:id="rId21"/>
    <p:sldId id="318" r:id="rId22"/>
    <p:sldId id="339" r:id="rId23"/>
    <p:sldId id="371" r:id="rId24"/>
    <p:sldId id="34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0033CC"/>
    <a:srgbClr val="008000"/>
    <a:srgbClr val="99FF33"/>
    <a:srgbClr val="FF6699"/>
    <a:srgbClr val="00CC00"/>
    <a:srgbClr val="FF00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3725B-724B-4C31-BA80-5D02C31A7616}" type="doc">
      <dgm:prSet loTypeId="urn:microsoft.com/office/officeart/2005/8/layout/pList2" loCatId="picture" qsTypeId="urn:microsoft.com/office/officeart/2005/8/quickstyle/3d3" qsCatId="3D" csTypeId="urn:microsoft.com/office/officeart/2005/8/colors/colorful3" csCatId="colorful" phldr="1"/>
      <dgm:spPr/>
    </dgm:pt>
    <dgm:pt modelId="{C5E1797B-4EC4-4FB9-936E-E64F8DF5C0A4}">
      <dgm:prSet phldrT="[Text]" custT="1"/>
      <dgm:spPr>
        <a:gradFill flip="none" rotWithShape="1">
          <a:gsLst>
            <a:gs pos="33000">
              <a:schemeClr val="tx1"/>
            </a:gs>
            <a:gs pos="76000">
              <a:schemeClr val="accent4">
                <a:lumMod val="60000"/>
                <a:lumOff val="40000"/>
              </a:schemeClr>
            </a:gs>
            <a:gs pos="63000">
              <a:srgbClr val="00B0F0"/>
            </a:gs>
            <a:gs pos="86000">
              <a:schemeClr val="accent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96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</a:t>
          </a:r>
          <a:endParaRPr lang="en-US" sz="96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4C8C00-26A4-4462-AB8C-017F036EFCEB}" type="parTrans" cxnId="{108257F1-1DF0-4D38-8133-E0B84AB12F80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065123-FB47-4732-8363-E5A388C5761C}" type="sibTrans" cxnId="{108257F1-1DF0-4D38-8133-E0B84AB12F80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29885-1B41-4A28-90DC-E9D000BEFDCE}">
      <dgm:prSet phldrT="[Text]"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6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96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en-US" sz="96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F77C54-3530-4894-A88C-84798C91C1C8}" type="parTrans" cxnId="{0B85F271-1A6F-40E0-80DD-0DC63DD35EDD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7C29-8500-4DA7-AA76-386D2DDEFB64}" type="sibTrans" cxnId="{0B85F271-1A6F-40E0-80DD-0DC63DD35EDD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8E335A-8FD2-4ECD-9B01-43BFEF5AE5D3}">
      <dgm:prSet phldrT="[Text]"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96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 </a:t>
          </a:r>
          <a:endParaRPr lang="en-US" sz="96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F5E3F3-436E-437A-B297-4E69AC4FC895}" type="parTrans" cxnId="{23EE09FC-178E-4D45-A39C-17AAB4F6C20F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7B9871-9D1F-46C4-9217-E830C5429E51}" type="sibTrans" cxnId="{23EE09FC-178E-4D45-A39C-17AAB4F6C20F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23E44F-C30A-40B6-9419-8729B6E1043B}">
      <dgm:prSet custT="1"/>
      <dgm:spPr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rgbClr val="00B050"/>
            </a:gs>
          </a:gsLst>
          <a:path path="rect">
            <a:fillToRect l="50000" t="50000" r="50000" b="50000"/>
          </a:path>
          <a:tileRect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 lIns="731520" tIns="274320" rIns="822960" bIns="1280160"/>
        <a:lstStyle/>
        <a:p>
          <a:r>
            <a:rPr lang="bn-BD" sz="9600" b="1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9600" b="1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8F6335-F658-4E02-BC5A-2ACCFF90DE8D}" type="parTrans" cxnId="{5346AD65-A3B1-454E-AF1C-311CF1B91D33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23A225-4CDC-4204-AB27-A7AFF9DCE2FA}" type="sibTrans" cxnId="{5346AD65-A3B1-454E-AF1C-311CF1B91D33}">
      <dgm:prSet/>
      <dgm:spPr/>
      <dgm:t>
        <a:bodyPr/>
        <a:lstStyle/>
        <a:p>
          <a:endParaRPr lang="en-US" sz="3200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1F1480-86E1-4572-9B01-BBD93CD43809}" type="pres">
      <dgm:prSet presAssocID="{AF83725B-724B-4C31-BA80-5D02C31A7616}" presName="Name0" presStyleCnt="0">
        <dgm:presLayoutVars>
          <dgm:dir/>
          <dgm:resizeHandles val="exact"/>
        </dgm:presLayoutVars>
      </dgm:prSet>
      <dgm:spPr/>
    </dgm:pt>
    <dgm:pt modelId="{CBA94257-D6F0-485E-B08F-0F60151E57DE}" type="pres">
      <dgm:prSet presAssocID="{AF83725B-724B-4C31-BA80-5D02C31A7616}" presName="bkgdShp" presStyleLbl="alignAccFollowNode1" presStyleIdx="0" presStyleCnt="1" custLinFactNeighborX="-203" custLinFactNeighborY="2916"/>
      <dgm:spPr>
        <a:gradFill rotWithShape="0">
          <a:gsLst>
            <a:gs pos="0">
              <a:srgbClr val="7030A0"/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rgbClr val="00B0F0"/>
            </a:gs>
          </a:gsLst>
          <a:lin ang="5400000" scaled="0"/>
        </a:gra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D599BEB7-9F66-428E-9DDD-6F763B46B577}" type="pres">
      <dgm:prSet presAssocID="{AF83725B-724B-4C31-BA80-5D02C31A7616}" presName="linComp" presStyleCnt="0"/>
      <dgm:spPr/>
    </dgm:pt>
    <dgm:pt modelId="{71C08B85-0EB1-489F-88BF-A2E8BBB4E489}" type="pres">
      <dgm:prSet presAssocID="{C5E1797B-4EC4-4FB9-936E-E64F8DF5C0A4}" presName="compNode" presStyleCnt="0"/>
      <dgm:spPr/>
    </dgm:pt>
    <dgm:pt modelId="{7384E256-2C2D-44BB-886F-70646DCB2818}" type="pres">
      <dgm:prSet presAssocID="{C5E1797B-4EC4-4FB9-936E-E64F8DF5C0A4}" presName="node" presStyleLbl="node1" presStyleIdx="0" presStyleCnt="4" custScaleY="81267" custLinFactNeighborX="2232" custLinFactNeighborY="-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76533-2453-4A49-A191-33ABE4C50DBE}" type="pres">
      <dgm:prSet presAssocID="{C5E1797B-4EC4-4FB9-936E-E64F8DF5C0A4}" presName="invisiNode" presStyleLbl="node1" presStyleIdx="0" presStyleCnt="4"/>
      <dgm:spPr/>
    </dgm:pt>
    <dgm:pt modelId="{626EFD66-2CF6-4885-959A-5125B1F194F5}" type="pres">
      <dgm:prSet presAssocID="{C5E1797B-4EC4-4FB9-936E-E64F8DF5C0A4}" presName="imagNode" presStyleLbl="fgImgPlace1" presStyleIdx="0" presStyleCnt="4" custLinFactNeighborX="-2367" custLinFactNeighborY="1439"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28116CE1-CBE7-4626-8E4F-932297F43318}" type="pres">
      <dgm:prSet presAssocID="{BC065123-FB47-4732-8363-E5A388C576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4B331C-8AEF-4BB4-86C4-CB69D0006C57}" type="pres">
      <dgm:prSet presAssocID="{B3B29885-1B41-4A28-90DC-E9D000BEFDCE}" presName="compNode" presStyleCnt="0"/>
      <dgm:spPr/>
    </dgm:pt>
    <dgm:pt modelId="{5DF2B112-0AF8-4611-9FB8-6DEF1148AC94}" type="pres">
      <dgm:prSet presAssocID="{B3B29885-1B41-4A28-90DC-E9D000BEFDCE}" presName="node" presStyleLbl="node1" presStyleIdx="1" presStyleCnt="4" custScaleY="81267" custLinFactNeighborX="1476" custLinFactNeighborY="-1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237AE-FF81-4F2E-AEF8-BE37C08E3981}" type="pres">
      <dgm:prSet presAssocID="{B3B29885-1B41-4A28-90DC-E9D000BEFDCE}" presName="invisiNode" presStyleLbl="node1" presStyleIdx="1" presStyleCnt="4"/>
      <dgm:spPr/>
    </dgm:pt>
    <dgm:pt modelId="{5A067E39-5CFF-4972-9B90-F795F32B6460}" type="pres">
      <dgm:prSet presAssocID="{B3B29885-1B41-4A28-90DC-E9D000BEFDCE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E5E99FF5-0982-46D1-B657-C15D3D7FD45B}" type="pres">
      <dgm:prSet presAssocID="{F7C67C29-8500-4DA7-AA76-386D2DDEFB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21D0976-1199-43F1-A6B7-D677D399B7C8}" type="pres">
      <dgm:prSet presAssocID="{2B8E335A-8FD2-4ECD-9B01-43BFEF5AE5D3}" presName="compNode" presStyleCnt="0"/>
      <dgm:spPr/>
    </dgm:pt>
    <dgm:pt modelId="{5F1B2883-7BEC-4654-A10E-225382BA2FA2}" type="pres">
      <dgm:prSet presAssocID="{2B8E335A-8FD2-4ECD-9B01-43BFEF5AE5D3}" presName="node" presStyleLbl="node1" presStyleIdx="2" presStyleCnt="4" custScaleY="81267" custLinFactNeighborX="1546" custLinFactNeighborY="-12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3794-9F23-4B93-92AB-E5E6A97D49D4}" type="pres">
      <dgm:prSet presAssocID="{2B8E335A-8FD2-4ECD-9B01-43BFEF5AE5D3}" presName="invisiNode" presStyleLbl="node1" presStyleIdx="2" presStyleCnt="4"/>
      <dgm:spPr/>
    </dgm:pt>
    <dgm:pt modelId="{6B603145-4534-4EB1-8747-FA068EA683C5}" type="pres">
      <dgm:prSet presAssocID="{2B8E335A-8FD2-4ECD-9B01-43BFEF5AE5D3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  <dgm:pt modelId="{AEBB5E93-3344-47D4-9653-C1031360155E}" type="pres">
      <dgm:prSet presAssocID="{517B9871-9D1F-46C4-9217-E830C5429E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ECC723-F7DE-45C9-8BE5-766096C09639}" type="pres">
      <dgm:prSet presAssocID="{8C23E44F-C30A-40B6-9419-8729B6E1043B}" presName="compNode" presStyleCnt="0"/>
      <dgm:spPr/>
    </dgm:pt>
    <dgm:pt modelId="{E8266C3E-2851-4AEE-9F50-2D70888DF208}" type="pres">
      <dgm:prSet presAssocID="{8C23E44F-C30A-40B6-9419-8729B6E1043B}" presName="node" presStyleLbl="node1" presStyleIdx="3" presStyleCnt="4" custScaleY="81267" custLinFactNeighborX="1656" custLinFactNeighborY="-12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3B2E7-EA43-4D6A-8C06-FE2736918343}" type="pres">
      <dgm:prSet presAssocID="{8C23E44F-C30A-40B6-9419-8729B6E1043B}" presName="invisiNode" presStyleLbl="node1" presStyleIdx="3" presStyleCnt="4"/>
      <dgm:spPr/>
    </dgm:pt>
    <dgm:pt modelId="{5C69D705-5131-46D1-9596-30F33E30FCDA}" type="pres">
      <dgm:prSet presAssocID="{8C23E44F-C30A-40B6-9419-8729B6E1043B}" presName="imagNode" presStyleLbl="fgImgPlace1" presStyleIdx="3" presStyleCnt="4" custLinFactNeighborX="814" custLinFactNeighborY="1009"/>
      <dgm:spPr>
        <a:blipFill rotWithShape="1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</dgm:pt>
  </dgm:ptLst>
  <dgm:cxnLst>
    <dgm:cxn modelId="{AC997867-81CF-4B78-8B9A-0580F2FEC986}" type="presOf" srcId="{F7C67C29-8500-4DA7-AA76-386D2DDEFB64}" destId="{E5E99FF5-0982-46D1-B657-C15D3D7FD45B}" srcOrd="0" destOrd="0" presId="urn:microsoft.com/office/officeart/2005/8/layout/pList2"/>
    <dgm:cxn modelId="{24ACF65E-33B9-4A1E-B3AD-970E3F25EC89}" type="presOf" srcId="{2B8E335A-8FD2-4ECD-9B01-43BFEF5AE5D3}" destId="{5F1B2883-7BEC-4654-A10E-225382BA2FA2}" srcOrd="0" destOrd="0" presId="urn:microsoft.com/office/officeart/2005/8/layout/pList2"/>
    <dgm:cxn modelId="{23EE09FC-178E-4D45-A39C-17AAB4F6C20F}" srcId="{AF83725B-724B-4C31-BA80-5D02C31A7616}" destId="{2B8E335A-8FD2-4ECD-9B01-43BFEF5AE5D3}" srcOrd="2" destOrd="0" parTransId="{60F5E3F3-436E-437A-B297-4E69AC4FC895}" sibTransId="{517B9871-9D1F-46C4-9217-E830C5429E51}"/>
    <dgm:cxn modelId="{5346AD65-A3B1-454E-AF1C-311CF1B91D33}" srcId="{AF83725B-724B-4C31-BA80-5D02C31A7616}" destId="{8C23E44F-C30A-40B6-9419-8729B6E1043B}" srcOrd="3" destOrd="0" parTransId="{9A8F6335-F658-4E02-BC5A-2ACCFF90DE8D}" sibTransId="{9923A225-4CDC-4204-AB27-A7AFF9DCE2FA}"/>
    <dgm:cxn modelId="{D4F45201-1A36-4710-BAE5-3F2A127D17E5}" type="presOf" srcId="{C5E1797B-4EC4-4FB9-936E-E64F8DF5C0A4}" destId="{7384E256-2C2D-44BB-886F-70646DCB2818}" srcOrd="0" destOrd="0" presId="urn:microsoft.com/office/officeart/2005/8/layout/pList2"/>
    <dgm:cxn modelId="{668D5131-15F5-4F5B-8E98-273970C30301}" type="presOf" srcId="{517B9871-9D1F-46C4-9217-E830C5429E51}" destId="{AEBB5E93-3344-47D4-9653-C1031360155E}" srcOrd="0" destOrd="0" presId="urn:microsoft.com/office/officeart/2005/8/layout/pList2"/>
    <dgm:cxn modelId="{C094AEF2-A3F8-4ADF-BF76-F5B38B12DC67}" type="presOf" srcId="{AF83725B-724B-4C31-BA80-5D02C31A7616}" destId="{2F1F1480-86E1-4572-9B01-BBD93CD43809}" srcOrd="0" destOrd="0" presId="urn:microsoft.com/office/officeart/2005/8/layout/pList2"/>
    <dgm:cxn modelId="{108257F1-1DF0-4D38-8133-E0B84AB12F80}" srcId="{AF83725B-724B-4C31-BA80-5D02C31A7616}" destId="{C5E1797B-4EC4-4FB9-936E-E64F8DF5C0A4}" srcOrd="0" destOrd="0" parTransId="{0F4C8C00-26A4-4462-AB8C-017F036EFCEB}" sibTransId="{BC065123-FB47-4732-8363-E5A388C5761C}"/>
    <dgm:cxn modelId="{0B85F271-1A6F-40E0-80DD-0DC63DD35EDD}" srcId="{AF83725B-724B-4C31-BA80-5D02C31A7616}" destId="{B3B29885-1B41-4A28-90DC-E9D000BEFDCE}" srcOrd="1" destOrd="0" parTransId="{95F77C54-3530-4894-A88C-84798C91C1C8}" sibTransId="{F7C67C29-8500-4DA7-AA76-386D2DDEFB64}"/>
    <dgm:cxn modelId="{BEF0EE4D-ACAC-4580-BCC3-767371884CDB}" type="presOf" srcId="{B3B29885-1B41-4A28-90DC-E9D000BEFDCE}" destId="{5DF2B112-0AF8-4611-9FB8-6DEF1148AC94}" srcOrd="0" destOrd="0" presId="urn:microsoft.com/office/officeart/2005/8/layout/pList2"/>
    <dgm:cxn modelId="{1D320AB1-B3BB-467A-9DC1-655EAF57C85D}" type="presOf" srcId="{BC065123-FB47-4732-8363-E5A388C5761C}" destId="{28116CE1-CBE7-4626-8E4F-932297F43318}" srcOrd="0" destOrd="0" presId="urn:microsoft.com/office/officeart/2005/8/layout/pList2"/>
    <dgm:cxn modelId="{2F37E001-AAA5-4458-8F06-BD784C46E9BC}" type="presOf" srcId="{8C23E44F-C30A-40B6-9419-8729B6E1043B}" destId="{E8266C3E-2851-4AEE-9F50-2D70888DF208}" srcOrd="0" destOrd="0" presId="urn:microsoft.com/office/officeart/2005/8/layout/pList2"/>
    <dgm:cxn modelId="{41C46471-B329-40AF-BFC9-B3AD048D06BC}" type="presParOf" srcId="{2F1F1480-86E1-4572-9B01-BBD93CD43809}" destId="{CBA94257-D6F0-485E-B08F-0F60151E57DE}" srcOrd="0" destOrd="0" presId="urn:microsoft.com/office/officeart/2005/8/layout/pList2"/>
    <dgm:cxn modelId="{5B5E0471-CB44-4583-9A60-45A25098A093}" type="presParOf" srcId="{2F1F1480-86E1-4572-9B01-BBD93CD43809}" destId="{D599BEB7-9F66-428E-9DDD-6F763B46B577}" srcOrd="1" destOrd="0" presId="urn:microsoft.com/office/officeart/2005/8/layout/pList2"/>
    <dgm:cxn modelId="{596E1DA8-7D34-4A9F-B23F-DC5C985439FC}" type="presParOf" srcId="{D599BEB7-9F66-428E-9DDD-6F763B46B577}" destId="{71C08B85-0EB1-489F-88BF-A2E8BBB4E489}" srcOrd="0" destOrd="0" presId="urn:microsoft.com/office/officeart/2005/8/layout/pList2"/>
    <dgm:cxn modelId="{E949CB13-E99F-4F4E-9A44-2EF6B4E057DE}" type="presParOf" srcId="{71C08B85-0EB1-489F-88BF-A2E8BBB4E489}" destId="{7384E256-2C2D-44BB-886F-70646DCB2818}" srcOrd="0" destOrd="0" presId="urn:microsoft.com/office/officeart/2005/8/layout/pList2"/>
    <dgm:cxn modelId="{6CEACE06-F0BF-4759-A0A1-35E848B25F6C}" type="presParOf" srcId="{71C08B85-0EB1-489F-88BF-A2E8BBB4E489}" destId="{E0076533-2453-4A49-A191-33ABE4C50DBE}" srcOrd="1" destOrd="0" presId="urn:microsoft.com/office/officeart/2005/8/layout/pList2"/>
    <dgm:cxn modelId="{0C070BE1-5691-4712-91FC-98710F563CF1}" type="presParOf" srcId="{71C08B85-0EB1-489F-88BF-A2E8BBB4E489}" destId="{626EFD66-2CF6-4885-959A-5125B1F194F5}" srcOrd="2" destOrd="0" presId="urn:microsoft.com/office/officeart/2005/8/layout/pList2"/>
    <dgm:cxn modelId="{D08FF231-92AD-432F-B825-77110B7670C7}" type="presParOf" srcId="{D599BEB7-9F66-428E-9DDD-6F763B46B577}" destId="{28116CE1-CBE7-4626-8E4F-932297F43318}" srcOrd="1" destOrd="0" presId="urn:microsoft.com/office/officeart/2005/8/layout/pList2"/>
    <dgm:cxn modelId="{64CE57BD-885A-4F7F-9B1D-9FA9B275BD21}" type="presParOf" srcId="{D599BEB7-9F66-428E-9DDD-6F763B46B577}" destId="{DB4B331C-8AEF-4BB4-86C4-CB69D0006C57}" srcOrd="2" destOrd="0" presId="urn:microsoft.com/office/officeart/2005/8/layout/pList2"/>
    <dgm:cxn modelId="{EA2A96E4-A4E6-475B-9F9E-87EFD925B9D2}" type="presParOf" srcId="{DB4B331C-8AEF-4BB4-86C4-CB69D0006C57}" destId="{5DF2B112-0AF8-4611-9FB8-6DEF1148AC94}" srcOrd="0" destOrd="0" presId="urn:microsoft.com/office/officeart/2005/8/layout/pList2"/>
    <dgm:cxn modelId="{7A9E7EA4-BDA5-4A93-B8AD-B728AA53AC1E}" type="presParOf" srcId="{DB4B331C-8AEF-4BB4-86C4-CB69D0006C57}" destId="{A0C237AE-FF81-4F2E-AEF8-BE37C08E3981}" srcOrd="1" destOrd="0" presId="urn:microsoft.com/office/officeart/2005/8/layout/pList2"/>
    <dgm:cxn modelId="{68610685-7B61-4251-B612-C7115DE2EA6D}" type="presParOf" srcId="{DB4B331C-8AEF-4BB4-86C4-CB69D0006C57}" destId="{5A067E39-5CFF-4972-9B90-F795F32B6460}" srcOrd="2" destOrd="0" presId="urn:microsoft.com/office/officeart/2005/8/layout/pList2"/>
    <dgm:cxn modelId="{C59A3C73-4AED-4B56-8424-67200D48205B}" type="presParOf" srcId="{D599BEB7-9F66-428E-9DDD-6F763B46B577}" destId="{E5E99FF5-0982-46D1-B657-C15D3D7FD45B}" srcOrd="3" destOrd="0" presId="urn:microsoft.com/office/officeart/2005/8/layout/pList2"/>
    <dgm:cxn modelId="{8AF75C13-F8B2-4DE2-80C1-95FCDD237E01}" type="presParOf" srcId="{D599BEB7-9F66-428E-9DDD-6F763B46B577}" destId="{821D0976-1199-43F1-A6B7-D677D399B7C8}" srcOrd="4" destOrd="0" presId="urn:microsoft.com/office/officeart/2005/8/layout/pList2"/>
    <dgm:cxn modelId="{554EB185-0954-4469-A972-4C217CC37A6A}" type="presParOf" srcId="{821D0976-1199-43F1-A6B7-D677D399B7C8}" destId="{5F1B2883-7BEC-4654-A10E-225382BA2FA2}" srcOrd="0" destOrd="0" presId="urn:microsoft.com/office/officeart/2005/8/layout/pList2"/>
    <dgm:cxn modelId="{18443359-FCE7-4F0C-AA13-725DBDC78DF4}" type="presParOf" srcId="{821D0976-1199-43F1-A6B7-D677D399B7C8}" destId="{3ECE3794-9F23-4B93-92AB-E5E6A97D49D4}" srcOrd="1" destOrd="0" presId="urn:microsoft.com/office/officeart/2005/8/layout/pList2"/>
    <dgm:cxn modelId="{86537C8A-5A62-4AA9-ABC6-83802F221206}" type="presParOf" srcId="{821D0976-1199-43F1-A6B7-D677D399B7C8}" destId="{6B603145-4534-4EB1-8747-FA068EA683C5}" srcOrd="2" destOrd="0" presId="urn:microsoft.com/office/officeart/2005/8/layout/pList2"/>
    <dgm:cxn modelId="{B4C2F63C-B8E5-4720-BEB2-CF4724310C1A}" type="presParOf" srcId="{D599BEB7-9F66-428E-9DDD-6F763B46B577}" destId="{AEBB5E93-3344-47D4-9653-C1031360155E}" srcOrd="5" destOrd="0" presId="urn:microsoft.com/office/officeart/2005/8/layout/pList2"/>
    <dgm:cxn modelId="{44853980-3F8F-43A8-8A46-6BE27DF861D9}" type="presParOf" srcId="{D599BEB7-9F66-428E-9DDD-6F763B46B577}" destId="{B8ECC723-F7DE-45C9-8BE5-766096C09639}" srcOrd="6" destOrd="0" presId="urn:microsoft.com/office/officeart/2005/8/layout/pList2"/>
    <dgm:cxn modelId="{D0969071-A4F2-4EFF-91DD-88AB88932E65}" type="presParOf" srcId="{B8ECC723-F7DE-45C9-8BE5-766096C09639}" destId="{E8266C3E-2851-4AEE-9F50-2D70888DF208}" srcOrd="0" destOrd="0" presId="urn:microsoft.com/office/officeart/2005/8/layout/pList2"/>
    <dgm:cxn modelId="{CD7100F5-A7C6-499A-A8BC-CB7737116031}" type="presParOf" srcId="{B8ECC723-F7DE-45C9-8BE5-766096C09639}" destId="{9903B2E7-EA43-4D6A-8C06-FE2736918343}" srcOrd="1" destOrd="0" presId="urn:microsoft.com/office/officeart/2005/8/layout/pList2"/>
    <dgm:cxn modelId="{4E2C6FC0-71DE-49AF-90E5-114B0BFAC847}" type="presParOf" srcId="{B8ECC723-F7DE-45C9-8BE5-766096C09639}" destId="{5C69D705-5131-46D1-9596-30F33E30FC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94257-D6F0-485E-B08F-0F60151E57DE}">
      <dsp:nvSpPr>
        <dsp:cNvPr id="0" name=""/>
        <dsp:cNvSpPr/>
      </dsp:nvSpPr>
      <dsp:spPr>
        <a:xfrm>
          <a:off x="0" y="75870"/>
          <a:ext cx="8781030" cy="13130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7030A0"/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rgbClr val="00B0F0"/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EFD66-2CF6-4885-959A-5125B1F194F5}">
      <dsp:nvSpPr>
        <dsp:cNvPr id="0" name=""/>
        <dsp:cNvSpPr/>
      </dsp:nvSpPr>
      <dsp:spPr>
        <a:xfrm>
          <a:off x="220439" y="301677"/>
          <a:ext cx="1918449" cy="962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84E256-2C2D-44BB-886F-70646DCB2818}">
      <dsp:nvSpPr>
        <dsp:cNvPr id="0" name=""/>
        <dsp:cNvSpPr/>
      </dsp:nvSpPr>
      <dsp:spPr>
        <a:xfrm rot="10800000">
          <a:off x="308668" y="1387645"/>
          <a:ext cx="1918449" cy="130424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6000">
              <a:schemeClr val="accent4">
                <a:lumMod val="60000"/>
                <a:lumOff val="40000"/>
              </a:schemeClr>
            </a:gs>
            <a:gs pos="63000">
              <a:srgbClr val="00B0F0"/>
            </a:gs>
            <a:gs pos="86000">
              <a:schemeClr val="accent2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</a:t>
          </a:r>
          <a:endParaRPr lang="en-US" sz="96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8778" y="1387645"/>
        <a:ext cx="1838229" cy="1264136"/>
      </dsp:txXfrm>
    </dsp:sp>
    <dsp:sp modelId="{5A067E39-5CFF-4972-9B90-F795F32B6460}">
      <dsp:nvSpPr>
        <dsp:cNvPr id="0" name=""/>
        <dsp:cNvSpPr/>
      </dsp:nvSpPr>
      <dsp:spPr>
        <a:xfrm>
          <a:off x="2376143" y="287820"/>
          <a:ext cx="1918449" cy="962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F2B112-0AF8-4611-9FB8-6DEF1148AC94}">
      <dsp:nvSpPr>
        <dsp:cNvPr id="0" name=""/>
        <dsp:cNvSpPr/>
      </dsp:nvSpPr>
      <dsp:spPr>
        <a:xfrm rot="10800000">
          <a:off x="2404459" y="1387645"/>
          <a:ext cx="1918449" cy="130424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6">
                <a:lumMod val="50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endParaRPr lang="en-US" sz="96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44569" y="1387645"/>
        <a:ext cx="1838229" cy="1264136"/>
      </dsp:txXfrm>
    </dsp:sp>
    <dsp:sp modelId="{6B603145-4534-4EB1-8747-FA068EA683C5}">
      <dsp:nvSpPr>
        <dsp:cNvPr id="0" name=""/>
        <dsp:cNvSpPr/>
      </dsp:nvSpPr>
      <dsp:spPr>
        <a:xfrm>
          <a:off x="4486437" y="287820"/>
          <a:ext cx="1918449" cy="962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1B2883-7BEC-4654-A10E-225382BA2FA2}">
      <dsp:nvSpPr>
        <dsp:cNvPr id="0" name=""/>
        <dsp:cNvSpPr/>
      </dsp:nvSpPr>
      <dsp:spPr>
        <a:xfrm rot="10800000">
          <a:off x="4516096" y="1376555"/>
          <a:ext cx="1918449" cy="130424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 </a:t>
          </a:r>
          <a:endParaRPr lang="en-US" sz="96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556206" y="1376555"/>
        <a:ext cx="1838229" cy="1264136"/>
      </dsp:txXfrm>
    </dsp:sp>
    <dsp:sp modelId="{5C69D705-5131-46D1-9596-30F33E30FCDA}">
      <dsp:nvSpPr>
        <dsp:cNvPr id="0" name=""/>
        <dsp:cNvSpPr/>
      </dsp:nvSpPr>
      <dsp:spPr>
        <a:xfrm>
          <a:off x="6612347" y="297536"/>
          <a:ext cx="1918449" cy="9629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266C3E-2851-4AEE-9F50-2D70888DF208}">
      <dsp:nvSpPr>
        <dsp:cNvPr id="0" name=""/>
        <dsp:cNvSpPr/>
      </dsp:nvSpPr>
      <dsp:spPr>
        <a:xfrm rot="10800000">
          <a:off x="6628501" y="1380727"/>
          <a:ext cx="1918449" cy="130424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33000">
              <a:schemeClr val="tx1"/>
            </a:gs>
            <a:gs pos="78000">
              <a:srgbClr val="FF5050"/>
            </a:gs>
            <a:gs pos="71000">
              <a:srgbClr val="00B0F0"/>
            </a:gs>
            <a:gs pos="86000">
              <a:srgbClr val="00B050"/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0" tIns="274320" rIns="822960" bIns="1280160" numCol="1" spcCol="1270" anchor="t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600" b="1" kern="1200" cap="none" spc="0" dirty="0" smtClean="0">
              <a:ln w="6600">
                <a:prstDash val="solid"/>
              </a:ln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endParaRPr lang="en-US" sz="9600" b="1" kern="1200" cap="none" spc="0" dirty="0">
            <a:ln w="6600">
              <a:prstDash val="solid"/>
            </a:ln>
            <a:solidFill>
              <a:schemeClr val="bg1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6668611" y="1380727"/>
        <a:ext cx="1838229" cy="1264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1"/>
            <a:ext cx="12192000" cy="6858000"/>
            <a:chOff x="0" y="-56491"/>
            <a:chExt cx="9144000" cy="69144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491"/>
              <a:ext cx="9144000" cy="69144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54535" y="4500606"/>
              <a:ext cx="1914527" cy="2247489"/>
            </a:xfrm>
            <a:prstGeom prst="round2DiagRect">
              <a:avLst>
                <a:gd name="adj1" fmla="val 0"/>
                <a:gd name="adj2" fmla="val 5000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428" y="4429125"/>
              <a:ext cx="1971675" cy="2314575"/>
            </a:xfrm>
            <a:prstGeom prst="round2DiagRect">
              <a:avLst>
                <a:gd name="adj1" fmla="val 0"/>
                <a:gd name="adj2" fmla="val 5000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" y="2552489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কুণ্ডেশ্বরী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2535383" y="293001"/>
            <a:ext cx="7287493" cy="82921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607" y="1365862"/>
            <a:ext cx="11461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পৌরনীতি ও সুশাসন পাঠের গুরুত্ব অপরিসীম। যা কিছু নাগরিক জীবনকে স্পর্শ করে, তার প্রায় সকল দিক নিয়েই পৌরনীতি আলোচনা করে। পৌরনীতি ও সুশাসন পাঠের প্রয়োজনীয়তা </a:t>
            </a:r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নিম্নরূপঃ</a:t>
            </a:r>
            <a:endParaRPr lang="en-US" sz="5400" b="1" dirty="0">
              <a:solidFill>
                <a:srgbClr val="0000C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1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07248" y="809525"/>
            <a:ext cx="4001358" cy="199673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নাগরিকতা সম্পর্কীয় জ্ঞান দান করে।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16542" y="832403"/>
            <a:ext cx="3905971" cy="1996736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সুস্থ ও সুন্দর সমাজজীবন গঠনের শিক্ষাদান করে।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6542" y="3460523"/>
            <a:ext cx="3835295" cy="194771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সুনাগরিকতার শিক্ষা দান করে।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17722" y="3429001"/>
            <a:ext cx="4001358" cy="194771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 দৃষ্ঠিভঙ্গি উদার করে।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60282" y="952533"/>
            <a:ext cx="4044840" cy="204951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 সংগঠনের বর্তমান অবস্থা জানতে সাহায্য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57488" y="952531"/>
            <a:ext cx="3994888" cy="204951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 সংগঠন ও প্রতিষ্ঠানের অতীত জানতে সাহায্য </a:t>
            </a:r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91694" y="3429000"/>
            <a:ext cx="4044840" cy="1977291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নাগরিককে অধিকার সচেতন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15862" y="3429000"/>
            <a:ext cx="4036514" cy="1977291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 চেতনা বৃদ্ধি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53045" y="3429001"/>
            <a:ext cx="3736425" cy="1963512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ছাত্র-ছাত্রীদের জ্ঞানের পরিধি বিস্তৃত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1703" y="3440059"/>
            <a:ext cx="3581770" cy="2073871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আন্তর্জাতিক দিগন্ত উম্মোচন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8696" y="832403"/>
            <a:ext cx="3641834" cy="207408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নাগরিকের কর্তব্যবোধ জাগ্রত করে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5727" y="832403"/>
            <a:ext cx="3713743" cy="207408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নাগরিকের গণতান্ত্রিক চেতনা বৃদ্ধি করে</a:t>
            </a:r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37461" y="832403"/>
            <a:ext cx="3623109" cy="202009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বিশ্বশান্তি প্রতিষ্ঠার উপায় সম্পর্কিত জ্ঞান অর্জন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90325" y="809525"/>
            <a:ext cx="3522827" cy="202009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দেশপ্রেম </a:t>
            </a:r>
            <a:r>
              <a:rPr lang="bn-BD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400" b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0613" y="3639146"/>
            <a:ext cx="3639957" cy="1873249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সুযোগ্য নেতৃত্ব গড়ে তোলার শিক্ষা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90325" y="3639146"/>
            <a:ext cx="3522827" cy="186769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6640" y="975351"/>
            <a:ext cx="3623109" cy="202009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কল্যাণরাষ্ট্রের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bn-BD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32663" y="975352"/>
            <a:ext cx="3522827" cy="2020097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09792" y="3650242"/>
            <a:ext cx="3639957" cy="1873249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32663" y="3650242"/>
            <a:ext cx="3522827" cy="1867690"/>
          </a:xfrm>
          <a:prstGeom prst="roundRect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রাষ্ট্রীয়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>
            <a:off x="1781503" y="265807"/>
            <a:ext cx="9128235" cy="869309"/>
          </a:xfrm>
          <a:prstGeom prst="flowChartOffpageConnector">
            <a:avLst/>
          </a:prstGeom>
          <a:solidFill>
            <a:srgbClr val="0000CC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69" y="1135116"/>
            <a:ext cx="11366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latin typeface="NikoshBAN" pitchFamily="2" charset="0"/>
                <a:cs typeface="NikoshBAN" pitchFamily="2" charset="0"/>
              </a:rPr>
              <a:t>স্বাধীন সার্বভৌম বাংলাদেশ আমাদের মাতৃভূমি। নিম্নোক্ত কারণগুলোর জন্য বাংলাদেশে পৌরনীতি ও সুশাসন পাঠের গুরুত্ব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অপরিসীমঃ</a:t>
            </a:r>
            <a:endParaRPr lang="en-US" sz="4800" b="1" dirty="0"/>
          </a:p>
        </p:txBody>
      </p:sp>
      <p:sp>
        <p:nvSpPr>
          <p:cNvPr id="9" name="Oval 8"/>
          <p:cNvSpPr/>
          <p:nvPr/>
        </p:nvSpPr>
        <p:spPr>
          <a:xfrm>
            <a:off x="803500" y="3898869"/>
            <a:ext cx="4953602" cy="1359373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দেশকে ভালোবাসার শিক্ষাঃ</a:t>
            </a:r>
          </a:p>
        </p:txBody>
      </p:sp>
      <p:sp>
        <p:nvSpPr>
          <p:cNvPr id="10" name="Oval 9"/>
          <p:cNvSpPr/>
          <p:nvPr/>
        </p:nvSpPr>
        <p:spPr>
          <a:xfrm>
            <a:off x="6109137" y="3957326"/>
            <a:ext cx="4842989" cy="1521869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ইতিহাস জানাঃ</a:t>
            </a:r>
          </a:p>
        </p:txBody>
      </p:sp>
    </p:spTree>
    <p:extLst>
      <p:ext uri="{BB962C8B-B14F-4D97-AF65-F5344CB8AC3E}">
        <p14:creationId xmlns:p14="http://schemas.microsoft.com/office/powerpoint/2010/main" val="12557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79188" y="970160"/>
            <a:ext cx="4916812" cy="2197510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সমস্যা ও এর সমাধানের পথনির্দেশঃ</a:t>
            </a:r>
          </a:p>
        </p:txBody>
      </p:sp>
      <p:sp>
        <p:nvSpPr>
          <p:cNvPr id="8" name="Oval 7"/>
          <p:cNvSpPr/>
          <p:nvPr/>
        </p:nvSpPr>
        <p:spPr>
          <a:xfrm>
            <a:off x="6323486" y="1061776"/>
            <a:ext cx="4886799" cy="2105894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রাষ্ট্রীয় মূলনীতি সম্পর্কে জ্ঞান লাভঃ</a:t>
            </a:r>
          </a:p>
        </p:txBody>
      </p:sp>
      <p:sp>
        <p:nvSpPr>
          <p:cNvPr id="9" name="Oval 8"/>
          <p:cNvSpPr/>
          <p:nvPr/>
        </p:nvSpPr>
        <p:spPr>
          <a:xfrm>
            <a:off x="1119393" y="3633328"/>
            <a:ext cx="4719485" cy="1789627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রাজনৈতিক সচেতনতা বৃদ্ধিঃ</a:t>
            </a:r>
          </a:p>
        </p:txBody>
      </p:sp>
      <p:sp>
        <p:nvSpPr>
          <p:cNvPr id="10" name="Oval 9"/>
          <p:cNvSpPr/>
          <p:nvPr/>
        </p:nvSpPr>
        <p:spPr>
          <a:xfrm>
            <a:off x="6323486" y="3633328"/>
            <a:ext cx="4498258" cy="1777794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সুনাগরিকতার শিক্ষালাভঃ</a:t>
            </a:r>
          </a:p>
        </p:txBody>
      </p:sp>
    </p:spTree>
    <p:extLst>
      <p:ext uri="{BB962C8B-B14F-4D97-AF65-F5344CB8AC3E}">
        <p14:creationId xmlns:p14="http://schemas.microsoft.com/office/powerpoint/2010/main" val="17530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32761" y="869580"/>
            <a:ext cx="4726587" cy="1548566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গণতান্ত্রিক চেতনা সৃষ্টিঃ</a:t>
            </a:r>
          </a:p>
        </p:txBody>
      </p:sp>
      <p:sp>
        <p:nvSpPr>
          <p:cNvPr id="3" name="Oval 2"/>
          <p:cNvSpPr/>
          <p:nvPr/>
        </p:nvSpPr>
        <p:spPr>
          <a:xfrm>
            <a:off x="6435963" y="858199"/>
            <a:ext cx="4498258" cy="1559947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সংবিধান সম্পর্কে জানা যায়ঃ</a:t>
            </a:r>
          </a:p>
        </p:txBody>
      </p:sp>
      <p:sp>
        <p:nvSpPr>
          <p:cNvPr id="4" name="Oval 3"/>
          <p:cNvSpPr/>
          <p:nvPr/>
        </p:nvSpPr>
        <p:spPr>
          <a:xfrm>
            <a:off x="1232761" y="2741134"/>
            <a:ext cx="4719485" cy="1598307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উদার দৃষ্টিভঙ্গি অর্জনঃ</a:t>
            </a:r>
          </a:p>
        </p:txBody>
      </p:sp>
      <p:sp>
        <p:nvSpPr>
          <p:cNvPr id="5" name="Oval 4"/>
          <p:cNvSpPr/>
          <p:nvPr/>
        </p:nvSpPr>
        <p:spPr>
          <a:xfrm>
            <a:off x="6317976" y="2800661"/>
            <a:ext cx="4616245" cy="1538780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দায়িত্ববোধ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27358" y="4589476"/>
            <a:ext cx="4719485" cy="1598307"/>
          </a:xfrm>
          <a:prstGeom prst="ellipse">
            <a:avLst/>
          </a:prstGeom>
          <a:ln w="28575">
            <a:solidFill>
              <a:srgbClr val="E719AC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925618" y="399152"/>
            <a:ext cx="3832927" cy="723066"/>
          </a:xfrm>
          <a:prstGeom prst="ellipse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474839" y="3065972"/>
            <a:ext cx="9763432" cy="208935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পৌরনীতি ও সুশাসন পাঠ করে কীভাবে সুনাগরিক </a:t>
            </a:r>
            <a:endParaRPr lang="en-US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 যায়? (অনুধাবন)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474837" y="1640294"/>
            <a:ext cx="9763433" cy="9144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পাঠ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প্রয়োজন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6" y="3443164"/>
            <a:ext cx="7994072" cy="318212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1803843" y="879590"/>
          <a:ext cx="8781030" cy="291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3">
                                            <p:graphicEl>
                                              <a:dgm id="{CBA94257-D6F0-485E-B08F-0F60151E57D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3">
                                            <p:graphicEl>
                                              <a:dgm id="{626EFD66-2CF6-4885-959A-5125B1F194F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3">
                                            <p:graphicEl>
                                              <a:dgm id="{7384E256-2C2D-44BB-886F-70646DCB281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3">
                                            <p:graphicEl>
                                              <a:dgm id="{5A067E39-5CFF-4972-9B90-F795F32B6460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3">
                                            <p:graphicEl>
                                              <a:dgm id="{5DF2B112-0AF8-4611-9FB8-6DEF1148AC9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3">
                                            <p:graphicEl>
                                              <a:dgm id="{6B603145-4534-4EB1-8747-FA068EA683C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3">
                                            <p:graphicEl>
                                              <a:dgm id="{5F1B2883-7BEC-4654-A10E-225382BA2FA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3">
                                            <p:graphicEl>
                                              <a:dgm id="{5C69D705-5131-46D1-9596-30F33E30FCD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3">
                                            <p:graphicEl>
                                              <a:dgm id="{E8266C3E-2851-4AEE-9F50-2D70888DF20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5618" y="302170"/>
            <a:ext cx="46482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9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6" y="1429409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Alternate Process 9"/>
          <p:cNvSpPr/>
          <p:nvPr/>
        </p:nvSpPr>
        <p:spPr>
          <a:xfrm>
            <a:off x="1460091" y="5223459"/>
            <a:ext cx="9542206" cy="91440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 লেখ।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70517" y="259548"/>
            <a:ext cx="4657725" cy="737980"/>
          </a:xfrm>
          <a:prstGeom prst="ellipse">
            <a:avLst/>
          </a:prstGeom>
          <a:solidFill>
            <a:srgbClr val="0033CC"/>
          </a:solidFill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সারাংশ 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6" y="1129374"/>
            <a:ext cx="1125657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0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আজকের পাঠ </a:t>
            </a:r>
            <a:r>
              <a:rPr lang="bn-BD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60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27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4073242" y="124676"/>
            <a:ext cx="4170219" cy="1316193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421" y="2165798"/>
            <a:ext cx="10840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পৌরনীতি ও সুশাসন পাঠের ৫টি প্রয়োজনীয়তা বল।  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421" y="3171141"/>
            <a:ext cx="10840064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বাংলাদেশে  পৌরনীতি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 পাঠের কয়েকটি গুরুত্ব বল। 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6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07" y="238706"/>
            <a:ext cx="7447935" cy="308636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9076175">
            <a:off x="-222447" y="1080950"/>
            <a:ext cx="3477680" cy="663053"/>
          </a:xfrm>
          <a:prstGeom prst="ellipse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2235820">
            <a:off x="9160089" y="840215"/>
            <a:ext cx="3386653" cy="68775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645" y="3510194"/>
            <a:ext cx="11733834" cy="24314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পাঠের প্রয়োজনীয়তার বর্ণনা শিখে আসবে। 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বাংলাদেশে পৌরনীতি ও সুশাসন পাঠের গুরুত্বের বর্ণনা শিখে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 রেফারেন্সঃ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পৌরনীতি ও সুশাসন ১ম পত্র – প্রফেসর মোঃ মোজাম্মেল হক/ ড. রাজু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আহম্মেদ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3" y="207655"/>
            <a:ext cx="11808445" cy="6433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9088" y="675030"/>
            <a:ext cx="1015694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2981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7535" y="1344359"/>
            <a:ext cx="71661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7200" b="1" dirty="0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7200" b="1" dirty="0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E71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7200" b="1" dirty="0" smtClean="0">
              <a:solidFill>
                <a:srgbClr val="E71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5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54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 smtClean="0">
              <a:solidFill>
                <a:srgbClr val="F511D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গহিরা</a:t>
            </a:r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6" y="828732"/>
            <a:ext cx="4628822" cy="5580993"/>
          </a:xfrm>
          <a:prstGeom prst="ellipse">
            <a:avLst/>
          </a:prstGeom>
          <a:ln w="190500" cap="rnd">
            <a:solidFill>
              <a:srgbClr val="FF33C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28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276277"/>
            <a:ext cx="4512604" cy="645067"/>
          </a:xfrm>
          <a:prstGeom prst="flowChartPreparation">
            <a:avLst/>
          </a:prstGeom>
          <a:solidFill>
            <a:srgbClr val="0000CC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45" y="1072057"/>
            <a:ext cx="114931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</a:t>
            </a:r>
          </a:p>
          <a:p>
            <a:pPr algn="ctr"/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1133" y="5312085"/>
            <a:ext cx="2818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40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3392449" y="284960"/>
            <a:ext cx="5578127" cy="540331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754415" y="3326521"/>
            <a:ext cx="5820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79" y="1022403"/>
            <a:ext cx="2315498" cy="2656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7" y="1022403"/>
            <a:ext cx="2338542" cy="2656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08" y="1022403"/>
            <a:ext cx="2122538" cy="26562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09" y="1022403"/>
            <a:ext cx="2138515" cy="2656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24" y="1022403"/>
            <a:ext cx="2176001" cy="265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4" y="3678608"/>
            <a:ext cx="2444545" cy="25172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601" y="3678607"/>
            <a:ext cx="2352675" cy="251723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10751" y="4441925"/>
            <a:ext cx="6184798" cy="9906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সুনাগরিকের শিক্ষা দান করে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2" y="758784"/>
            <a:ext cx="3849329" cy="4586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66" y="758785"/>
            <a:ext cx="3503479" cy="4586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01" y="758784"/>
            <a:ext cx="3982066" cy="4586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54469" y="5580986"/>
            <a:ext cx="753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 বৃদ্ধির শিক্ষা দেয়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43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29710" y="5665875"/>
            <a:ext cx="9743089" cy="70818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ছাত্র-ছাত্রীদের জ্ঞানের পরিধি বিস্তৃত </a:t>
            </a:r>
            <a:r>
              <a:rPr lang="bn-BD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 </a:t>
            </a:r>
            <a:endParaRPr lang="en-US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5" y="769464"/>
            <a:ext cx="5515897" cy="471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3" y="769464"/>
            <a:ext cx="5737121" cy="47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3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624" y="1591613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716" y="3109618"/>
            <a:ext cx="1175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প্রয়োজনীয়তা ও গুরুত্ব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0254" y="4629775"/>
            <a:ext cx="605005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প্রফেসর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মোজাম্মেল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44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০৬ - ০৯ </a:t>
            </a:r>
            <a:endParaRPr lang="en-US" sz="4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Hexagon 9"/>
          <p:cNvSpPr/>
          <p:nvPr/>
        </p:nvSpPr>
        <p:spPr>
          <a:xfrm>
            <a:off x="4499164" y="245615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843715" y="1540724"/>
            <a:ext cx="11652705" cy="3172688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পাঠের প্রয়োজনীয়তা বর্ণনা করতে পারবে। </a:t>
            </a:r>
          </a:p>
          <a:p>
            <a:pPr algn="just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পৌরনীতি ও সুশাসন পাঠের গুরুত্ব বর্ণনা করতে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2|6.6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3.7|2.6|3.1|2.6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436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573</cp:revision>
  <dcterms:created xsi:type="dcterms:W3CDTF">2020-04-27T04:23:09Z</dcterms:created>
  <dcterms:modified xsi:type="dcterms:W3CDTF">2022-02-09T15:00:15Z</dcterms:modified>
</cp:coreProperties>
</file>