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37D-D4CA-407D-A5FF-C20D5A0D8CA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BB5-91FF-4EAF-9892-09E549155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37D-D4CA-407D-A5FF-C20D5A0D8CA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BB5-91FF-4EAF-9892-09E549155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37D-D4CA-407D-A5FF-C20D5A0D8CA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BB5-91FF-4EAF-9892-09E549155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37D-D4CA-407D-A5FF-C20D5A0D8CA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BB5-91FF-4EAF-9892-09E549155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37D-D4CA-407D-A5FF-C20D5A0D8CA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BB5-91FF-4EAF-9892-09E549155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37D-D4CA-407D-A5FF-C20D5A0D8CA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BB5-91FF-4EAF-9892-09E549155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37D-D4CA-407D-A5FF-C20D5A0D8CA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BB5-91FF-4EAF-9892-09E549155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37D-D4CA-407D-A5FF-C20D5A0D8CA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BB5-91FF-4EAF-9892-09E549155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37D-D4CA-407D-A5FF-C20D5A0D8CA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BB5-91FF-4EAF-9892-09E549155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37D-D4CA-407D-A5FF-C20D5A0D8CA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BB5-91FF-4EAF-9892-09E549155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37D-D4CA-407D-A5FF-C20D5A0D8CA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BB5-91FF-4EAF-9892-09E549155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5737D-D4CA-407D-A5FF-C20D5A0D8CA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28BB5-91FF-4EAF-9892-09E5491557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G00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001000" cy="487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914400" y="685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Siyam Rupali" pitchFamily="2" charset="0"/>
                <a:cs typeface="Siyam Rupali" pitchFamily="2" charset="0"/>
              </a:rPr>
              <a:t>স্বাগতম</a:t>
            </a:r>
            <a:endParaRPr lang="en-US" sz="4800" dirty="0">
              <a:solidFill>
                <a:srgbClr val="C00000"/>
              </a:solidFill>
              <a:latin typeface="Siyam Rupali" pitchFamily="2" charset="0"/>
              <a:cs typeface="Siyam Rupali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ধন্যবাদ</a:t>
            </a:r>
            <a:endParaRPr lang="en-US" sz="7200" b="1" dirty="0">
              <a:solidFill>
                <a:srgbClr val="FF0000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514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শিক্ষক</a:t>
            </a:r>
            <a:r>
              <a:rPr lang="en-US" dirty="0" smtClean="0"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পরিচিতি</a:t>
            </a:r>
            <a:endParaRPr lang="en-US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মোঃ</a:t>
            </a:r>
            <a:r>
              <a:rPr lang="en-US" dirty="0" smtClean="0"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টিপু</a:t>
            </a:r>
            <a:r>
              <a:rPr lang="en-US" dirty="0" smtClean="0"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সুলতান</a:t>
            </a:r>
            <a:r>
              <a:rPr lang="en-US" dirty="0" smtClean="0">
                <a:latin typeface="Siyam Rupali" pitchFamily="2" charset="0"/>
                <a:cs typeface="Siyam Rupali" pitchFamily="2" charset="0"/>
              </a:rPr>
              <a:t> </a:t>
            </a:r>
          </a:p>
          <a:p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সহঃশিক্ষক</a:t>
            </a:r>
            <a:endParaRPr lang="en-US" dirty="0" smtClean="0">
              <a:latin typeface="Siyam Rupali" pitchFamily="2" charset="0"/>
              <a:cs typeface="Siyam Rupali" pitchFamily="2" charset="0"/>
            </a:endParaRPr>
          </a:p>
          <a:p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ইসলামাবাদ</a:t>
            </a:r>
            <a:r>
              <a:rPr lang="en-US" dirty="0" smtClean="0"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দাখিল</a:t>
            </a:r>
            <a:r>
              <a:rPr lang="en-US" dirty="0" smtClean="0"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মাদ্রাসা,নড়াইল</a:t>
            </a:r>
            <a:r>
              <a:rPr lang="en-US" dirty="0" smtClean="0">
                <a:latin typeface="Siyam Rupali" pitchFamily="2" charset="0"/>
                <a:cs typeface="Siyam Rupali" pitchFamily="2" charset="0"/>
              </a:rPr>
              <a:t>।</a:t>
            </a:r>
            <a:endParaRPr lang="en-US" dirty="0"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5" name="Content Placeholder 4" descr="Screenshot_20210821-174935_Galler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22244" y="1676399"/>
            <a:ext cx="3183555" cy="41148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পাঠ</a:t>
            </a:r>
            <a:r>
              <a:rPr lang="en-US" dirty="0" smtClean="0"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পরিচিতি</a:t>
            </a:r>
            <a:endParaRPr lang="en-US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শ্রেণিঃনবম</a:t>
            </a:r>
            <a:endParaRPr lang="en-US" dirty="0" smtClean="0">
              <a:latin typeface="Siyam Rupali" pitchFamily="2" charset="0"/>
              <a:cs typeface="Siyam Rupali" pitchFamily="2" charset="0"/>
            </a:endParaRPr>
          </a:p>
          <a:p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বিষয়ঃগণিত</a:t>
            </a:r>
            <a:endParaRPr lang="en-US" dirty="0" smtClean="0">
              <a:latin typeface="Siyam Rupali" pitchFamily="2" charset="0"/>
              <a:cs typeface="Siyam Rupali" pitchFamily="2" charset="0"/>
            </a:endParaRPr>
          </a:p>
          <a:p>
            <a:r>
              <a:rPr lang="en-US" dirty="0" smtClean="0">
                <a:latin typeface="Siyam Rupali" pitchFamily="2" charset="0"/>
                <a:cs typeface="Siyam Rupali" pitchFamily="2" charset="0"/>
              </a:rPr>
              <a:t>অধ্যায়ঃ১</a:t>
            </a:r>
          </a:p>
          <a:p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বাস্তব</a:t>
            </a:r>
            <a:r>
              <a:rPr lang="en-US" dirty="0" smtClean="0"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সঃখ্যা</a:t>
            </a:r>
            <a:endParaRPr lang="en-US" dirty="0"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5" name="Content Placeholder 4" descr="ssc math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5400" y="1676400"/>
            <a:ext cx="3657600" cy="47244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Siyam Rupali" pitchFamily="2" charset="0"/>
                <a:cs typeface="Siyam Rupali" pitchFamily="2" charset="0"/>
              </a:rPr>
              <a:t>একক</a:t>
            </a:r>
            <a:r>
              <a:rPr lang="en-US" dirty="0" smtClean="0">
                <a:solidFill>
                  <a:srgbClr val="00206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iyam Rupali" pitchFamily="2" charset="0"/>
                <a:cs typeface="Siyam Rupali" pitchFamily="2" charset="0"/>
              </a:rPr>
              <a:t>কাজ</a:t>
            </a:r>
            <a:endParaRPr lang="en-US" dirty="0">
              <a:solidFill>
                <a:srgbClr val="002060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3" name="Picture 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1219201"/>
            <a:ext cx="81534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Siyam Rupali" pitchFamily="2" charset="0"/>
                <a:cs typeface="Siyam Rupali" pitchFamily="2" charset="0"/>
              </a:rPr>
              <a:t>জোড়ায়</a:t>
            </a:r>
            <a:r>
              <a:rPr lang="en-US" dirty="0" smtClean="0">
                <a:solidFill>
                  <a:srgbClr val="C0000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iyam Rupali" pitchFamily="2" charset="0"/>
                <a:cs typeface="Siyam Rupali" pitchFamily="2" charset="0"/>
              </a:rPr>
              <a:t>কাজ</a:t>
            </a:r>
            <a:endParaRPr lang="en-US" dirty="0">
              <a:solidFill>
                <a:srgbClr val="C00000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3" name="Picture 2" descr="classification-of-real-numbe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47800"/>
            <a:ext cx="8648700" cy="5133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দলীয়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কাজ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3" name="Picture 2" descr="screen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3999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>
                <a:latin typeface="Siyam Rupali" pitchFamily="2" charset="0"/>
                <a:cs typeface="Siyam Rupali" pitchFamily="2" charset="0"/>
              </a:rPr>
              <a:t>মূল্যায়ন</a:t>
            </a:r>
            <a:endParaRPr lang="en-US" sz="7200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0480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১।পূর্ণ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সংখ্যা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কাকে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বলে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?</a:t>
            </a:r>
          </a:p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২।মূলদ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সংখ্যা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কাকে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বলে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? </a:t>
            </a:r>
          </a:p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৩।ভগ্নাংশ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কত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প্রকার</a:t>
            </a:r>
            <a:r>
              <a:rPr lang="en-US" sz="4000" dirty="0" smtClean="0">
                <a:solidFill>
                  <a:srgbClr val="C00000"/>
                </a:solidFill>
                <a:latin typeface="Siyam Rupali" pitchFamily="2" charset="0"/>
                <a:cs typeface="Siyam Rupali" pitchFamily="2" charset="0"/>
              </a:rPr>
              <a:t>?</a:t>
            </a:r>
            <a:endParaRPr lang="en-US" sz="4000" dirty="0">
              <a:solidFill>
                <a:srgbClr val="C00000"/>
              </a:solidFill>
              <a:latin typeface="Siyam Rupali" pitchFamily="2" charset="0"/>
              <a:cs typeface="Siyam Rupali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2 0 L 0.089 -0.037 L 0.125 0 L 0.177 0 L 0.177 0.052 L 0.213 0.089 L 0.177 0.125 L 0.177 0.177 L 0.125 0.177 L 0.089 0.213 L 0.052 0.177 L 0 0.177 L 0 0.125 L -0.037 0.089 L 0 0.052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iyam Rupali" pitchFamily="2" charset="0"/>
                <a:cs typeface="Siyam Rupali" pitchFamily="2" charset="0"/>
              </a:rPr>
              <a:t>বাড়ির</a:t>
            </a:r>
            <a:r>
              <a:rPr 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6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iyam Rupali" pitchFamily="2" charset="0"/>
                <a:cs typeface="Siyam Rupali" pitchFamily="2" charset="0"/>
              </a:rPr>
              <a:t>কাজ</a:t>
            </a:r>
            <a:endParaRPr lang="en-US" sz="6600" dirty="0">
              <a:solidFill>
                <a:schemeClr val="accent2">
                  <a:lumMod val="60000"/>
                  <a:lumOff val="40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7432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১।প্রমাণ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, 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বিজোড়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সংখ্যার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বর্গ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একটি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বিজোড়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সংখ্যা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। 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61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ল</vt:lpstr>
      <vt:lpstr>শিক্ষক পরিচিতি</vt:lpstr>
      <vt:lpstr>পাঠ পরিচিতি</vt:lpstr>
      <vt:lpstr>Slide 4</vt:lpstr>
      <vt:lpstr>একক কাজ</vt:lpstr>
      <vt:lpstr>জোড়ায় কাজ</vt:lpstr>
      <vt:lpstr>দলীয় কাজ</vt:lpstr>
      <vt:lpstr>মূল্যায়ন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ল</dc:title>
  <dc:creator>pc</dc:creator>
  <cp:lastModifiedBy>pc</cp:lastModifiedBy>
  <cp:revision>6</cp:revision>
  <dcterms:created xsi:type="dcterms:W3CDTF">2022-02-10T03:55:17Z</dcterms:created>
  <dcterms:modified xsi:type="dcterms:W3CDTF">2022-02-10T04:54:28Z</dcterms:modified>
</cp:coreProperties>
</file>