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6" r:id="rId4"/>
    <p:sldId id="258" r:id="rId5"/>
    <p:sldId id="267" r:id="rId6"/>
    <p:sldId id="263" r:id="rId7"/>
    <p:sldId id="266" r:id="rId8"/>
    <p:sldId id="259" r:id="rId9"/>
    <p:sldId id="260" r:id="rId10"/>
    <p:sldId id="262" r:id="rId11"/>
    <p:sldId id="261" r:id="rId12"/>
    <p:sldId id="268" r:id="rId13"/>
    <p:sldId id="270" r:id="rId14"/>
    <p:sldId id="271" r:id="rId15"/>
    <p:sldId id="269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162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9600" y="228600"/>
            <a:ext cx="8111904" cy="6457360"/>
            <a:chOff x="609600" y="228600"/>
            <a:chExt cx="8111904" cy="6457360"/>
          </a:xfrm>
        </p:grpSpPr>
        <p:pic>
          <p:nvPicPr>
            <p:cNvPr id="4" name="Picture 3" descr="unnamed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228600"/>
              <a:ext cx="8111904" cy="1600200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Picture 4" descr="images (11).jpg"/>
            <p:cNvPicPr>
              <a:picLocks noChangeAspect="1"/>
            </p:cNvPicPr>
            <p:nvPr/>
          </p:nvPicPr>
          <p:blipFill>
            <a:blip r:embed="rId3">
              <a:lum bright="-10000"/>
            </a:blip>
            <a:stretch>
              <a:fillRect/>
            </a:stretch>
          </p:blipFill>
          <p:spPr>
            <a:xfrm>
              <a:off x="2514600" y="2209800"/>
              <a:ext cx="4876800" cy="447616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 l="60211" t="70922" r="14143"/>
          <a:stretch>
            <a:fillRect/>
          </a:stretch>
        </p:blipFill>
        <p:spPr bwMode="auto">
          <a:xfrm>
            <a:off x="5943600" y="685800"/>
            <a:ext cx="287207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 l="11494" t="73684" r="70115" b="19298"/>
          <a:stretch>
            <a:fillRect/>
          </a:stretch>
        </p:blipFill>
        <p:spPr bwMode="auto">
          <a:xfrm>
            <a:off x="381000" y="914400"/>
            <a:ext cx="243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 l="10919" t="81578" r="70690" b="11405"/>
          <a:stretch>
            <a:fillRect/>
          </a:stretch>
        </p:blipFill>
        <p:spPr bwMode="auto">
          <a:xfrm>
            <a:off x="381000" y="2286000"/>
            <a:ext cx="243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 l="13218" t="88596" r="70690" b="4386"/>
          <a:stretch>
            <a:fillRect/>
          </a:stretch>
        </p:blipFill>
        <p:spPr bwMode="auto">
          <a:xfrm>
            <a:off x="381000" y="3657600"/>
            <a:ext cx="2438400" cy="139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38200" y="152400"/>
            <a:ext cx="693420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 the pictures of rhyming words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0.1 L 0.5 0.35556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375 -0.24444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35 -0.27778 " pathEditMode="relative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 t="29825" b="33333"/>
          <a:stretch>
            <a:fillRect/>
          </a:stretch>
        </p:blipFill>
        <p:spPr bwMode="auto">
          <a:xfrm>
            <a:off x="685800" y="1295400"/>
            <a:ext cx="8109855" cy="39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ildren-working-in-group-in-classroom_gg80116588.jpg"/>
          <p:cNvPicPr>
            <a:picLocks noChangeAspect="1"/>
          </p:cNvPicPr>
          <p:nvPr/>
        </p:nvPicPr>
        <p:blipFill>
          <a:blip r:embed="rId2"/>
          <a:srcRect b="3943"/>
          <a:stretch>
            <a:fillRect/>
          </a:stretch>
        </p:blipFill>
        <p:spPr>
          <a:xfrm>
            <a:off x="2971800" y="838200"/>
            <a:ext cx="3505200" cy="30826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228600"/>
            <a:ext cx="80772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Students will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small group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9624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 group work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 t="10621" b="70128"/>
          <a:stretch>
            <a:fillRect/>
          </a:stretch>
        </p:blipFill>
        <p:spPr bwMode="auto">
          <a:xfrm>
            <a:off x="685800" y="4419600"/>
            <a:ext cx="815611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ldren-working-in-group-in-classroom_gg80116588.jpg"/>
          <p:cNvPicPr>
            <a:picLocks noChangeAspect="1"/>
          </p:cNvPicPr>
          <p:nvPr/>
        </p:nvPicPr>
        <p:blipFill>
          <a:blip r:embed="rId2"/>
          <a:srcRect b="7524"/>
          <a:stretch>
            <a:fillRect/>
          </a:stretch>
        </p:blipFill>
        <p:spPr>
          <a:xfrm>
            <a:off x="2971800" y="1066800"/>
            <a:ext cx="3276600" cy="27741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457200"/>
            <a:ext cx="769620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Students will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small group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3886200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 group work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 t="28947" b="32456"/>
          <a:stretch>
            <a:fillRect/>
          </a:stretch>
        </p:blipFill>
        <p:spPr bwMode="auto">
          <a:xfrm>
            <a:off x="2057400" y="4191000"/>
            <a:ext cx="5029200" cy="254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81000"/>
            <a:ext cx="74676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Students will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small group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hildren-working-in-group-in-classroom_gg80116588.jpg"/>
          <p:cNvPicPr>
            <a:picLocks noChangeAspect="1"/>
          </p:cNvPicPr>
          <p:nvPr/>
        </p:nvPicPr>
        <p:blipFill>
          <a:blip r:embed="rId3"/>
          <a:srcRect b="7524"/>
          <a:stretch>
            <a:fillRect/>
          </a:stretch>
        </p:blipFill>
        <p:spPr>
          <a:xfrm>
            <a:off x="3581400" y="914400"/>
            <a:ext cx="3048000" cy="25806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91000" y="3505200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 group work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 t="65789"/>
          <a:stretch>
            <a:fillRect/>
          </a:stretch>
        </p:blipFill>
        <p:spPr bwMode="auto">
          <a:xfrm>
            <a:off x="1752600" y="3810000"/>
            <a:ext cx="6400800" cy="286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1.Write the name of the pictures.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 t="14912" b="72807"/>
          <a:stretch>
            <a:fillRect/>
          </a:stretch>
        </p:blipFill>
        <p:spPr bwMode="auto">
          <a:xfrm>
            <a:off x="838200" y="2335924"/>
            <a:ext cx="5372100" cy="86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 t="72807" b="4386"/>
          <a:stretch>
            <a:fillRect/>
          </a:stretch>
        </p:blipFill>
        <p:spPr bwMode="auto">
          <a:xfrm>
            <a:off x="838200" y="4343400"/>
            <a:ext cx="5391150" cy="161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3657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2.Match the pictures of rhyming words.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26651fdb1ec6d4f5e5bd23f17ce40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8600"/>
            <a:ext cx="6477000" cy="6477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of teacher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Zihad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Ahmad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Sardar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Asst. teacher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Barber Govt. Primary School</a:t>
            </a:r>
          </a:p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Kapasia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Gazipur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20200901_1538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1600200"/>
            <a:ext cx="1447800" cy="12627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of Lesson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Class: One</a:t>
            </a: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Sub: English</a:t>
            </a: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Unit: 23</a:t>
            </a: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Lesson: 1-3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3429000" y="1600200"/>
            <a:ext cx="33147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 outcomes: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the end of the lesson students will be able-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1.1.1: To become familiar with English sounds by listening to common English words.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1.1.2: To say simple words and phrases.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Greetings and warm up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https://www.youtube.com/watch?v=EHUP9fakoos</a:t>
            </a:r>
          </a:p>
        </p:txBody>
      </p:sp>
      <p:pic>
        <p:nvPicPr>
          <p:cNvPr id="6" name="Picture 5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4657725" cy="2724150"/>
          </a:xfrm>
          <a:prstGeom prst="rect">
            <a:avLst/>
          </a:prstGeom>
        </p:spPr>
      </p:pic>
      <p:pic>
        <p:nvPicPr>
          <p:cNvPr id="7" name="Picture 6" descr="1-39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524000"/>
            <a:ext cx="2606040" cy="3686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1-2118631_cooking-pot-clip-art-cooking-pot-clipart-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2239388" cy="21050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 descr="animated-coat-image-00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066800"/>
            <a:ext cx="1575197" cy="2057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066800"/>
            <a:ext cx="2057400" cy="2057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 descr="images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1502458"/>
            <a:ext cx="2441780" cy="11645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 descr="think pair sha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7400" y="3429000"/>
            <a:ext cx="4724400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228600"/>
            <a:ext cx="5867400" cy="64633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Showing picture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5715000"/>
            <a:ext cx="6172200" cy="64633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Say about the pictures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Today’s Lesson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8288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the room</a:t>
            </a:r>
            <a:endParaRPr lang="en-US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Teacher’s Reading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2914650" y="1691481"/>
            <a:ext cx="33147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 t="9649" b="72807"/>
          <a:stretch>
            <a:fillRect/>
          </a:stretch>
        </p:blipFill>
        <p:spPr bwMode="auto">
          <a:xfrm>
            <a:off x="762000" y="1295400"/>
            <a:ext cx="795528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600200" y="4495800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Coat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44958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495800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4495800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142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Introduction of teacher</vt:lpstr>
      <vt:lpstr>Introduction of Lesson</vt:lpstr>
      <vt:lpstr>Learning outcomes:</vt:lpstr>
      <vt:lpstr>Greetings and warm up</vt:lpstr>
      <vt:lpstr>Slide 6</vt:lpstr>
      <vt:lpstr>Today’s Lesson</vt:lpstr>
      <vt:lpstr>Teacher’s Reading</vt:lpstr>
      <vt:lpstr>Slide 9</vt:lpstr>
      <vt:lpstr>Slide 10</vt:lpstr>
      <vt:lpstr>Slide 11</vt:lpstr>
      <vt:lpstr>Slide 12</vt:lpstr>
      <vt:lpstr>Slide 13</vt:lpstr>
      <vt:lpstr>Slide 14</vt:lpstr>
      <vt:lpstr>Task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of  Lesson</dc:title>
  <dc:creator>BGPS</dc:creator>
  <cp:lastModifiedBy>BGPS</cp:lastModifiedBy>
  <cp:revision>77</cp:revision>
  <dcterms:created xsi:type="dcterms:W3CDTF">2006-08-16T00:00:00Z</dcterms:created>
  <dcterms:modified xsi:type="dcterms:W3CDTF">2020-11-27T11:35:04Z</dcterms:modified>
</cp:coreProperties>
</file>