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59" r:id="rId4"/>
    <p:sldId id="260" r:id="rId5"/>
    <p:sldId id="277" r:id="rId6"/>
    <p:sldId id="263" r:id="rId7"/>
    <p:sldId id="266" r:id="rId8"/>
    <p:sldId id="267" r:id="rId9"/>
    <p:sldId id="279" r:id="rId10"/>
    <p:sldId id="269" r:id="rId11"/>
    <p:sldId id="287" r:id="rId12"/>
    <p:sldId id="286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4AFF8-03CB-4B6A-88A9-CCEEB33AF20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A8C9C-A05C-4606-94C2-5D15529B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1B6C-A5E8-4B76-B058-CB739E9CA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C961B-37BD-4F3A-B97F-AFB420D8B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3F0BD-2D7A-45E3-ABA8-74B945C5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FF997-2BAC-437A-9E47-FAD0A3AC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1F397-C95C-4CDA-8A6A-15E93266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2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AACD-9BB8-489F-8D81-08EBC68E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76126-ACBD-4997-B7AB-422EB879B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EB61B-FFF0-499D-A3E7-10A03D14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3F38D-75D0-46EC-8CB8-BFBB034B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167ED-F872-41CF-8795-8EE3BB7A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CE217-D71B-491E-A3AA-EE59C011C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5A5FC-C676-428B-B836-F27C63A1F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7F1FA-08C7-41F4-AD9D-95D087D0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076DF-4AEC-48D7-9B2A-BE26C5CF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061C2-7718-4222-8133-81BEA324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6580-08B9-47AE-81FF-C2A55D6D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27E8-DE47-47EB-99CD-691CFA2D3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FFC6C-66A7-40C5-8641-ABA571A9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765A8-6DAE-4575-BE5E-1D4763D1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F25AB-C7AA-4775-8428-5DB8CBA1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8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E217-414E-40C7-8FDE-ABDA871D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B4A1B-D2A5-4640-AB36-321F6D4CD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A6A5-E117-467E-8BC0-81EF23B0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E3752-16EE-4C93-A0F1-45461EFD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B6145-BC6A-499A-ACE4-7D7D1DA2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9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53B-834A-47DA-A360-9AD2E4BB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7FCA-AE2C-4A01-8C17-EE49F66BE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286ED-D680-4FF7-AADD-5A39A0552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C790A-7CEC-4382-A768-3EC69E44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266CF-0A8F-43B6-8F83-0429E655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D2C3B-FE4D-4D59-9216-12E3829F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4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3CD2-EB08-400A-B326-F1E800E9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BB652-FB0D-4ED3-90B2-87122CFB6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5997E-18A2-46C5-A25F-D79775768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C8A00-BA40-44B5-82EC-1B2F87B2D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B51BE-64C2-4B48-B217-F23A7E041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0F31D-F64C-46E4-8886-B47D4474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361C4-897D-490F-BBA8-0009ECE6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B3FDD-5250-4DE3-8C44-E3B3293B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2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9947-5B21-4507-BC48-30D95589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85888-2683-4BD4-B391-46443C89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65E3C-D79E-4DBD-851B-39F5EF44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18B7C-4219-43F5-BD91-9348A467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9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E09B3-5551-4380-95CE-C365AA42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36A6A-4CD6-416B-8879-DA613249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FF19D-D2A4-4A5C-A31E-319AD662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5B50-541A-4291-8F39-AF9CC9B8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A0354-2BE9-42A8-A478-1A19DFB8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D84B0-A36E-4DB9-B774-6C2EAC619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19A77-9F44-471E-BB7E-CFFA9A74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FEA2C-A15C-44C1-AA13-9B8AA109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785DA-1C75-485D-8D83-1F4CDC51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3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F9EB-5654-4221-BF45-3B91FB47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A2B54-9A78-48F4-8C11-6E066AE82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98A64-0EB6-4BFF-800E-23993BD19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B6907-A422-4A05-93C2-86DC8848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F2EB6-EE85-4394-8887-F7D62FD6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799D4-C8CC-4BA3-81BD-F81CA897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051ED-BB34-4C8D-A70C-C93FDB13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E6344-7E47-4B5C-A484-2186022A4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479D4-EB1E-4E05-A56E-E2B69C41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D692-B9D3-4878-81C7-DB0B1CC21EFD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64B0-1AB0-48A3-9B42-F22C82E2E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C6C18-856B-4320-A368-FE75824C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C4D7-AD99-40EF-8A3D-B473F2FC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4.wdp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7A16CD-1F82-4497-8D80-606654B2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76DE71-AB06-42D9-B747-4862AB7532C5}"/>
              </a:ext>
            </a:extLst>
          </p:cNvPr>
          <p:cNvSpPr/>
          <p:nvPr/>
        </p:nvSpPr>
        <p:spPr>
          <a:xfrm>
            <a:off x="3439739" y="-265471"/>
            <a:ext cx="81147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স্বাগত</a:t>
            </a:r>
            <a:endParaRPr lang="en-US" sz="9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1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9CFBD4-EA9E-4A80-80D1-89ADEBB3B844}"/>
              </a:ext>
            </a:extLst>
          </p:cNvPr>
          <p:cNvSpPr/>
          <p:nvPr/>
        </p:nvSpPr>
        <p:spPr>
          <a:xfrm>
            <a:off x="0" y="0"/>
            <a:ext cx="2400016" cy="1107996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400000"/>
            </a:lightRig>
          </a:scene3d>
          <a:sp3d extrusionH="1422400">
            <a:bevelT w="685800" h="1365250"/>
            <a:bevelB w="762000" h="8890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1E5E03-00FE-478F-9B9C-EF76940E84A6}"/>
              </a:ext>
            </a:extLst>
          </p:cNvPr>
          <p:cNvCxnSpPr/>
          <p:nvPr/>
        </p:nvCxnSpPr>
        <p:spPr>
          <a:xfrm>
            <a:off x="5810865" y="2911825"/>
            <a:ext cx="0" cy="2810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BD184FE-C885-4EAC-B2AD-A473DD6BA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" t="6797" r="1421" b="21178"/>
          <a:stretch/>
        </p:blipFill>
        <p:spPr>
          <a:xfrm>
            <a:off x="1725497" y="991934"/>
            <a:ext cx="10073146" cy="926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516E3-310D-43DC-A1BB-DCD5E3793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61" y="2598794"/>
            <a:ext cx="2822693" cy="1194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EDD233-3B64-441C-844F-3D003DDD6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665" y="3744639"/>
            <a:ext cx="3243353" cy="1194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C8558F-7CA3-491F-BF0E-7B3110DB3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008" y="4939559"/>
            <a:ext cx="3078747" cy="1194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5F2817-60D0-440C-B134-60D3EB03DD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35" b="21663"/>
          <a:stretch/>
        </p:blipFill>
        <p:spPr>
          <a:xfrm>
            <a:off x="7099713" y="2502491"/>
            <a:ext cx="3322010" cy="926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76510B-EB81-43CC-8B25-871642D982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55" t="7399" b="21257"/>
          <a:stretch/>
        </p:blipFill>
        <p:spPr>
          <a:xfrm>
            <a:off x="7342976" y="3692941"/>
            <a:ext cx="4290594" cy="8394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FD08F0-3C1A-47AE-A795-B2CA68B311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80" r="6732" b="15379"/>
          <a:stretch/>
        </p:blipFill>
        <p:spPr>
          <a:xfrm>
            <a:off x="7342976" y="4705663"/>
            <a:ext cx="3078747" cy="99567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475AFD-0796-4F5A-89C8-0C7E38ADEAD6}"/>
              </a:ext>
            </a:extLst>
          </p:cNvPr>
          <p:cNvCxnSpPr/>
          <p:nvPr/>
        </p:nvCxnSpPr>
        <p:spPr>
          <a:xfrm>
            <a:off x="3641834" y="3231931"/>
            <a:ext cx="3457879" cy="100899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F91686-BE54-4FD0-B43E-B4EC044611BD}"/>
              </a:ext>
            </a:extLst>
          </p:cNvPr>
          <p:cNvCxnSpPr>
            <a:cxnSpLocks/>
          </p:cNvCxnSpPr>
          <p:nvPr/>
        </p:nvCxnSpPr>
        <p:spPr>
          <a:xfrm>
            <a:off x="4035354" y="4342099"/>
            <a:ext cx="3307622" cy="825334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0CB7D0-1DE9-4918-950C-0B60512DF1D8}"/>
              </a:ext>
            </a:extLst>
          </p:cNvPr>
          <p:cNvCxnSpPr>
            <a:cxnSpLocks/>
          </p:cNvCxnSpPr>
          <p:nvPr/>
        </p:nvCxnSpPr>
        <p:spPr>
          <a:xfrm flipV="1">
            <a:off x="4337919" y="3148304"/>
            <a:ext cx="2882688" cy="233324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6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40FAE-C69C-4CF3-ABBC-9DED0B9F4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8" r="4598" b="25217"/>
          <a:stretch/>
        </p:blipFill>
        <p:spPr>
          <a:xfrm>
            <a:off x="0" y="31662"/>
            <a:ext cx="3864075" cy="1130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D967F0-0B2B-4514-B67D-B44AD00D6A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6" r="7685" b="26511"/>
          <a:stretch/>
        </p:blipFill>
        <p:spPr>
          <a:xfrm>
            <a:off x="0" y="3248142"/>
            <a:ext cx="3578942" cy="1111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7A68BC-CFDB-415C-96F7-37EB73F37E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8" t="28416" r="2969" b="7776"/>
          <a:stretch/>
        </p:blipFill>
        <p:spPr>
          <a:xfrm>
            <a:off x="1222452" y="1545729"/>
            <a:ext cx="9981290" cy="1963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32C20-8003-4EAE-A3D2-7D59B795D2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43122" r="8816" b="11707"/>
          <a:stretch/>
        </p:blipFill>
        <p:spPr>
          <a:xfrm>
            <a:off x="604684" y="4333705"/>
            <a:ext cx="9986106" cy="1963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0CE005-49EF-48A7-9237-8F7B14BE41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691" t="17453" r="28374" b="25317"/>
          <a:stretch/>
        </p:blipFill>
        <p:spPr>
          <a:xfrm>
            <a:off x="-132128" y="4576045"/>
            <a:ext cx="736812" cy="868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80CAEC-52FA-4255-A64B-D09A5F60FB9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611" t="8580" r="27007" b="26806"/>
          <a:stretch/>
        </p:blipFill>
        <p:spPr>
          <a:xfrm>
            <a:off x="-51621" y="5307098"/>
            <a:ext cx="707926" cy="9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3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2ACE6-8435-46CD-88EB-50EE84D4B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8113" r="38562"/>
          <a:stretch/>
        </p:blipFill>
        <p:spPr>
          <a:xfrm>
            <a:off x="9233791" y="309716"/>
            <a:ext cx="2358442" cy="2263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FF7946-9E74-4D7D-A763-251C94A8C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490"/>
            <a:ext cx="4127350" cy="1841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3F02E7-5829-4FDA-BDA2-B2F2C4269D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63" t="5601" r="3388" b="17475"/>
          <a:stretch/>
        </p:blipFill>
        <p:spPr>
          <a:xfrm>
            <a:off x="381000" y="3569110"/>
            <a:ext cx="11430000" cy="17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782" y="88111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795" y="225375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0EFB-9211-4C2B-AF4B-C1D214E5D24B}"/>
              </a:ext>
            </a:extLst>
          </p:cNvPr>
          <p:cNvSpPr txBox="1"/>
          <p:nvPr/>
        </p:nvSpPr>
        <p:spPr>
          <a:xfrm>
            <a:off x="8784236" y="1738859"/>
            <a:ext cx="127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029AD9-294B-40E6-9F45-51F7FD9EF1A1}"/>
              </a:ext>
            </a:extLst>
          </p:cNvPr>
          <p:cNvSpPr/>
          <p:nvPr/>
        </p:nvSpPr>
        <p:spPr>
          <a:xfrm>
            <a:off x="806340" y="433951"/>
            <a:ext cx="684803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  <a:sp3d>
              <a:bevelT w="273050" h="222250"/>
            </a:sp3d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46000">
                      <a:srgbClr val="FF0000"/>
                    </a:gs>
                    <a:gs pos="83000">
                      <a:srgbClr val="FF66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46000">
                    <a:srgbClr val="FF0000"/>
                  </a:gs>
                  <a:gs pos="83000">
                    <a:srgbClr val="FF66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CB922-7F8A-4E10-BEC7-ACAC8D9B78B3}"/>
              </a:ext>
            </a:extLst>
          </p:cNvPr>
          <p:cNvSpPr/>
          <p:nvPr/>
        </p:nvSpPr>
        <p:spPr>
          <a:xfrm>
            <a:off x="577401" y="2020553"/>
            <a:ext cx="974947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61000">
                      <a:srgbClr val="FF0000"/>
                    </a:gs>
                    <a:gs pos="43351">
                      <a:srgbClr val="9A6551"/>
                    </a:gs>
                    <a:gs pos="9000">
                      <a:srgbClr val="FF6600"/>
                    </a:gs>
                    <a:gs pos="84000">
                      <a:srgbClr val="7030A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61000">
                    <a:srgbClr val="FF0000"/>
                  </a:gs>
                  <a:gs pos="43351">
                    <a:srgbClr val="9A6551"/>
                  </a:gs>
                  <a:gs pos="9000">
                    <a:srgbClr val="FF6600"/>
                  </a:gs>
                  <a:gs pos="84000">
                    <a:srgbClr val="7030A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9014FE-3851-4F00-8348-74D3657A75B7}"/>
              </a:ext>
            </a:extLst>
          </p:cNvPr>
          <p:cNvSpPr/>
          <p:nvPr/>
        </p:nvSpPr>
        <p:spPr>
          <a:xfrm>
            <a:off x="553713" y="3748942"/>
            <a:ext cx="928459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cap="none" spc="0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37000">
                      <a:srgbClr val="FF0000"/>
                    </a:gs>
                    <a:gs pos="55000">
                      <a:srgbClr val="9A6551"/>
                    </a:gs>
                    <a:gs pos="12000">
                      <a:srgbClr val="FF6600"/>
                    </a:gs>
                    <a:gs pos="84000">
                      <a:srgbClr val="7030A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37000">
                    <a:srgbClr val="FF0000"/>
                  </a:gs>
                  <a:gs pos="55000">
                    <a:srgbClr val="9A6551"/>
                  </a:gs>
                  <a:gs pos="12000">
                    <a:srgbClr val="FF6600"/>
                  </a:gs>
                  <a:gs pos="84000">
                    <a:srgbClr val="7030A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06ABF9-65D9-4AC9-8542-62ADC9B20384}"/>
              </a:ext>
            </a:extLst>
          </p:cNvPr>
          <p:cNvSpPr/>
          <p:nvPr/>
        </p:nvSpPr>
        <p:spPr>
          <a:xfrm>
            <a:off x="667525" y="5295013"/>
            <a:ext cx="70083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B050"/>
                    </a:gs>
                    <a:gs pos="24000">
                      <a:srgbClr val="2CD3A9"/>
                    </a:gs>
                    <a:gs pos="37000">
                      <a:srgbClr val="FF0000"/>
                    </a:gs>
                    <a:gs pos="52000">
                      <a:srgbClr val="FF99FF"/>
                    </a:gs>
                    <a:gs pos="65000">
                      <a:srgbClr val="FF6600"/>
                    </a:gs>
                    <a:gs pos="83000">
                      <a:srgbClr val="FFFF0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cap="none" spc="0" dirty="0">
              <a:ln w="0"/>
              <a:gradFill>
                <a:gsLst>
                  <a:gs pos="68000">
                    <a:srgbClr val="00B050"/>
                  </a:gs>
                  <a:gs pos="24000">
                    <a:srgbClr val="2CD3A9"/>
                  </a:gs>
                  <a:gs pos="37000">
                    <a:srgbClr val="FF0000"/>
                  </a:gs>
                  <a:gs pos="52000">
                    <a:srgbClr val="FF99FF"/>
                  </a:gs>
                  <a:gs pos="65000">
                    <a:srgbClr val="FF6600"/>
                  </a:gs>
                  <a:gs pos="83000">
                    <a:srgbClr val="FFFF0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A2311F-1AA1-4BCB-A211-1666A7AE8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16" y="433951"/>
            <a:ext cx="1826892" cy="12622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9E7817-7459-4290-93FE-CC941C449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4"/>
          <a:stretch/>
        </p:blipFill>
        <p:spPr>
          <a:xfrm>
            <a:off x="3490890" y="1065059"/>
            <a:ext cx="3231179" cy="34853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519A9F-64EB-4027-AA14-B1A20D69B2CA}"/>
              </a:ext>
            </a:extLst>
          </p:cNvPr>
          <p:cNvSpPr/>
          <p:nvPr/>
        </p:nvSpPr>
        <p:spPr>
          <a:xfrm>
            <a:off x="7243478" y="5500719"/>
            <a:ext cx="4355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পরনিন্দা</a:t>
            </a:r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3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2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allAtOnce" bldLvl="5"/>
          <p:bldP spid="9" grpId="0" build="allAtOnce" bldLvl="5"/>
          <p:bldP spid="10" grpId="0" build="allAtOnce" bldLvl="5"/>
          <p:bldP spid="11" grpId="0" build="allAtOnce" bldLvl="5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2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allAtOnce" bldLvl="5"/>
          <p:bldP spid="9" grpId="0" build="allAtOnce" bldLvl="5"/>
          <p:bldP spid="10" grpId="0" build="allAtOnce" bldLvl="5"/>
          <p:bldP spid="11" grpId="0" build="allAtOnce" bldLvl="5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CFFC1-BEF9-4812-9D5A-5D3C427EB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" y="0"/>
            <a:ext cx="2900837" cy="29893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0D5AA7-83A5-40C9-B2E5-5221E7584EC9}"/>
              </a:ext>
            </a:extLst>
          </p:cNvPr>
          <p:cNvCxnSpPr/>
          <p:nvPr/>
        </p:nvCxnSpPr>
        <p:spPr>
          <a:xfrm>
            <a:off x="6302326" y="1631852"/>
            <a:ext cx="0" cy="4087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7B1AE-98E6-4E66-9767-0F8514F74A92}"/>
              </a:ext>
            </a:extLst>
          </p:cNvPr>
          <p:cNvCxnSpPr/>
          <p:nvPr/>
        </p:nvCxnSpPr>
        <p:spPr>
          <a:xfrm>
            <a:off x="6138204" y="2338990"/>
            <a:ext cx="0" cy="267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6FE074-6FD7-460C-95E2-B73261B64A32}"/>
              </a:ext>
            </a:extLst>
          </p:cNvPr>
          <p:cNvCxnSpPr/>
          <p:nvPr/>
        </p:nvCxnSpPr>
        <p:spPr>
          <a:xfrm>
            <a:off x="6419672" y="2338990"/>
            <a:ext cx="0" cy="267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39F00BC-546F-4997-9AA6-D65453F01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" y="3237913"/>
            <a:ext cx="5352288" cy="145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D71719-5BBA-4173-BA1F-47533D320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9" y="4706816"/>
            <a:ext cx="4175760" cy="1182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7BA1A2-4220-40E4-B904-C69085F60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" y="5785104"/>
            <a:ext cx="5907024" cy="1072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7EB125-A3EE-4635-8BA1-908B1544B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43" y="1466556"/>
            <a:ext cx="3693396" cy="4747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E28532-F8F0-4E83-B9CD-6BA3E26C1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289" y="38398"/>
            <a:ext cx="27556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F8CA0A-AC05-4A5C-B832-A74AA2B19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" t="13195" r="3681" b="29059"/>
          <a:stretch/>
        </p:blipFill>
        <p:spPr>
          <a:xfrm>
            <a:off x="-81380" y="0"/>
            <a:ext cx="8419136" cy="742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5E0623-40E9-4AFC-BE43-2D5188A7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528" y="4646214"/>
            <a:ext cx="7102456" cy="1091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2C95EC-4C23-4810-8FD4-2F35AAFE1067}"/>
              </a:ext>
            </a:extLst>
          </p:cNvPr>
          <p:cNvGrpSpPr/>
          <p:nvPr/>
        </p:nvGrpSpPr>
        <p:grpSpPr>
          <a:xfrm>
            <a:off x="177571" y="891786"/>
            <a:ext cx="4333062" cy="2868561"/>
            <a:chOff x="431729" y="921518"/>
            <a:chExt cx="3824748" cy="28685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574517-97DB-45CE-ABEA-D65FEBA4D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29" y="921518"/>
              <a:ext cx="3824748" cy="2868561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07C239-64FC-4150-B45E-9775F4F628DD}"/>
                </a:ext>
              </a:extLst>
            </p:cNvPr>
            <p:cNvSpPr/>
            <p:nvPr/>
          </p:nvSpPr>
          <p:spPr>
            <a:xfrm>
              <a:off x="431729" y="988484"/>
              <a:ext cx="486697" cy="4719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39D32-50DA-4166-A3DA-9466FDB7244D}"/>
              </a:ext>
            </a:extLst>
          </p:cNvPr>
          <p:cNvGrpSpPr/>
          <p:nvPr/>
        </p:nvGrpSpPr>
        <p:grpSpPr>
          <a:xfrm>
            <a:off x="5588626" y="772075"/>
            <a:ext cx="4714402" cy="3137220"/>
            <a:chOff x="5588626" y="772075"/>
            <a:chExt cx="4714402" cy="31372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83EF43-8BFF-4EFF-9BCF-F7584EDA7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626" y="772075"/>
              <a:ext cx="4714402" cy="313722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A8DFEC-446A-4421-8395-DC1702D61417}"/>
                </a:ext>
              </a:extLst>
            </p:cNvPr>
            <p:cNvSpPr/>
            <p:nvPr/>
          </p:nvSpPr>
          <p:spPr>
            <a:xfrm>
              <a:off x="5588626" y="787967"/>
              <a:ext cx="486697" cy="4719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A52ABB-328D-4D26-8902-CE8F616ADC99}"/>
              </a:ext>
            </a:extLst>
          </p:cNvPr>
          <p:cNvGrpSpPr/>
          <p:nvPr/>
        </p:nvGrpSpPr>
        <p:grpSpPr>
          <a:xfrm>
            <a:off x="177571" y="3909295"/>
            <a:ext cx="4333063" cy="2868561"/>
            <a:chOff x="177571" y="3909295"/>
            <a:chExt cx="4333063" cy="28685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A13FCA-B6EA-453E-B887-307A6BBBC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1" y="3909295"/>
              <a:ext cx="4333063" cy="2868561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2650CB5-8B7D-467F-BA59-82469DF68A50}"/>
                </a:ext>
              </a:extLst>
            </p:cNvPr>
            <p:cNvSpPr/>
            <p:nvPr/>
          </p:nvSpPr>
          <p:spPr>
            <a:xfrm>
              <a:off x="188380" y="3909295"/>
              <a:ext cx="486697" cy="4719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6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4FD9DC-37A0-40FB-B055-948C742F2AA9}"/>
              </a:ext>
            </a:extLst>
          </p:cNvPr>
          <p:cNvSpPr/>
          <p:nvPr/>
        </p:nvSpPr>
        <p:spPr>
          <a:xfrm>
            <a:off x="0" y="0"/>
            <a:ext cx="3382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65A590-CF7E-4B14-9B87-B0CFA88D9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184"/>
            <a:ext cx="4553961" cy="58534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74439B-F17F-4C57-879C-F55A37D02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7" t="17407" r="6112" b="28753"/>
          <a:stretch/>
        </p:blipFill>
        <p:spPr>
          <a:xfrm>
            <a:off x="4951271" y="1147230"/>
            <a:ext cx="5373539" cy="1073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70D7BA-7EC3-435B-B883-ABE03A073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224" y="2386494"/>
            <a:ext cx="536494" cy="1042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86627-AD16-40E9-99D3-8CADC5AAC6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1" t="14119" r="5443" b="23737"/>
          <a:stretch/>
        </p:blipFill>
        <p:spPr>
          <a:xfrm>
            <a:off x="4847093" y="3760838"/>
            <a:ext cx="6006940" cy="12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3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BD592-74F7-448C-A08C-82BE37BDF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8" b="5020"/>
          <a:stretch/>
        </p:blipFill>
        <p:spPr>
          <a:xfrm>
            <a:off x="0" y="154744"/>
            <a:ext cx="3859102" cy="1280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967BA-1F8A-42C2-90B6-D2FE9EE6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622"/>
            <a:ext cx="12192000" cy="19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3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6E344B0-87E0-4ADD-ACE0-6E8AD6CCF543}"/>
              </a:ext>
            </a:extLst>
          </p:cNvPr>
          <p:cNvGrpSpPr/>
          <p:nvPr/>
        </p:nvGrpSpPr>
        <p:grpSpPr>
          <a:xfrm>
            <a:off x="62973" y="45702"/>
            <a:ext cx="3685548" cy="1322364"/>
            <a:chOff x="0" y="-43908"/>
            <a:chExt cx="3685548" cy="13223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666EE3-86B7-41F0-A0B4-48BF9A33B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9633" b="46067"/>
            <a:stretch/>
          </p:blipFill>
          <p:spPr>
            <a:xfrm>
              <a:off x="0" y="-43908"/>
              <a:ext cx="3685548" cy="132236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3A8C5F-870F-41FB-B86E-11A70E5BF583}"/>
                </a:ext>
              </a:extLst>
            </p:cNvPr>
            <p:cNvSpPr txBox="1"/>
            <p:nvPr/>
          </p:nvSpPr>
          <p:spPr>
            <a:xfrm>
              <a:off x="964712" y="226333"/>
              <a:ext cx="2323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D6D659-358B-4F99-A589-DE447C039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496" y="4314956"/>
            <a:ext cx="7785267" cy="1511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E828F-546C-4BB7-AA93-7A34E7AE1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405" y="2143458"/>
            <a:ext cx="729144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84AFB12F-A28C-4F7F-A47D-543EA37B3F22}"/>
              </a:ext>
            </a:extLst>
          </p:cNvPr>
          <p:cNvSpPr/>
          <p:nvPr/>
        </p:nvSpPr>
        <p:spPr>
          <a:xfrm>
            <a:off x="0" y="0"/>
            <a:ext cx="3810645" cy="989351"/>
          </a:xfrm>
          <a:prstGeom prst="flowChartMultidocument">
            <a:avLst/>
          </a:prstGeom>
          <a:gradFill>
            <a:gsLst>
              <a:gs pos="48000">
                <a:srgbClr val="00B050"/>
              </a:gs>
              <a:gs pos="100000">
                <a:srgbClr val="FF66FF">
                  <a:alpha val="40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C880514-CB85-4739-95FC-F3D6C7ADABEA}"/>
              </a:ext>
            </a:extLst>
          </p:cNvPr>
          <p:cNvSpPr/>
          <p:nvPr/>
        </p:nvSpPr>
        <p:spPr>
          <a:xfrm>
            <a:off x="3341287" y="3244606"/>
            <a:ext cx="644013" cy="368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C89E5C-0B0B-4A1F-9153-A68B37F68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0" t="7948" r="13907" b="16518"/>
          <a:stretch/>
        </p:blipFill>
        <p:spPr>
          <a:xfrm>
            <a:off x="362113" y="2544850"/>
            <a:ext cx="2093815" cy="1768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4EB8B0-D071-4AEF-B676-DBC98614A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3" t="11522" r="13632" b="23043"/>
          <a:stretch/>
        </p:blipFill>
        <p:spPr>
          <a:xfrm>
            <a:off x="251564" y="1163594"/>
            <a:ext cx="2137673" cy="98935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45644A9-2A2A-4E72-B57E-41139CCBB325}"/>
              </a:ext>
            </a:extLst>
          </p:cNvPr>
          <p:cNvGrpSpPr/>
          <p:nvPr/>
        </p:nvGrpSpPr>
        <p:grpSpPr>
          <a:xfrm>
            <a:off x="4159955" y="589899"/>
            <a:ext cx="7120074" cy="6207269"/>
            <a:chOff x="4191939" y="768718"/>
            <a:chExt cx="6700562" cy="58006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879E8B3-312B-4B86-98DA-1509CFF676CA}"/>
                </a:ext>
              </a:extLst>
            </p:cNvPr>
            <p:cNvGrpSpPr/>
            <p:nvPr/>
          </p:nvGrpSpPr>
          <p:grpSpPr>
            <a:xfrm>
              <a:off x="4191939" y="768718"/>
              <a:ext cx="6700562" cy="3793429"/>
              <a:chOff x="4191940" y="1644537"/>
              <a:chExt cx="6700562" cy="379342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BD8837F-DD81-4517-BBAC-6266650D30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77" t="21116" r="10858" b="4646"/>
              <a:stretch/>
            </p:blipFill>
            <p:spPr>
              <a:xfrm>
                <a:off x="4191940" y="1887793"/>
                <a:ext cx="6617111" cy="355017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75CEDCF-B75A-4E95-93E0-E5291B13BE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36" t="2330" r="9803" b="90894"/>
              <a:stretch/>
            </p:blipFill>
            <p:spPr>
              <a:xfrm>
                <a:off x="4250932" y="1644537"/>
                <a:ext cx="6641570" cy="324013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720409-F2FC-4D22-A675-6A3568702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7" t="13208" r="7232" b="26943"/>
            <a:stretch/>
          </p:blipFill>
          <p:spPr>
            <a:xfrm>
              <a:off x="4250931" y="4305890"/>
              <a:ext cx="6617111" cy="2263467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C1AC2B-44D7-4595-BC05-51936FD5F7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500" r="3210" b="34741"/>
          <a:stretch/>
        </p:blipFill>
        <p:spPr>
          <a:xfrm>
            <a:off x="3875200" y="39706"/>
            <a:ext cx="8225784" cy="5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78C37-81AA-42B5-A7F2-1FC40AFF9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19"/>
          <a:stretch/>
        </p:blipFill>
        <p:spPr>
          <a:xfrm>
            <a:off x="0" y="60266"/>
            <a:ext cx="3651821" cy="100343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41C7C0F-D88B-4863-9F80-01EC47B62FDF}"/>
              </a:ext>
            </a:extLst>
          </p:cNvPr>
          <p:cNvGrpSpPr/>
          <p:nvPr/>
        </p:nvGrpSpPr>
        <p:grpSpPr>
          <a:xfrm>
            <a:off x="3651820" y="286973"/>
            <a:ext cx="7987196" cy="776732"/>
            <a:chOff x="3651820" y="286973"/>
            <a:chExt cx="7987196" cy="7767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A22E95-5231-409A-81DC-8AA4D91CE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0" t="12368" r="58948" b="39523"/>
            <a:stretch/>
          </p:blipFill>
          <p:spPr>
            <a:xfrm>
              <a:off x="3651820" y="303888"/>
              <a:ext cx="3294669" cy="5161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AD7A75-DA82-4B33-97E0-69941C541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637" r="4434" b="27610"/>
            <a:stretch/>
          </p:blipFill>
          <p:spPr>
            <a:xfrm>
              <a:off x="7559946" y="286973"/>
              <a:ext cx="4079070" cy="77673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358291-B6A3-4F4A-BCCE-B997E34D9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503" t="13817" r="20178" b="28271"/>
            <a:stretch/>
          </p:blipFill>
          <p:spPr>
            <a:xfrm>
              <a:off x="6946489" y="286973"/>
              <a:ext cx="796414" cy="77673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D03C7F-8271-428F-9257-B2228DD4B5CD}"/>
              </a:ext>
            </a:extLst>
          </p:cNvPr>
          <p:cNvGrpSpPr/>
          <p:nvPr/>
        </p:nvGrpSpPr>
        <p:grpSpPr>
          <a:xfrm>
            <a:off x="361255" y="1063705"/>
            <a:ext cx="1863977" cy="838837"/>
            <a:chOff x="361255" y="1063705"/>
            <a:chExt cx="1863977" cy="8388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FE31BB-7B98-40DC-ADB4-1B81226CC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9381" b="21821"/>
            <a:stretch/>
          </p:blipFill>
          <p:spPr>
            <a:xfrm>
              <a:off x="361255" y="1063705"/>
              <a:ext cx="1010345" cy="83883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A159DF-71D7-49D6-AC5C-C0BA6F80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6587" y="1092945"/>
              <a:ext cx="798645" cy="78035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D53888-2B67-44A4-AD9C-92FA294D65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t="4267" r="8141" b="6289"/>
          <a:stretch/>
        </p:blipFill>
        <p:spPr>
          <a:xfrm>
            <a:off x="4347882" y="1165947"/>
            <a:ext cx="4079069" cy="53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0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F33DA7-B3ED-41D3-A544-FC308C0EF6C6}"/>
              </a:ext>
            </a:extLst>
          </p:cNvPr>
          <p:cNvSpPr/>
          <p:nvPr/>
        </p:nvSpPr>
        <p:spPr>
          <a:xfrm>
            <a:off x="0" y="0"/>
            <a:ext cx="446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ব্ল্যাকবোর্ড পরিকল্পনা</a:t>
            </a:r>
            <a:endParaRPr lang="bn-IN" sz="5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D595E-9974-4439-9B01-B8738BDF8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10086" r="2813" b="71943"/>
          <a:stretch/>
        </p:blipFill>
        <p:spPr>
          <a:xfrm>
            <a:off x="0" y="1185688"/>
            <a:ext cx="5368414" cy="766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E874D-25EF-4DB0-82B3-E37309FF1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6" t="28747" r="3814" b="1793"/>
          <a:stretch/>
        </p:blipFill>
        <p:spPr>
          <a:xfrm>
            <a:off x="0" y="1952605"/>
            <a:ext cx="5368414" cy="3474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9F5998-6464-4B15-BBAE-63576E03CA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7" b="7336"/>
          <a:stretch/>
        </p:blipFill>
        <p:spPr>
          <a:xfrm>
            <a:off x="6096000" y="0"/>
            <a:ext cx="6030167" cy="24719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B2CD82-B12C-4544-99A6-BA33ECFD27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6" t="2235" r="3444" b="2519"/>
          <a:stretch/>
        </p:blipFill>
        <p:spPr>
          <a:xfrm>
            <a:off x="6096000" y="2384772"/>
            <a:ext cx="6096000" cy="44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22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bari</dc:creator>
  <cp:lastModifiedBy>abdul bari</cp:lastModifiedBy>
  <cp:revision>111</cp:revision>
  <dcterms:created xsi:type="dcterms:W3CDTF">2021-09-17T13:18:10Z</dcterms:created>
  <dcterms:modified xsi:type="dcterms:W3CDTF">2022-01-01T11:59:37Z</dcterms:modified>
</cp:coreProperties>
</file>