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70" r:id="rId12"/>
    <p:sldId id="271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33EEB-BA3E-43C1-A449-B2E6FFA48409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B9832-E598-485F-B04D-DB294D289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4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পাঠ</a:t>
            </a:r>
            <a:r>
              <a:rPr lang="bn-IN" baseline="0" dirty="0" smtClean="0"/>
              <a:t> সংশ্লিষ্ট বিধায় মাউস এর ছবি দেওয়া হয়েছে কারন মাউসটির পাঠের সাথে মিল রয়েছে।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FE012-6DDC-45B7-A162-0B2EAA0C58E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2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CD7C-4AE4-4600-B117-326B9D9FCC7C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6A18-728F-4256-982F-2BE06475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4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CD7C-4AE4-4600-B117-326B9D9FCC7C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6A18-728F-4256-982F-2BE06475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2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CD7C-4AE4-4600-B117-326B9D9FCC7C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6A18-728F-4256-982F-2BE06475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6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CD7C-4AE4-4600-B117-326B9D9FCC7C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6A18-728F-4256-982F-2BE06475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8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CD7C-4AE4-4600-B117-326B9D9FCC7C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6A18-728F-4256-982F-2BE06475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5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CD7C-4AE4-4600-B117-326B9D9FCC7C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6A18-728F-4256-982F-2BE06475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CD7C-4AE4-4600-B117-326B9D9FCC7C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6A18-728F-4256-982F-2BE06475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CD7C-4AE4-4600-B117-326B9D9FCC7C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6A18-728F-4256-982F-2BE06475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2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CD7C-4AE4-4600-B117-326B9D9FCC7C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6A18-728F-4256-982F-2BE06475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7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CD7C-4AE4-4600-B117-326B9D9FCC7C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6A18-728F-4256-982F-2BE06475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7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CD7C-4AE4-4600-B117-326B9D9FCC7C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6A18-728F-4256-982F-2BE06475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8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8CD7C-4AE4-4600-B117-326B9D9FCC7C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56A18-728F-4256-982F-2BE06475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3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lassroom.google.co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6980" y="511045"/>
            <a:ext cx="10713492" cy="362422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13800" b="1" dirty="0" err="1" smtClean="0">
                <a:ln w="28575">
                  <a:solidFill>
                    <a:srgbClr val="FF0000"/>
                  </a:solidFill>
                  <a:prstDash val="sysDot"/>
                  <a:miter lim="800000"/>
                </a:ln>
                <a:gradFill flip="none" rotWithShape="1">
                  <a:gsLst>
                    <a:gs pos="0">
                      <a:srgbClr val="002060"/>
                    </a:gs>
                    <a:gs pos="21001">
                      <a:srgbClr val="002060"/>
                    </a:gs>
                    <a:gs pos="35001">
                      <a:srgbClr val="7030A0"/>
                    </a:gs>
                    <a:gs pos="52000">
                      <a:srgbClr val="FFFF00"/>
                    </a:gs>
                    <a:gs pos="73000">
                      <a:srgbClr val="C00000"/>
                    </a:gs>
                    <a:gs pos="88000">
                      <a:srgbClr val="7030A0"/>
                    </a:gs>
                    <a:gs pos="100000">
                      <a:srgbClr val="002060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13800" b="1" dirty="0" smtClean="0">
                <a:ln w="28575">
                  <a:solidFill>
                    <a:srgbClr val="FF0000"/>
                  </a:solidFill>
                  <a:prstDash val="sysDot"/>
                  <a:miter lim="800000"/>
                </a:ln>
                <a:gradFill flip="none" rotWithShape="1">
                  <a:gsLst>
                    <a:gs pos="0">
                      <a:srgbClr val="002060"/>
                    </a:gs>
                    <a:gs pos="21001">
                      <a:srgbClr val="002060"/>
                    </a:gs>
                    <a:gs pos="35001">
                      <a:srgbClr val="7030A0"/>
                    </a:gs>
                    <a:gs pos="52000">
                      <a:srgbClr val="FFFF00"/>
                    </a:gs>
                    <a:gs pos="73000">
                      <a:srgbClr val="C00000"/>
                    </a:gs>
                    <a:gs pos="88000">
                      <a:srgbClr val="7030A0"/>
                    </a:gs>
                    <a:gs pos="100000">
                      <a:srgbClr val="002060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3800" b="1" dirty="0" smtClean="0">
                <a:ln w="28575">
                  <a:solidFill>
                    <a:srgbClr val="002060"/>
                  </a:solidFill>
                  <a:prstDash val="sysDot"/>
                  <a:miter lim="800000"/>
                </a:ln>
                <a:gradFill flip="none" rotWithShape="1">
                  <a:gsLst>
                    <a:gs pos="0">
                      <a:srgbClr val="002060"/>
                    </a:gs>
                    <a:gs pos="21001">
                      <a:srgbClr val="002060"/>
                    </a:gs>
                    <a:gs pos="35001">
                      <a:srgbClr val="7030A0"/>
                    </a:gs>
                    <a:gs pos="52000">
                      <a:srgbClr val="FFFF00"/>
                    </a:gs>
                    <a:gs pos="73000">
                      <a:srgbClr val="C00000"/>
                    </a:gs>
                    <a:gs pos="88000">
                      <a:srgbClr val="7030A0"/>
                    </a:gs>
                    <a:gs pos="100000">
                      <a:srgbClr val="002060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13800" b="1" dirty="0" smtClean="0">
                <a:ln w="28575">
                  <a:solidFill>
                    <a:srgbClr val="002060"/>
                  </a:solidFill>
                  <a:prstDash val="sysDot"/>
                  <a:miter lim="800000"/>
                </a:ln>
                <a:gradFill flip="none" rotWithShape="1">
                  <a:gsLst>
                    <a:gs pos="0">
                      <a:srgbClr val="002060"/>
                    </a:gs>
                    <a:gs pos="21001">
                      <a:srgbClr val="002060"/>
                    </a:gs>
                    <a:gs pos="35001">
                      <a:srgbClr val="7030A0"/>
                    </a:gs>
                    <a:gs pos="52000">
                      <a:srgbClr val="FFFF00"/>
                    </a:gs>
                    <a:gs pos="73000">
                      <a:srgbClr val="C00000"/>
                    </a:gs>
                    <a:gs pos="88000">
                      <a:srgbClr val="7030A0"/>
                    </a:gs>
                    <a:gs pos="100000">
                      <a:srgbClr val="002060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3800" b="1" dirty="0" smtClean="0">
                <a:ln w="28575">
                  <a:solidFill>
                    <a:srgbClr val="002060"/>
                  </a:solidFill>
                  <a:prstDash val="sysDot"/>
                  <a:miter lim="800000"/>
                </a:ln>
                <a:gradFill flip="none" rotWithShape="1">
                  <a:gsLst>
                    <a:gs pos="0">
                      <a:srgbClr val="002060"/>
                    </a:gs>
                    <a:gs pos="21001">
                      <a:srgbClr val="002060"/>
                    </a:gs>
                    <a:gs pos="35001">
                      <a:srgbClr val="7030A0"/>
                    </a:gs>
                    <a:gs pos="52000">
                      <a:srgbClr val="FFFF00"/>
                    </a:gs>
                    <a:gs pos="73000">
                      <a:srgbClr val="C00000"/>
                    </a:gs>
                    <a:gs pos="88000">
                      <a:srgbClr val="7030A0"/>
                    </a:gs>
                    <a:gs pos="100000">
                      <a:srgbClr val="002060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13800" b="1" dirty="0" err="1" smtClean="0">
                <a:ln w="28575">
                  <a:solidFill>
                    <a:srgbClr val="002060"/>
                  </a:solidFill>
                  <a:prstDash val="sysDot"/>
                  <a:miter lim="800000"/>
                </a:ln>
                <a:gradFill flip="none" rotWithShape="1">
                  <a:gsLst>
                    <a:gs pos="0">
                      <a:srgbClr val="002060"/>
                    </a:gs>
                    <a:gs pos="21001">
                      <a:srgbClr val="002060"/>
                    </a:gs>
                    <a:gs pos="35001">
                      <a:srgbClr val="7030A0"/>
                    </a:gs>
                    <a:gs pos="52000">
                      <a:srgbClr val="FFFF00"/>
                    </a:gs>
                    <a:gs pos="73000">
                      <a:srgbClr val="C00000"/>
                    </a:gs>
                    <a:gs pos="88000">
                      <a:srgbClr val="7030A0"/>
                    </a:gs>
                    <a:gs pos="100000">
                      <a:srgbClr val="002060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13800" b="1" dirty="0" smtClean="0">
                <a:ln w="28575">
                  <a:solidFill>
                    <a:schemeClr val="tx1"/>
                  </a:solidFill>
                  <a:prstDash val="sysDot"/>
                  <a:miter lim="800000"/>
                </a:ln>
                <a:gradFill flip="none" rotWithShape="1">
                  <a:gsLst>
                    <a:gs pos="0">
                      <a:srgbClr val="002060"/>
                    </a:gs>
                    <a:gs pos="21001">
                      <a:srgbClr val="002060"/>
                    </a:gs>
                    <a:gs pos="35001">
                      <a:srgbClr val="7030A0"/>
                    </a:gs>
                    <a:gs pos="52000">
                      <a:srgbClr val="FFFF00"/>
                    </a:gs>
                    <a:gs pos="73000">
                      <a:srgbClr val="C00000"/>
                    </a:gs>
                    <a:gs pos="88000">
                      <a:srgbClr val="7030A0"/>
                    </a:gs>
                    <a:gs pos="100000">
                      <a:srgbClr val="002060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700" b="1" dirty="0" smtClean="0">
                <a:ln w="28575">
                  <a:solidFill>
                    <a:srgbClr val="FF0000"/>
                  </a:solidFill>
                  <a:prstDash val="sysDot"/>
                  <a:miter lim="800000"/>
                </a:ln>
                <a:gradFill flip="none" rotWithShape="1">
                  <a:gsLst>
                    <a:gs pos="0">
                      <a:srgbClr val="002060"/>
                    </a:gs>
                    <a:gs pos="21001">
                      <a:srgbClr val="002060"/>
                    </a:gs>
                    <a:gs pos="35001">
                      <a:srgbClr val="7030A0"/>
                    </a:gs>
                    <a:gs pos="52000">
                      <a:srgbClr val="FFFF00"/>
                    </a:gs>
                    <a:gs pos="73000">
                      <a:srgbClr val="C00000"/>
                    </a:gs>
                    <a:gs pos="88000">
                      <a:srgbClr val="7030A0"/>
                    </a:gs>
                    <a:gs pos="100000">
                      <a:srgbClr val="002060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800" b="1" dirty="0">
              <a:ln w="28575">
                <a:solidFill>
                  <a:srgbClr val="FF0000"/>
                </a:solidFill>
                <a:prstDash val="sysDot"/>
                <a:miter lim="800000"/>
              </a:ln>
              <a:gradFill flip="none" rotWithShape="1">
                <a:gsLst>
                  <a:gs pos="0">
                    <a:srgbClr val="002060"/>
                  </a:gs>
                  <a:gs pos="21001">
                    <a:srgbClr val="002060"/>
                  </a:gs>
                  <a:gs pos="35001">
                    <a:srgbClr val="7030A0"/>
                  </a:gs>
                  <a:gs pos="52000">
                    <a:srgbClr val="FFFF00"/>
                  </a:gs>
                  <a:gs pos="73000">
                    <a:srgbClr val="C00000"/>
                  </a:gs>
                  <a:gs pos="88000">
                    <a:srgbClr val="7030A0"/>
                  </a:gs>
                  <a:gs pos="100000">
                    <a:srgbClr val="002060"/>
                  </a:gs>
                </a:gsLst>
                <a:lin ang="5400000" scaled="0"/>
                <a:tileRect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om 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436" y="3881088"/>
            <a:ext cx="2592916" cy="28575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543623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385" y="1669939"/>
            <a:ext cx="4464942" cy="35240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7504" y="517026"/>
            <a:ext cx="109084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32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 সংক্রান্ত </a:t>
            </a:r>
            <a:r>
              <a:rPr lang="bn-BD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 </a:t>
            </a:r>
            <a:r>
              <a:rPr lang="bn-IN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 </a:t>
            </a:r>
            <a:r>
              <a:rPr lang="bn-IN" sz="32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 সম্পন্ন হলে</a:t>
            </a:r>
            <a:r>
              <a:rPr lang="en-US" sz="32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2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Create</a:t>
            </a:r>
            <a:r>
              <a:rPr lang="en-US" sz="32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IN" sz="32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বাটন এ ক্লিক করুন</a:t>
            </a:r>
            <a:r>
              <a:rPr lang="hi-IN" sz="32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2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তাহলে আপনার গুগল ক্লাসরুম এ প্রদত্ত তথ্য মোতাবেক একটি ক্লাস তৈরী হবে</a:t>
            </a:r>
            <a:r>
              <a:rPr lang="hi-IN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080" y="5276888"/>
            <a:ext cx="109084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Google Classroom </a:t>
            </a:r>
            <a:r>
              <a:rPr lang="bn-BD" sz="3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আপনি আপনার তৈরিকৃত বিষয়ভিত্তিক কনটেন্ট যুক্ত করতে পারবেন। </a:t>
            </a:r>
            <a:endParaRPr lang="en-US" sz="32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02298" y="2137893"/>
            <a:ext cx="1429555" cy="24212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92473" y="4710200"/>
            <a:ext cx="947528" cy="39427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6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47" y="540730"/>
            <a:ext cx="8345510" cy="4689381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862702" y="1197737"/>
            <a:ext cx="700972" cy="3090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98512" y="3657602"/>
            <a:ext cx="5177307" cy="7856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96964" y="5434743"/>
            <a:ext cx="10404247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আপনার </a:t>
            </a:r>
            <a:r>
              <a:rPr lang="en-US" sz="28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Google Classroom </a:t>
            </a:r>
            <a:r>
              <a:rPr lang="bn-BD" sz="3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আপলোডকৃত </a:t>
            </a:r>
            <a:r>
              <a:rPr lang="bn-BD" sz="3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কনটেন্ট, অ্যাসাইনমেন্ট, প্রশ্ন, কুইজ, ও বিভিন্ন নির্দেশনা</a:t>
            </a:r>
            <a:r>
              <a:rPr lang="bn-BD" sz="3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 সংযুক্ত সকল ক্লাস প্রদর্শিত হবে।   </a:t>
            </a:r>
            <a:endParaRPr lang="en-US" sz="30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72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09" y="583177"/>
            <a:ext cx="10058400" cy="5651862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4095482" y="3773510"/>
            <a:ext cx="5718219" cy="19962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08155" y="1442434"/>
            <a:ext cx="726727" cy="3475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575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879" y="2098864"/>
            <a:ext cx="7426791" cy="4173149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4733" y="413293"/>
            <a:ext cx="11088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আপনার ক্লাসরুমে </a:t>
            </a:r>
            <a:r>
              <a:rPr lang="en-US" sz="3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Classwork </a:t>
            </a:r>
            <a:r>
              <a:rPr lang="bn-BD" sz="3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ক্লিক করে শিক্ষার্থীদের বিষয় ও পাঠসংশ্লিষ্ট </a:t>
            </a:r>
            <a:r>
              <a:rPr lang="en-US" sz="2800" dirty="0" smtClean="0">
                <a:ln w="0"/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Quiz</a:t>
            </a:r>
            <a:r>
              <a:rPr lang="en-US" sz="2800" dirty="0">
                <a:ln w="0"/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Assignment, Questions, Education Materials</a:t>
            </a:r>
            <a:r>
              <a:rPr lang="bn-BD" sz="2800" dirty="0" smtClean="0">
                <a:ln w="0"/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দিতে পারবেন, যা আপনার ক্লাসরুমের সাথে যুক্ত অন্যান্য শিক্ষক ও শিক্ষার্থীরা দেখতে পারবে। </a:t>
            </a:r>
            <a:endParaRPr lang="en-US" sz="32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7751" y="2974824"/>
            <a:ext cx="1429555" cy="24212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64980" y="2691391"/>
            <a:ext cx="726727" cy="3091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45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54733" y="554962"/>
            <a:ext cx="11088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n-US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ক্লিক করে</a:t>
            </a:r>
            <a:r>
              <a:rPr lang="en-US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আপনি আপনার বিদ্যালয়ের অন্যান্য শিক্ষক</a:t>
            </a:r>
            <a:r>
              <a:rPr lang="en-US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</a:t>
            </a:r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Invite</a:t>
            </a:r>
            <a:r>
              <a:rPr lang="en-US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 তাদেরকে আপনার ক্লাসে যুক্ত করতে পারবেন। </a:t>
            </a:r>
            <a:endParaRPr lang="en-US" sz="3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789" y="2029473"/>
            <a:ext cx="7759520" cy="43601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013656" y="2974823"/>
            <a:ext cx="2112136" cy="31168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15741" y="2691391"/>
            <a:ext cx="726727" cy="3091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02118" y="3119957"/>
            <a:ext cx="726727" cy="3091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02118" y="5579821"/>
            <a:ext cx="726727" cy="3091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2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917" y="579549"/>
            <a:ext cx="9529009" cy="5897031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2" name="Group 1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03" y="1587338"/>
            <a:ext cx="4765450" cy="4517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140" y="1587338"/>
            <a:ext cx="4731572" cy="4517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0760" y="3542141"/>
            <a:ext cx="11237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 শিক্ষক ও শিক্ষার্থীকে ক্লাসরুমে যুক্ত করার জন্য শিক্ষক/শিক্ষার্থীর নাম অথবা ইমেইল ঠিকানা লিখে </a:t>
            </a:r>
            <a:r>
              <a:rPr lang="en-US" sz="3200" dirty="0" smtClean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Invite</a:t>
            </a:r>
            <a:r>
              <a:rPr lang="bn-BD" sz="32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ক্লিক করতে হবে। শিক্ষার্থীদের মেইলে একটি </a:t>
            </a:r>
            <a:r>
              <a:rPr lang="en-US" sz="3200" dirty="0" smtClean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Invite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লিঙ্ক চলে যাবে এবং তারা সেই লিঙ্কে ক্লিক করলে আপনার ক্লাসরুমে যুক্ত হবে। 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504105" y="5589431"/>
            <a:ext cx="772733" cy="4893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065122" y="5615189"/>
            <a:ext cx="772733" cy="4893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0633" y="3076361"/>
            <a:ext cx="4418054" cy="4893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093195" y="2411285"/>
            <a:ext cx="4418054" cy="4893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550633" y="2292564"/>
            <a:ext cx="4418054" cy="4893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4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150"/>
                            </p:stCondLst>
                            <p:childTnLst>
                              <p:par>
                                <p:cTn id="23" presetID="21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32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8794" y="2408348"/>
            <a:ext cx="10225826" cy="1674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ln w="0">
                  <a:solidFill>
                    <a:srgbClr val="7030A0"/>
                  </a:solidFill>
                </a:ln>
                <a:solidFill>
                  <a:srgbClr val="33CC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Thanks To All</a:t>
            </a:r>
            <a:endParaRPr lang="en-US" sz="8800" dirty="0">
              <a:ln w="0">
                <a:solidFill>
                  <a:srgbClr val="7030A0"/>
                </a:solidFill>
              </a:ln>
              <a:solidFill>
                <a:srgbClr val="33CC3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oadway" panose="04040905080B02020502" pitchFamily="8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9" t="10623" r="8031" b="10407"/>
          <a:stretch/>
        </p:blipFill>
        <p:spPr>
          <a:xfrm>
            <a:off x="9079606" y="447131"/>
            <a:ext cx="2382591" cy="17772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9" t="10623" r="8031" b="10407"/>
          <a:stretch/>
        </p:blipFill>
        <p:spPr>
          <a:xfrm>
            <a:off x="9079605" y="4450468"/>
            <a:ext cx="2382591" cy="17772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9" t="10623" r="8031" b="10407"/>
          <a:stretch/>
        </p:blipFill>
        <p:spPr>
          <a:xfrm>
            <a:off x="798491" y="447131"/>
            <a:ext cx="2382591" cy="17772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9" t="10623" r="8031" b="10407"/>
          <a:stretch/>
        </p:blipFill>
        <p:spPr>
          <a:xfrm>
            <a:off x="798490" y="4450468"/>
            <a:ext cx="2382591" cy="177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3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animMotion origin="layout" path="M 0.00221 -0.02986 L 0.00104 -0.10324 " pathEditMode="relative" rAng="0" ptsTypes="AA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3681"/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445836" y="1449248"/>
            <a:ext cx="315685" cy="4419600"/>
            <a:chOff x="5535614" y="1752600"/>
            <a:chExt cx="315685" cy="44196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698899" y="1752600"/>
              <a:ext cx="0" cy="44196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51299" y="2667000"/>
              <a:ext cx="0" cy="2895600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535614" y="2514600"/>
              <a:ext cx="0" cy="2895600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" name="Title 1"/>
          <p:cNvSpPr txBox="1">
            <a:spLocks/>
          </p:cNvSpPr>
          <p:nvPr/>
        </p:nvSpPr>
        <p:spPr>
          <a:xfrm>
            <a:off x="2430723" y="452280"/>
            <a:ext cx="6429942" cy="753158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>
                <a:gd name="adj" fmla="val 49797"/>
              </a:avLst>
            </a:prstTxWarp>
            <a:no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bn-BD" sz="7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5957" y="1965332"/>
            <a:ext cx="52213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মনিরুজ্জামান মনির </a:t>
            </a:r>
            <a:endParaRPr lang="en-US" sz="3600" b="1" dirty="0" smtClean="0">
              <a:solidFill>
                <a:srgbClr val="00206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b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সিনিয়র শিক্ষক</a:t>
            </a:r>
            <a:r>
              <a:rPr lang="en-US" sz="2800" b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BD" sz="2800" b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2800" b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BD" sz="2800" b="1" dirty="0"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 smtClean="0">
                <a:solidFill>
                  <a:srgbClr val="0070C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আমবাগান উচ্চ বিদ্যালয় </a:t>
            </a:r>
            <a:endParaRPr lang="en-US" sz="3600" b="1" dirty="0">
              <a:solidFill>
                <a:srgbClr val="0070C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 smtClean="0"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মাস্টার ট্রেইনার</a:t>
            </a:r>
            <a:r>
              <a:rPr lang="bn-BD" sz="3600" b="1" dirty="0" smtClean="0"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,</a:t>
            </a:r>
            <a:r>
              <a:rPr lang="bn-BD" sz="3600" b="1" dirty="0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 </a:t>
            </a:r>
            <a:endParaRPr lang="en-US" sz="3600" b="1" dirty="0" smtClean="0">
              <a:solidFill>
                <a:srgbClr val="00206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UITRCE, Sadullapur, Gaibandha</a:t>
            </a:r>
            <a:r>
              <a:rPr lang="en-US" sz="2400" b="1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algn="ctr"/>
            <a:r>
              <a:rPr lang="en-US" sz="2800" b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monirsarker79@gmail.com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Cell - 01728166116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12" y="1958339"/>
            <a:ext cx="3003399" cy="36074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6" name="Group 15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9514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3090" r="12568" b="8802"/>
          <a:stretch/>
        </p:blipFill>
        <p:spPr>
          <a:xfrm>
            <a:off x="559592" y="528031"/>
            <a:ext cx="2112772" cy="1803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7882" y="2547895"/>
            <a:ext cx="11320529" cy="1788262"/>
          </a:xfrm>
          <a:solidFill>
            <a:srgbClr val="33CC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n>
                  <a:solidFill>
                    <a:srgbClr val="FF0000"/>
                  </a:solidFill>
                </a:ln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Use Of Google Classroom In Online Teaching</a:t>
            </a:r>
            <a:endParaRPr lang="en-US" b="1" dirty="0">
              <a:ln>
                <a:solidFill>
                  <a:srgbClr val="FF0000"/>
                </a:solidFill>
              </a:ln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3090" r="12568" b="8802"/>
          <a:stretch/>
        </p:blipFill>
        <p:spPr>
          <a:xfrm>
            <a:off x="9555486" y="528031"/>
            <a:ext cx="2112772" cy="180304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3090" r="12568" b="8802"/>
          <a:stretch/>
        </p:blipFill>
        <p:spPr>
          <a:xfrm>
            <a:off x="559592" y="4529342"/>
            <a:ext cx="2112772" cy="18030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3090" r="12568" b="8802"/>
          <a:stretch/>
        </p:blipFill>
        <p:spPr>
          <a:xfrm>
            <a:off x="9555486" y="4529342"/>
            <a:ext cx="2112772" cy="1803045"/>
          </a:xfrm>
          <a:prstGeom prst="rect">
            <a:avLst/>
          </a:prstGeom>
        </p:spPr>
      </p:pic>
      <p:sp>
        <p:nvSpPr>
          <p:cNvPr id="5" name="Down Ribbon 4"/>
          <p:cNvSpPr/>
          <p:nvPr/>
        </p:nvSpPr>
        <p:spPr>
          <a:xfrm>
            <a:off x="3206838" y="528031"/>
            <a:ext cx="5782615" cy="1403797"/>
          </a:xfrm>
          <a:prstGeom prst="ribb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0"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Today’s </a:t>
            </a:r>
            <a:r>
              <a:rPr lang="en-US" sz="3600" dirty="0">
                <a:ln w="0"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45801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916" y="526729"/>
            <a:ext cx="110371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4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Google Classroom </a:t>
            </a:r>
            <a:r>
              <a:rPr lang="en-US" sz="40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যুগোপযোগী</a:t>
            </a:r>
            <a:r>
              <a:rPr lang="en-US" sz="40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প্লাটফর্ম</a:t>
            </a:r>
            <a:r>
              <a:rPr lang="en-US" sz="4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ক্লাসের</a:t>
            </a:r>
            <a:r>
              <a:rPr lang="en-US" sz="40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সহায়ক </a:t>
            </a:r>
            <a:r>
              <a:rPr lang="en-US" sz="4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Tool</a:t>
            </a:r>
            <a:r>
              <a:rPr lang="bn-BD" sz="4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যেটি আপনি খুব সহজেই ব্যবহার করতে পারেন। </a:t>
            </a:r>
            <a:r>
              <a:rPr lang="en-US" sz="4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110" y="2559855"/>
            <a:ext cx="110371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অনলাইনে</a:t>
            </a:r>
            <a:r>
              <a:rPr lang="en-US" sz="40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40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ব্রাউজার</a:t>
            </a:r>
            <a:r>
              <a:rPr lang="en-US" sz="40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অথবা </a:t>
            </a:r>
            <a:r>
              <a:rPr lang="en-US" sz="40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0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এপস</a:t>
            </a:r>
            <a:r>
              <a:rPr lang="en-US" sz="40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Google </a:t>
            </a:r>
            <a:r>
              <a:rPr lang="en-US" sz="40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Classroom</a:t>
            </a:r>
            <a:r>
              <a:rPr lang="bn-BD" sz="40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403" y="4039663"/>
            <a:ext cx="110371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Google </a:t>
            </a:r>
            <a:r>
              <a:rPr lang="bn-BD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-এর এই সেবাটির</a:t>
            </a:r>
            <a:r>
              <a:rPr lang="en-US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bn-BD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4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অ্যা</a:t>
            </a:r>
            <a:r>
              <a:rPr lang="en-US" sz="4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সাইনমেন্ট</a:t>
            </a:r>
            <a:r>
              <a:rPr lang="en-US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মার্কিং</a:t>
            </a:r>
            <a:r>
              <a:rPr lang="en-US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মূল্যায়নসহ</a:t>
            </a:r>
            <a:r>
              <a:rPr lang="en-US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ক্লাসের</a:t>
            </a:r>
            <a:r>
              <a:rPr lang="en-US" sz="4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লিংক</a:t>
            </a:r>
            <a:r>
              <a:rPr lang="en-US" sz="4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4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bn-BD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সুযোগ রয়েছে।</a:t>
            </a:r>
            <a:r>
              <a:rPr lang="en-US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5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5943" y="397940"/>
            <a:ext cx="11631528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Classroom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09657" y="1184854"/>
            <a:ext cx="11178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গুগল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ক্লাসরুম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আপনাকে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গুগল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আইডি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সাইন-ইন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9657" y="2262072"/>
            <a:ext cx="111788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https://classroom.google.com/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লিংকটির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গুগল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ক্লাসরুম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ওপেন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Classroom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বাটনটিতে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501" y="3400845"/>
            <a:ext cx="7057623" cy="2959099"/>
          </a:xfrm>
          <a:prstGeom prst="rect">
            <a:avLst/>
          </a:prstGeom>
          <a:ln w="63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6053070" y="5988676"/>
            <a:ext cx="1017431" cy="28333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3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66669" y="850006"/>
            <a:ext cx="11153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GMAIL ADDRESS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লিখুন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NEXT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বাটন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28" y="1687132"/>
            <a:ext cx="4172755" cy="4610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4520485" y="3271234"/>
            <a:ext cx="3580326" cy="78561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26558" y="4932608"/>
            <a:ext cx="1893194" cy="66970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7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18186" y="497105"/>
            <a:ext cx="108697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আপনার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GMAIL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একাউন্টের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পাসওয়ার্ড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বাটন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ক্লিক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ক্লাসরুম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Sign in </a:t>
            </a:r>
            <a:r>
              <a:rPr lang="en-US" sz="32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625" y="1574324"/>
            <a:ext cx="4260364" cy="4723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4430334" y="3477299"/>
            <a:ext cx="3451538" cy="64394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61410" y="4687912"/>
            <a:ext cx="1441830" cy="55379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0" grpId="1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5002" y="592428"/>
            <a:ext cx="11392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সাইন-ইন</a:t>
            </a:r>
            <a:r>
              <a:rPr lang="en-US" sz="3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সঠিকভাবে</a:t>
            </a:r>
            <a:r>
              <a:rPr lang="en-US" sz="3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3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পেইজ</a:t>
            </a:r>
            <a:r>
              <a:rPr lang="en-US" sz="3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পাবেন</a:t>
            </a:r>
            <a:r>
              <a:rPr lang="en-US" sz="3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513" y="1803042"/>
            <a:ext cx="7902338" cy="41856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ounded Rectangle 10"/>
          <p:cNvSpPr/>
          <p:nvPr/>
        </p:nvSpPr>
        <p:spPr>
          <a:xfrm>
            <a:off x="6099088" y="4868214"/>
            <a:ext cx="798490" cy="48939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899301" y="2253804"/>
            <a:ext cx="682581" cy="41212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280338" y="4868212"/>
            <a:ext cx="798490" cy="48939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63261" y="4370750"/>
            <a:ext cx="315229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 ক্লাস তৈরির জন্য </a:t>
            </a:r>
            <a:endParaRPr lang="en-US" sz="28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/>
        </p:nvCxnSpPr>
        <p:spPr>
          <a:xfrm>
            <a:off x="3812146" y="4649273"/>
            <a:ext cx="1468192" cy="46363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96015" y="2386775"/>
            <a:ext cx="345153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ক্লাসে যোগদানের জন্য </a:t>
            </a:r>
            <a:endParaRPr lang="en-US" sz="28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765974" y="2921971"/>
            <a:ext cx="265891" cy="185971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8294763" y="2459866"/>
            <a:ext cx="771964" cy="20606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35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3031" y="90151"/>
            <a:ext cx="11977352" cy="6661315"/>
            <a:chOff x="0" y="0"/>
            <a:chExt cx="12192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1428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91037" y="178158"/>
              <a:ext cx="11824952" cy="651885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12"/>
          <a:stretch/>
        </p:blipFill>
        <p:spPr>
          <a:xfrm>
            <a:off x="4675031" y="1592659"/>
            <a:ext cx="3193961" cy="4665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5203066" y="4533662"/>
            <a:ext cx="489397" cy="50197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89628" y="5512158"/>
            <a:ext cx="901519" cy="36060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0760" y="476517"/>
            <a:ext cx="112690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3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কনফার্মেশন ও এগ্রিপেন্ট উইন্ডো আসলে সেখানে</a:t>
            </a:r>
            <a:r>
              <a:rPr lang="en-US" sz="3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have read and understand</a:t>
            </a:r>
            <a:r>
              <a:rPr lang="en-US" sz="3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IN" sz="3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বক্স এ ক্লিক করে</a:t>
            </a:r>
            <a:r>
              <a:rPr lang="en-US" sz="3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2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en-US" sz="3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IN" sz="3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বাটনে ক্লিক করুন</a:t>
            </a:r>
            <a:r>
              <a:rPr lang="hi-IN" sz="32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945689">
                <a:off x="5164429" y="4573085"/>
                <a:ext cx="528034" cy="423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ln w="0"/>
                          <a:solidFill>
                            <a:srgbClr val="00206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2000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945689">
                <a:off x="5164429" y="4573085"/>
                <a:ext cx="528034" cy="423129"/>
              </a:xfrm>
              <a:prstGeom prst="rect">
                <a:avLst/>
              </a:prstGeom>
              <a:blipFill rotWithShape="0">
                <a:blip r:embed="rId3"/>
                <a:stretch>
                  <a:fillRect b="-5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0556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397</Words>
  <Application>Microsoft Office PowerPoint</Application>
  <PresentationFormat>Widescreen</PresentationFormat>
  <Paragraphs>33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Broadway</vt:lpstr>
      <vt:lpstr>Calibri</vt:lpstr>
      <vt:lpstr>Calibri Light</vt:lpstr>
      <vt:lpstr>Cambria Math</vt:lpstr>
      <vt:lpstr>NikoshBAN</vt:lpstr>
      <vt:lpstr>SutonnyMJ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How To Use Of Google Classroom In Online Teaching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128</cp:revision>
  <dcterms:created xsi:type="dcterms:W3CDTF">2021-12-03T13:27:51Z</dcterms:created>
  <dcterms:modified xsi:type="dcterms:W3CDTF">2022-01-01T15:00:49Z</dcterms:modified>
</cp:coreProperties>
</file>