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5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9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2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1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4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2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2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3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1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0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2DB9-129D-4C6B-B766-AD88E62C18CD}" type="datetimeFigureOut">
              <a:rPr lang="en-US" smtClean="0"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D79B-371B-4602-9D6E-21C84EDA31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8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কারো </a:t>
            </a:r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মৃত্যুর খবর শুনে আমি অবাক হইনা,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 জন্মিলে মৃত্যু অবধারিত ।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 তখন অবাক হই, যখন শুনি ঐ মৃত্যুর পিছনে রয়েছে কিছু কালো হাত!!</a:t>
            </a:r>
          </a:p>
          <a:p>
            <a:pPr algn="ctr"/>
            <a:endParaRPr lang="as-IN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কারো দুঃখ, কষ্ট দেখলে আমি এতটা অবাক হইনা,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কারণ, এসব আমাদের জীবনেরই একটা অংশ।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কিন্তু আমি তখন অবাক হই,যখন দেখি কেউ নিজের স্বার্থ চরিতার্থ করার জন্য অন্যের কষ্টের কারণ হয়!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কারো হাসিমুখ দেখলে আমি একটুও অবাক হইনা,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কারণ, হাসলে মন ভালো থাকে।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 বরং অবাক হই তখন,যখন দেখি ঐ হাসির আড়ালে একটা বিশ্রী চেহারা ভেসে উঠে!!</a:t>
            </a:r>
          </a:p>
          <a:p>
            <a:pPr algn="ctr"/>
            <a:endParaRPr lang="as-IN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কারো ভালো আচরণ দেখলে তো মোটেই অবাক হইনা,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কারণ, কারো সাথে ভালো আচরণ করাই তো উত্তম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কাজ।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 বরং অবাক হই তখন, যখন দেখি এ ভালো আচরণ মন থেকে নয়, তা শুধুই লোক দেখানো!!</a:t>
            </a:r>
          </a:p>
          <a:p>
            <a:pPr algn="ctr"/>
            <a:endParaRPr lang="as-IN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কেউ কারো প্রশংসা করলে আমি অবাক হইনা,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কারণ,প্রশংসার বাণী মানুষকে অনুপ্রাণিত করে।</a:t>
            </a:r>
          </a:p>
          <a:p>
            <a:pPr algn="ctr"/>
            <a:r>
              <a:rPr lang="as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 বরং অবাক হই তখন,যখন দেখি কিছু প্রশংসার আড়ালে থাকে ভিন্ন কথা, ভিন্ন রূপ 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5543" y="63500"/>
            <a:ext cx="5029199" cy="5334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অবাক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!!  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2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hp;Umme Kulsum</dc:creator>
  <cp:lastModifiedBy>hp</cp:lastModifiedBy>
  <cp:revision>5</cp:revision>
  <dcterms:created xsi:type="dcterms:W3CDTF">2021-06-18T17:27:52Z</dcterms:created>
  <dcterms:modified xsi:type="dcterms:W3CDTF">2022-01-16T15:32:45Z</dcterms:modified>
</cp:coreProperties>
</file>