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315" r:id="rId3"/>
    <p:sldId id="258" r:id="rId4"/>
    <p:sldId id="306" r:id="rId5"/>
    <p:sldId id="261" r:id="rId6"/>
    <p:sldId id="301" r:id="rId7"/>
    <p:sldId id="259" r:id="rId8"/>
    <p:sldId id="288" r:id="rId9"/>
    <p:sldId id="290" r:id="rId10"/>
    <p:sldId id="291" r:id="rId11"/>
    <p:sldId id="292" r:id="rId12"/>
    <p:sldId id="293" r:id="rId13"/>
    <p:sldId id="294" r:id="rId14"/>
    <p:sldId id="295" r:id="rId15"/>
    <p:sldId id="607" r:id="rId16"/>
    <p:sldId id="300" r:id="rId17"/>
    <p:sldId id="275" r:id="rId18"/>
    <p:sldId id="296" r:id="rId19"/>
    <p:sldId id="268" r:id="rId20"/>
    <p:sldId id="336" r:id="rId21"/>
    <p:sldId id="299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666699"/>
    <a:srgbClr val="3333FF"/>
    <a:srgbClr val="CC00FF"/>
    <a:srgbClr val="66FFFF"/>
    <a:srgbClr val="AC149A"/>
    <a:srgbClr val="A18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97" autoAdjust="0"/>
    <p:restoredTop sz="94660"/>
  </p:normalViewPr>
  <p:slideViewPr>
    <p:cSldViewPr>
      <p:cViewPr varScale="1">
        <p:scale>
          <a:sx n="68" d="100"/>
          <a:sy n="68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D3E0E-4618-44A1-8BB9-09F796B404F3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DFFFA68-B821-40E9-8286-A0E45D1B884B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Colours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3A0180-CC22-4308-953C-EE67DFFF3269}" type="parTrans" cxnId="{7A30856E-0A2B-4ACA-8F8D-3AD55707D37E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F8D6F9-B1BB-499D-B90E-2160E22046A7}" type="sibTrans" cxnId="{7A30856E-0A2B-4ACA-8F8D-3AD55707D37E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5B93AF-9F49-4ABD-B26B-C377FB709D4F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Red</a:t>
          </a:r>
        </a:p>
      </dgm:t>
    </dgm:pt>
    <dgm:pt modelId="{EE7BC4D2-3D69-45C5-89B5-A624195C47AB}" type="parTrans" cxnId="{D346344A-FF27-4E18-A51D-A103B4145207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19596E-363E-4351-AE64-431234756BBC}" type="sibTrans" cxnId="{D346344A-FF27-4E18-A51D-A103B4145207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166849-EF16-40E4-89B9-7E9C63E2527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Orange</a:t>
          </a:r>
        </a:p>
      </dgm:t>
    </dgm:pt>
    <dgm:pt modelId="{6674C9AC-183B-4E71-8A6D-AECF8CB59E83}" type="parTrans" cxnId="{A575D94F-363A-4262-9795-B6355017810C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DB262-48C1-4E28-B543-1EC84B3E9E3F}" type="sibTrans" cxnId="{A575D94F-363A-4262-9795-B6355017810C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279052-5EF6-43CB-9B0D-F3F1F833A48B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Yellow</a:t>
          </a:r>
        </a:p>
      </dgm:t>
    </dgm:pt>
    <dgm:pt modelId="{9EEB3483-D98A-42FF-9376-7A52D57D2DB1}" type="parTrans" cxnId="{331FA53B-0F82-4A84-9F12-7E8946DEEBF0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661A45-31EF-402E-82A8-75646C56908F}" type="sibTrans" cxnId="{331FA53B-0F82-4A84-9F12-7E8946DEEBF0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2043BD-A731-4026-B3F9-600C1A09E277}">
      <dgm:prSet phldrT="[Text]" custT="1"/>
      <dgm:spPr>
        <a:solidFill>
          <a:srgbClr val="3333FF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Blue</a:t>
          </a:r>
        </a:p>
      </dgm:t>
    </dgm:pt>
    <dgm:pt modelId="{BE2BF9A8-348C-46CA-B08B-FEE866C0393F}" type="parTrans" cxnId="{062A03B5-E52F-4E17-A588-7E7DF11B4DE0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17B1DA-3A7A-4ED1-B5B7-CA60811BECFF}" type="sibTrans" cxnId="{062A03B5-E52F-4E17-A588-7E7DF11B4DE0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488624-36B9-4F8D-BBB8-2F2B6FFB58DF}">
      <dgm:prSet custT="1"/>
      <dgm:spPr>
        <a:solidFill>
          <a:srgbClr val="92D050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Green</a:t>
          </a:r>
        </a:p>
      </dgm:t>
    </dgm:pt>
    <dgm:pt modelId="{E1D20442-BA74-4BE3-8D9D-53AD872231A5}" type="parTrans" cxnId="{D5462D12-8310-499F-92FB-226570AB966E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1E54C5-E40D-4F6E-84A5-FAF7234A0CE9}" type="sibTrans" cxnId="{D5462D12-8310-499F-92FB-226570AB966E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1DA648-6D5B-4EDC-98A8-1BF5D18E8432}">
      <dgm:prSet custT="1"/>
      <dgm:spPr>
        <a:solidFill>
          <a:srgbClr val="666699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Indigo</a:t>
          </a:r>
        </a:p>
      </dgm:t>
    </dgm:pt>
    <dgm:pt modelId="{CD7BDF4F-ADE6-4B3B-8CCF-FF4177188BB9}" type="parTrans" cxnId="{24E6DBAE-886F-4CFD-853E-C90A38F8D689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36C902-3489-499E-83D6-3C10A5E849AC}" type="sibTrans" cxnId="{24E6DBAE-886F-4CFD-853E-C90A38F8D689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41DE05-043A-4F37-A79C-B56C48BB585A}">
      <dgm:prSet custT="1"/>
      <dgm:spPr>
        <a:solidFill>
          <a:srgbClr val="CC00CC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Violet</a:t>
          </a:r>
        </a:p>
      </dgm:t>
    </dgm:pt>
    <dgm:pt modelId="{284B3595-684E-4246-84FF-05C421B67C1A}" type="parTrans" cxnId="{807FA272-17B5-4530-9688-9FCE3A520CFD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B875EB-779A-4C7F-8376-E68B6C20B711}" type="sibTrans" cxnId="{807FA272-17B5-4530-9688-9FCE3A520CFD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3178E1-4A2E-43B9-B2F4-78551453C3FF}" type="pres">
      <dgm:prSet presAssocID="{25AD3E0E-4618-44A1-8BB9-09F796B404F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0E51A85-035B-401D-BEB6-24FF8B8D5C27}" type="pres">
      <dgm:prSet presAssocID="{6DFFFA68-B821-40E9-8286-A0E45D1B884B}" presName="centerShape" presStyleLbl="node0" presStyleIdx="0" presStyleCnt="1"/>
      <dgm:spPr/>
    </dgm:pt>
    <dgm:pt modelId="{2D17E04F-3054-4585-87AA-E31081EC8E09}" type="pres">
      <dgm:prSet presAssocID="{545B93AF-9F49-4ABD-B26B-C377FB709D4F}" presName="node" presStyleLbl="node1" presStyleIdx="0" presStyleCnt="7" custScaleX="121023" custRadScaleRad="96242" custRadScaleInc="-1">
        <dgm:presLayoutVars>
          <dgm:bulletEnabled val="1"/>
        </dgm:presLayoutVars>
      </dgm:prSet>
      <dgm:spPr/>
    </dgm:pt>
    <dgm:pt modelId="{9143BCFB-6A3E-4BCE-9524-0FE9932E3A56}" type="pres">
      <dgm:prSet presAssocID="{545B93AF-9F49-4ABD-B26B-C377FB709D4F}" presName="dummy" presStyleCnt="0"/>
      <dgm:spPr/>
    </dgm:pt>
    <dgm:pt modelId="{5301DA70-5E07-4DEC-BF32-A461809ED262}" type="pres">
      <dgm:prSet presAssocID="{B119596E-363E-4351-AE64-431234756BBC}" presName="sibTrans" presStyleLbl="sibTrans2D1" presStyleIdx="0" presStyleCnt="7" custScaleX="104837"/>
      <dgm:spPr/>
    </dgm:pt>
    <dgm:pt modelId="{88467C6B-731B-4B08-A76F-BD3EF27724E4}" type="pres">
      <dgm:prSet presAssocID="{32166849-EF16-40E4-89B9-7E9C63E25276}" presName="node" presStyleLbl="node1" presStyleIdx="1" presStyleCnt="7" custScaleX="101817" custScaleY="103564" custRadScaleRad="99634" custRadScaleInc="7437">
        <dgm:presLayoutVars>
          <dgm:bulletEnabled val="1"/>
        </dgm:presLayoutVars>
      </dgm:prSet>
      <dgm:spPr/>
    </dgm:pt>
    <dgm:pt modelId="{7F7615F1-BA4D-4494-AF3A-6885E0B56676}" type="pres">
      <dgm:prSet presAssocID="{32166849-EF16-40E4-89B9-7E9C63E25276}" presName="dummy" presStyleCnt="0"/>
      <dgm:spPr/>
    </dgm:pt>
    <dgm:pt modelId="{1D9AAC8A-2FB7-4E60-8FFA-7221F12FA3BA}" type="pres">
      <dgm:prSet presAssocID="{EAADB262-48C1-4E28-B543-1EC84B3E9E3F}" presName="sibTrans" presStyleLbl="sibTrans2D1" presStyleIdx="1" presStyleCnt="7"/>
      <dgm:spPr/>
    </dgm:pt>
    <dgm:pt modelId="{3708714B-66C6-48CD-914E-52164FD79660}" type="pres">
      <dgm:prSet presAssocID="{75279052-5EF6-43CB-9B0D-F3F1F833A48B}" presName="node" presStyleLbl="node1" presStyleIdx="2" presStyleCnt="7">
        <dgm:presLayoutVars>
          <dgm:bulletEnabled val="1"/>
        </dgm:presLayoutVars>
      </dgm:prSet>
      <dgm:spPr/>
    </dgm:pt>
    <dgm:pt modelId="{96BE6CA8-E0AB-4D44-A70D-88A93B88CE55}" type="pres">
      <dgm:prSet presAssocID="{75279052-5EF6-43CB-9B0D-F3F1F833A48B}" presName="dummy" presStyleCnt="0"/>
      <dgm:spPr/>
    </dgm:pt>
    <dgm:pt modelId="{E96805FB-3E62-49BD-B369-1C5AADD4BB3D}" type="pres">
      <dgm:prSet presAssocID="{4E661A45-31EF-402E-82A8-75646C56908F}" presName="sibTrans" presStyleLbl="sibTrans2D1" presStyleIdx="2" presStyleCnt="7"/>
      <dgm:spPr/>
    </dgm:pt>
    <dgm:pt modelId="{B556C9E0-BD8B-4F57-A35D-397E5742CC65}" type="pres">
      <dgm:prSet presAssocID="{9B2043BD-A731-4026-B3F9-600C1A09E277}" presName="node" presStyleLbl="node1" presStyleIdx="3" presStyleCnt="7">
        <dgm:presLayoutVars>
          <dgm:bulletEnabled val="1"/>
        </dgm:presLayoutVars>
      </dgm:prSet>
      <dgm:spPr/>
    </dgm:pt>
    <dgm:pt modelId="{313BD333-2F3B-4B82-B4AE-F5A596D65D8E}" type="pres">
      <dgm:prSet presAssocID="{9B2043BD-A731-4026-B3F9-600C1A09E277}" presName="dummy" presStyleCnt="0"/>
      <dgm:spPr/>
    </dgm:pt>
    <dgm:pt modelId="{264DE754-A7D9-4909-B669-5C8324735D61}" type="pres">
      <dgm:prSet presAssocID="{4217B1DA-3A7A-4ED1-B5B7-CA60811BECFF}" presName="sibTrans" presStyleLbl="sibTrans2D1" presStyleIdx="3" presStyleCnt="7"/>
      <dgm:spPr/>
    </dgm:pt>
    <dgm:pt modelId="{CEE54EA5-A37F-4531-95FE-60788DDDA9B9}" type="pres">
      <dgm:prSet presAssocID="{19488624-36B9-4F8D-BBB8-2F2B6FFB58DF}" presName="node" presStyleLbl="node1" presStyleIdx="4" presStyleCnt="7">
        <dgm:presLayoutVars>
          <dgm:bulletEnabled val="1"/>
        </dgm:presLayoutVars>
      </dgm:prSet>
      <dgm:spPr/>
    </dgm:pt>
    <dgm:pt modelId="{5DC4D057-882C-4322-BDA5-7A44F0D851FC}" type="pres">
      <dgm:prSet presAssocID="{19488624-36B9-4F8D-BBB8-2F2B6FFB58DF}" presName="dummy" presStyleCnt="0"/>
      <dgm:spPr/>
    </dgm:pt>
    <dgm:pt modelId="{7CDF12A2-B2B6-437D-92EA-166BFDA7936D}" type="pres">
      <dgm:prSet presAssocID="{0B1E54C5-E40D-4F6E-84A5-FAF7234A0CE9}" presName="sibTrans" presStyleLbl="sibTrans2D1" presStyleIdx="4" presStyleCnt="7"/>
      <dgm:spPr/>
    </dgm:pt>
    <dgm:pt modelId="{CEA0D88B-AED3-4256-B212-7082596B99EE}" type="pres">
      <dgm:prSet presAssocID="{6A1DA648-6D5B-4EDC-98A8-1BF5D18E8432}" presName="node" presStyleLbl="node1" presStyleIdx="5" presStyleCnt="7">
        <dgm:presLayoutVars>
          <dgm:bulletEnabled val="1"/>
        </dgm:presLayoutVars>
      </dgm:prSet>
      <dgm:spPr/>
    </dgm:pt>
    <dgm:pt modelId="{EB03AB12-CF2A-4A2F-9C2F-A700656BDD12}" type="pres">
      <dgm:prSet presAssocID="{6A1DA648-6D5B-4EDC-98A8-1BF5D18E8432}" presName="dummy" presStyleCnt="0"/>
      <dgm:spPr/>
    </dgm:pt>
    <dgm:pt modelId="{35D475CF-26B8-41CA-A35F-DC74656F69BE}" type="pres">
      <dgm:prSet presAssocID="{C036C902-3489-499E-83D6-3C10A5E849AC}" presName="sibTrans" presStyleLbl="sibTrans2D1" presStyleIdx="5" presStyleCnt="7"/>
      <dgm:spPr/>
    </dgm:pt>
    <dgm:pt modelId="{EFA0D765-497E-4E0E-B1C2-50326310D392}" type="pres">
      <dgm:prSet presAssocID="{9941DE05-043A-4F37-A79C-B56C48BB585A}" presName="node" presStyleLbl="node1" presStyleIdx="6" presStyleCnt="7">
        <dgm:presLayoutVars>
          <dgm:bulletEnabled val="1"/>
        </dgm:presLayoutVars>
      </dgm:prSet>
      <dgm:spPr/>
    </dgm:pt>
    <dgm:pt modelId="{94C0E913-87EB-4F74-AF2A-D25EEB43E5A7}" type="pres">
      <dgm:prSet presAssocID="{9941DE05-043A-4F37-A79C-B56C48BB585A}" presName="dummy" presStyleCnt="0"/>
      <dgm:spPr/>
    </dgm:pt>
    <dgm:pt modelId="{F8B93BC6-CBFD-469A-BE45-1DBEA5CFD1A7}" type="pres">
      <dgm:prSet presAssocID="{A8B875EB-779A-4C7F-8376-E68B6C20B711}" presName="sibTrans" presStyleLbl="sibTrans2D1" presStyleIdx="6" presStyleCnt="7"/>
      <dgm:spPr/>
    </dgm:pt>
  </dgm:ptLst>
  <dgm:cxnLst>
    <dgm:cxn modelId="{D5462D12-8310-499F-92FB-226570AB966E}" srcId="{6DFFFA68-B821-40E9-8286-A0E45D1B884B}" destId="{19488624-36B9-4F8D-BBB8-2F2B6FFB58DF}" srcOrd="4" destOrd="0" parTransId="{E1D20442-BA74-4BE3-8D9D-53AD872231A5}" sibTransId="{0B1E54C5-E40D-4F6E-84A5-FAF7234A0CE9}"/>
    <dgm:cxn modelId="{4227F725-A844-4C14-9751-C68D9D703D66}" type="presOf" srcId="{19488624-36B9-4F8D-BBB8-2F2B6FFB58DF}" destId="{CEE54EA5-A37F-4531-95FE-60788DDDA9B9}" srcOrd="0" destOrd="0" presId="urn:microsoft.com/office/officeart/2005/8/layout/radial6"/>
    <dgm:cxn modelId="{E4642B32-C829-43EE-9D32-4055726A36A9}" type="presOf" srcId="{545B93AF-9F49-4ABD-B26B-C377FB709D4F}" destId="{2D17E04F-3054-4585-87AA-E31081EC8E09}" srcOrd="0" destOrd="0" presId="urn:microsoft.com/office/officeart/2005/8/layout/radial6"/>
    <dgm:cxn modelId="{331FA53B-0F82-4A84-9F12-7E8946DEEBF0}" srcId="{6DFFFA68-B821-40E9-8286-A0E45D1B884B}" destId="{75279052-5EF6-43CB-9B0D-F3F1F833A48B}" srcOrd="2" destOrd="0" parTransId="{9EEB3483-D98A-42FF-9376-7A52D57D2DB1}" sibTransId="{4E661A45-31EF-402E-82A8-75646C56908F}"/>
    <dgm:cxn modelId="{2CE6323F-748F-4709-8344-F38B1F41AA90}" type="presOf" srcId="{9941DE05-043A-4F37-A79C-B56C48BB585A}" destId="{EFA0D765-497E-4E0E-B1C2-50326310D392}" srcOrd="0" destOrd="0" presId="urn:microsoft.com/office/officeart/2005/8/layout/radial6"/>
    <dgm:cxn modelId="{3CA1D660-62DD-40E4-8B6D-DD307C917AA4}" type="presOf" srcId="{6DFFFA68-B821-40E9-8286-A0E45D1B884B}" destId="{50E51A85-035B-401D-BEB6-24FF8B8D5C27}" srcOrd="0" destOrd="0" presId="urn:microsoft.com/office/officeart/2005/8/layout/radial6"/>
    <dgm:cxn modelId="{7DAB1563-C2A9-4CFB-AD4A-EEBF025B4058}" type="presOf" srcId="{75279052-5EF6-43CB-9B0D-F3F1F833A48B}" destId="{3708714B-66C6-48CD-914E-52164FD79660}" srcOrd="0" destOrd="0" presId="urn:microsoft.com/office/officeart/2005/8/layout/radial6"/>
    <dgm:cxn modelId="{E3730C46-39D6-4FA4-B84D-7B1E74E4BEB6}" type="presOf" srcId="{C036C902-3489-499E-83D6-3C10A5E849AC}" destId="{35D475CF-26B8-41CA-A35F-DC74656F69BE}" srcOrd="0" destOrd="0" presId="urn:microsoft.com/office/officeart/2005/8/layout/radial6"/>
    <dgm:cxn modelId="{9FDC3E68-6963-4A95-A219-49FA19DDAE14}" type="presOf" srcId="{B119596E-363E-4351-AE64-431234756BBC}" destId="{5301DA70-5E07-4DEC-BF32-A461809ED262}" srcOrd="0" destOrd="0" presId="urn:microsoft.com/office/officeart/2005/8/layout/radial6"/>
    <dgm:cxn modelId="{D346344A-FF27-4E18-A51D-A103B4145207}" srcId="{6DFFFA68-B821-40E9-8286-A0E45D1B884B}" destId="{545B93AF-9F49-4ABD-B26B-C377FB709D4F}" srcOrd="0" destOrd="0" parTransId="{EE7BC4D2-3D69-45C5-89B5-A624195C47AB}" sibTransId="{B119596E-363E-4351-AE64-431234756BBC}"/>
    <dgm:cxn modelId="{7A30856E-0A2B-4ACA-8F8D-3AD55707D37E}" srcId="{25AD3E0E-4618-44A1-8BB9-09F796B404F3}" destId="{6DFFFA68-B821-40E9-8286-A0E45D1B884B}" srcOrd="0" destOrd="0" parTransId="{473A0180-CC22-4308-953C-EE67DFFF3269}" sibTransId="{ECF8D6F9-B1BB-499D-B90E-2160E22046A7}"/>
    <dgm:cxn modelId="{A575D94F-363A-4262-9795-B6355017810C}" srcId="{6DFFFA68-B821-40E9-8286-A0E45D1B884B}" destId="{32166849-EF16-40E4-89B9-7E9C63E25276}" srcOrd="1" destOrd="0" parTransId="{6674C9AC-183B-4E71-8A6D-AECF8CB59E83}" sibTransId="{EAADB262-48C1-4E28-B543-1EC84B3E9E3F}"/>
    <dgm:cxn modelId="{5F056071-9AF9-44AA-BBB5-23E2CA6FDF37}" type="presOf" srcId="{0B1E54C5-E40D-4F6E-84A5-FAF7234A0CE9}" destId="{7CDF12A2-B2B6-437D-92EA-166BFDA7936D}" srcOrd="0" destOrd="0" presId="urn:microsoft.com/office/officeart/2005/8/layout/radial6"/>
    <dgm:cxn modelId="{77D9AF51-004D-4438-8636-6B46D2C20804}" type="presOf" srcId="{9B2043BD-A731-4026-B3F9-600C1A09E277}" destId="{B556C9E0-BD8B-4F57-A35D-397E5742CC65}" srcOrd="0" destOrd="0" presId="urn:microsoft.com/office/officeart/2005/8/layout/radial6"/>
    <dgm:cxn modelId="{807FA272-17B5-4530-9688-9FCE3A520CFD}" srcId="{6DFFFA68-B821-40E9-8286-A0E45D1B884B}" destId="{9941DE05-043A-4F37-A79C-B56C48BB585A}" srcOrd="6" destOrd="0" parTransId="{284B3595-684E-4246-84FF-05C421B67C1A}" sibTransId="{A8B875EB-779A-4C7F-8376-E68B6C20B711}"/>
    <dgm:cxn modelId="{EDC72574-07EA-4F2C-BFE4-C397B88C854D}" type="presOf" srcId="{25AD3E0E-4618-44A1-8BB9-09F796B404F3}" destId="{FB3178E1-4A2E-43B9-B2F4-78551453C3FF}" srcOrd="0" destOrd="0" presId="urn:microsoft.com/office/officeart/2005/8/layout/radial6"/>
    <dgm:cxn modelId="{5F05927B-9194-4B93-9BEE-469B38854E64}" type="presOf" srcId="{6A1DA648-6D5B-4EDC-98A8-1BF5D18E8432}" destId="{CEA0D88B-AED3-4256-B212-7082596B99EE}" srcOrd="0" destOrd="0" presId="urn:microsoft.com/office/officeart/2005/8/layout/radial6"/>
    <dgm:cxn modelId="{53EEB88F-1DD0-4743-A6BE-E4C19DBBB900}" type="presOf" srcId="{32166849-EF16-40E4-89B9-7E9C63E25276}" destId="{88467C6B-731B-4B08-A76F-BD3EF27724E4}" srcOrd="0" destOrd="0" presId="urn:microsoft.com/office/officeart/2005/8/layout/radial6"/>
    <dgm:cxn modelId="{11661F93-3232-43BB-A355-A34B5C729931}" type="presOf" srcId="{EAADB262-48C1-4E28-B543-1EC84B3E9E3F}" destId="{1D9AAC8A-2FB7-4E60-8FFA-7221F12FA3BA}" srcOrd="0" destOrd="0" presId="urn:microsoft.com/office/officeart/2005/8/layout/radial6"/>
    <dgm:cxn modelId="{3BDED99D-4B01-4F8A-9648-50A6B99B706F}" type="presOf" srcId="{4E661A45-31EF-402E-82A8-75646C56908F}" destId="{E96805FB-3E62-49BD-B369-1C5AADD4BB3D}" srcOrd="0" destOrd="0" presId="urn:microsoft.com/office/officeart/2005/8/layout/radial6"/>
    <dgm:cxn modelId="{92E634AD-01CC-42B6-8331-50B414FBE3E8}" type="presOf" srcId="{A8B875EB-779A-4C7F-8376-E68B6C20B711}" destId="{F8B93BC6-CBFD-469A-BE45-1DBEA5CFD1A7}" srcOrd="0" destOrd="0" presId="urn:microsoft.com/office/officeart/2005/8/layout/radial6"/>
    <dgm:cxn modelId="{24E6DBAE-886F-4CFD-853E-C90A38F8D689}" srcId="{6DFFFA68-B821-40E9-8286-A0E45D1B884B}" destId="{6A1DA648-6D5B-4EDC-98A8-1BF5D18E8432}" srcOrd="5" destOrd="0" parTransId="{CD7BDF4F-ADE6-4B3B-8CCF-FF4177188BB9}" sibTransId="{C036C902-3489-499E-83D6-3C10A5E849AC}"/>
    <dgm:cxn modelId="{062A03B5-E52F-4E17-A588-7E7DF11B4DE0}" srcId="{6DFFFA68-B821-40E9-8286-A0E45D1B884B}" destId="{9B2043BD-A731-4026-B3F9-600C1A09E277}" srcOrd="3" destOrd="0" parTransId="{BE2BF9A8-348C-46CA-B08B-FEE866C0393F}" sibTransId="{4217B1DA-3A7A-4ED1-B5B7-CA60811BECFF}"/>
    <dgm:cxn modelId="{D5A4F5D9-29F7-4CA5-83C0-9DEBE1D49DDB}" type="presOf" srcId="{4217B1DA-3A7A-4ED1-B5B7-CA60811BECFF}" destId="{264DE754-A7D9-4909-B669-5C8324735D61}" srcOrd="0" destOrd="0" presId="urn:microsoft.com/office/officeart/2005/8/layout/radial6"/>
    <dgm:cxn modelId="{308E1F51-FB18-4F78-B8BA-2FD113804544}" type="presParOf" srcId="{FB3178E1-4A2E-43B9-B2F4-78551453C3FF}" destId="{50E51A85-035B-401D-BEB6-24FF8B8D5C27}" srcOrd="0" destOrd="0" presId="urn:microsoft.com/office/officeart/2005/8/layout/radial6"/>
    <dgm:cxn modelId="{1179ED0A-A873-417A-B49E-288F0433DCD1}" type="presParOf" srcId="{FB3178E1-4A2E-43B9-B2F4-78551453C3FF}" destId="{2D17E04F-3054-4585-87AA-E31081EC8E09}" srcOrd="1" destOrd="0" presId="urn:microsoft.com/office/officeart/2005/8/layout/radial6"/>
    <dgm:cxn modelId="{B47435A2-FA90-4E94-A12E-8C1584D7A1A9}" type="presParOf" srcId="{FB3178E1-4A2E-43B9-B2F4-78551453C3FF}" destId="{9143BCFB-6A3E-4BCE-9524-0FE9932E3A56}" srcOrd="2" destOrd="0" presId="urn:microsoft.com/office/officeart/2005/8/layout/radial6"/>
    <dgm:cxn modelId="{2A51081D-6420-4B89-A044-F3B50C1F5E31}" type="presParOf" srcId="{FB3178E1-4A2E-43B9-B2F4-78551453C3FF}" destId="{5301DA70-5E07-4DEC-BF32-A461809ED262}" srcOrd="3" destOrd="0" presId="urn:microsoft.com/office/officeart/2005/8/layout/radial6"/>
    <dgm:cxn modelId="{79361143-E100-451C-A4EC-1BBE37EF115A}" type="presParOf" srcId="{FB3178E1-4A2E-43B9-B2F4-78551453C3FF}" destId="{88467C6B-731B-4B08-A76F-BD3EF27724E4}" srcOrd="4" destOrd="0" presId="urn:microsoft.com/office/officeart/2005/8/layout/radial6"/>
    <dgm:cxn modelId="{5C56C713-C67B-4C37-9205-BD2161FB4980}" type="presParOf" srcId="{FB3178E1-4A2E-43B9-B2F4-78551453C3FF}" destId="{7F7615F1-BA4D-4494-AF3A-6885E0B56676}" srcOrd="5" destOrd="0" presId="urn:microsoft.com/office/officeart/2005/8/layout/radial6"/>
    <dgm:cxn modelId="{D7D0035E-4821-4B9F-B13D-E30E1A6D6E80}" type="presParOf" srcId="{FB3178E1-4A2E-43B9-B2F4-78551453C3FF}" destId="{1D9AAC8A-2FB7-4E60-8FFA-7221F12FA3BA}" srcOrd="6" destOrd="0" presId="urn:microsoft.com/office/officeart/2005/8/layout/radial6"/>
    <dgm:cxn modelId="{FCB551CE-C7A5-429A-9352-34A2DB696AFC}" type="presParOf" srcId="{FB3178E1-4A2E-43B9-B2F4-78551453C3FF}" destId="{3708714B-66C6-48CD-914E-52164FD79660}" srcOrd="7" destOrd="0" presId="urn:microsoft.com/office/officeart/2005/8/layout/radial6"/>
    <dgm:cxn modelId="{77E873AF-1E61-4278-838A-D472D016DF4A}" type="presParOf" srcId="{FB3178E1-4A2E-43B9-B2F4-78551453C3FF}" destId="{96BE6CA8-E0AB-4D44-A70D-88A93B88CE55}" srcOrd="8" destOrd="0" presId="urn:microsoft.com/office/officeart/2005/8/layout/radial6"/>
    <dgm:cxn modelId="{E37D4807-1252-4B65-80CC-B02914791B80}" type="presParOf" srcId="{FB3178E1-4A2E-43B9-B2F4-78551453C3FF}" destId="{E96805FB-3E62-49BD-B369-1C5AADD4BB3D}" srcOrd="9" destOrd="0" presId="urn:microsoft.com/office/officeart/2005/8/layout/radial6"/>
    <dgm:cxn modelId="{2A6BA4E6-B3A4-4D93-B307-8242864CCA83}" type="presParOf" srcId="{FB3178E1-4A2E-43B9-B2F4-78551453C3FF}" destId="{B556C9E0-BD8B-4F57-A35D-397E5742CC65}" srcOrd="10" destOrd="0" presId="urn:microsoft.com/office/officeart/2005/8/layout/radial6"/>
    <dgm:cxn modelId="{A448D07D-E75B-4307-ABAF-F13A30986FE3}" type="presParOf" srcId="{FB3178E1-4A2E-43B9-B2F4-78551453C3FF}" destId="{313BD333-2F3B-4B82-B4AE-F5A596D65D8E}" srcOrd="11" destOrd="0" presId="urn:microsoft.com/office/officeart/2005/8/layout/radial6"/>
    <dgm:cxn modelId="{F7402F2F-1136-4429-B299-D19033B61BA4}" type="presParOf" srcId="{FB3178E1-4A2E-43B9-B2F4-78551453C3FF}" destId="{264DE754-A7D9-4909-B669-5C8324735D61}" srcOrd="12" destOrd="0" presId="urn:microsoft.com/office/officeart/2005/8/layout/radial6"/>
    <dgm:cxn modelId="{2C510BB7-11C7-477D-9453-70127C78D7E6}" type="presParOf" srcId="{FB3178E1-4A2E-43B9-B2F4-78551453C3FF}" destId="{CEE54EA5-A37F-4531-95FE-60788DDDA9B9}" srcOrd="13" destOrd="0" presId="urn:microsoft.com/office/officeart/2005/8/layout/radial6"/>
    <dgm:cxn modelId="{8E67E609-3CFB-4EF6-90C7-33E9C7C55278}" type="presParOf" srcId="{FB3178E1-4A2E-43B9-B2F4-78551453C3FF}" destId="{5DC4D057-882C-4322-BDA5-7A44F0D851FC}" srcOrd="14" destOrd="0" presId="urn:microsoft.com/office/officeart/2005/8/layout/radial6"/>
    <dgm:cxn modelId="{EAF1B514-3520-4E02-AFD4-CF04BB114D3F}" type="presParOf" srcId="{FB3178E1-4A2E-43B9-B2F4-78551453C3FF}" destId="{7CDF12A2-B2B6-437D-92EA-166BFDA7936D}" srcOrd="15" destOrd="0" presId="urn:microsoft.com/office/officeart/2005/8/layout/radial6"/>
    <dgm:cxn modelId="{26236F1A-66C6-4926-A84C-0CB1F762A727}" type="presParOf" srcId="{FB3178E1-4A2E-43B9-B2F4-78551453C3FF}" destId="{CEA0D88B-AED3-4256-B212-7082596B99EE}" srcOrd="16" destOrd="0" presId="urn:microsoft.com/office/officeart/2005/8/layout/radial6"/>
    <dgm:cxn modelId="{4BA7E8ED-666E-4767-B309-48DBFE01B801}" type="presParOf" srcId="{FB3178E1-4A2E-43B9-B2F4-78551453C3FF}" destId="{EB03AB12-CF2A-4A2F-9C2F-A700656BDD12}" srcOrd="17" destOrd="0" presId="urn:microsoft.com/office/officeart/2005/8/layout/radial6"/>
    <dgm:cxn modelId="{05F776E6-FC47-4719-A421-CD72D211890C}" type="presParOf" srcId="{FB3178E1-4A2E-43B9-B2F4-78551453C3FF}" destId="{35D475CF-26B8-41CA-A35F-DC74656F69BE}" srcOrd="18" destOrd="0" presId="urn:microsoft.com/office/officeart/2005/8/layout/radial6"/>
    <dgm:cxn modelId="{A35C0FAD-692C-4D87-9177-B2107C4E8537}" type="presParOf" srcId="{FB3178E1-4A2E-43B9-B2F4-78551453C3FF}" destId="{EFA0D765-497E-4E0E-B1C2-50326310D392}" srcOrd="19" destOrd="0" presId="urn:microsoft.com/office/officeart/2005/8/layout/radial6"/>
    <dgm:cxn modelId="{6E9CDAF1-8925-4B38-A0DB-C84719621A1F}" type="presParOf" srcId="{FB3178E1-4A2E-43B9-B2F4-78551453C3FF}" destId="{94C0E913-87EB-4F74-AF2A-D25EEB43E5A7}" srcOrd="20" destOrd="0" presId="urn:microsoft.com/office/officeart/2005/8/layout/radial6"/>
    <dgm:cxn modelId="{B659C769-3BBF-4352-891A-BBF84699F009}" type="presParOf" srcId="{FB3178E1-4A2E-43B9-B2F4-78551453C3FF}" destId="{F8B93BC6-CBFD-469A-BE45-1DBEA5CFD1A7}" srcOrd="21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93BC6-CBFD-469A-BE45-1DBEA5CFD1A7}">
      <dsp:nvSpPr>
        <dsp:cNvPr id="0" name=""/>
        <dsp:cNvSpPr/>
      </dsp:nvSpPr>
      <dsp:spPr>
        <a:xfrm>
          <a:off x="1569434" y="584080"/>
          <a:ext cx="4052819" cy="4052819"/>
        </a:xfrm>
        <a:prstGeom prst="blockArc">
          <a:avLst>
            <a:gd name="adj1" fmla="val 13280678"/>
            <a:gd name="adj2" fmla="val 16306858"/>
            <a:gd name="adj3" fmla="val 39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475CF-26B8-41CA-A35F-DC74656F69BE}">
      <dsp:nvSpPr>
        <dsp:cNvPr id="0" name=""/>
        <dsp:cNvSpPr/>
      </dsp:nvSpPr>
      <dsp:spPr>
        <a:xfrm>
          <a:off x="1631190" y="510372"/>
          <a:ext cx="4052819" cy="4052819"/>
        </a:xfrm>
        <a:prstGeom prst="blockArc">
          <a:avLst>
            <a:gd name="adj1" fmla="val 10028571"/>
            <a:gd name="adj2" fmla="val 13114286"/>
            <a:gd name="adj3" fmla="val 39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F12A2-B2B6-437D-92EA-166BFDA7936D}">
      <dsp:nvSpPr>
        <dsp:cNvPr id="0" name=""/>
        <dsp:cNvSpPr/>
      </dsp:nvSpPr>
      <dsp:spPr>
        <a:xfrm>
          <a:off x="1631190" y="510372"/>
          <a:ext cx="4052819" cy="4052819"/>
        </a:xfrm>
        <a:prstGeom prst="blockArc">
          <a:avLst>
            <a:gd name="adj1" fmla="val 6942857"/>
            <a:gd name="adj2" fmla="val 10028571"/>
            <a:gd name="adj3" fmla="val 39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DE754-A7D9-4909-B669-5C8324735D61}">
      <dsp:nvSpPr>
        <dsp:cNvPr id="0" name=""/>
        <dsp:cNvSpPr/>
      </dsp:nvSpPr>
      <dsp:spPr>
        <a:xfrm>
          <a:off x="1631190" y="510372"/>
          <a:ext cx="4052819" cy="4052819"/>
        </a:xfrm>
        <a:prstGeom prst="blockArc">
          <a:avLst>
            <a:gd name="adj1" fmla="val 3857143"/>
            <a:gd name="adj2" fmla="val 6942857"/>
            <a:gd name="adj3" fmla="val 39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805FB-3E62-49BD-B369-1C5AADD4BB3D}">
      <dsp:nvSpPr>
        <dsp:cNvPr id="0" name=""/>
        <dsp:cNvSpPr/>
      </dsp:nvSpPr>
      <dsp:spPr>
        <a:xfrm>
          <a:off x="1631190" y="510372"/>
          <a:ext cx="4052819" cy="4052819"/>
        </a:xfrm>
        <a:prstGeom prst="blockArc">
          <a:avLst>
            <a:gd name="adj1" fmla="val 771429"/>
            <a:gd name="adj2" fmla="val 3857143"/>
            <a:gd name="adj3" fmla="val 39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AAC8A-2FB7-4E60-8FFA-7221F12FA3BA}">
      <dsp:nvSpPr>
        <dsp:cNvPr id="0" name=""/>
        <dsp:cNvSpPr/>
      </dsp:nvSpPr>
      <dsp:spPr>
        <a:xfrm>
          <a:off x="1629103" y="519618"/>
          <a:ext cx="4052819" cy="4052819"/>
        </a:xfrm>
        <a:prstGeom prst="blockArc">
          <a:avLst>
            <a:gd name="adj1" fmla="val 19351671"/>
            <a:gd name="adj2" fmla="val 755029"/>
            <a:gd name="adj3" fmla="val 39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1DA70-5E07-4DEC-BF32-A461809ED262}">
      <dsp:nvSpPr>
        <dsp:cNvPr id="0" name=""/>
        <dsp:cNvSpPr/>
      </dsp:nvSpPr>
      <dsp:spPr>
        <a:xfrm>
          <a:off x="1582941" y="584416"/>
          <a:ext cx="4248853" cy="4052819"/>
        </a:xfrm>
        <a:prstGeom prst="blockArc">
          <a:avLst>
            <a:gd name="adj1" fmla="val 16113872"/>
            <a:gd name="adj2" fmla="val 19208066"/>
            <a:gd name="adj3" fmla="val 39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51A85-035B-401D-BEB6-24FF8B8D5C27}">
      <dsp:nvSpPr>
        <dsp:cNvPr id="0" name=""/>
        <dsp:cNvSpPr/>
      </dsp:nvSpPr>
      <dsp:spPr>
        <a:xfrm>
          <a:off x="2873573" y="1752755"/>
          <a:ext cx="1568053" cy="1568053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Colours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3209" y="1982391"/>
        <a:ext cx="1108781" cy="1108781"/>
      </dsp:txXfrm>
    </dsp:sp>
    <dsp:sp modelId="{2D17E04F-3054-4585-87AA-E31081EC8E09}">
      <dsp:nvSpPr>
        <dsp:cNvPr id="0" name=""/>
        <dsp:cNvSpPr/>
      </dsp:nvSpPr>
      <dsp:spPr>
        <a:xfrm>
          <a:off x="2993397" y="75736"/>
          <a:ext cx="1328393" cy="1097637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Red</a:t>
          </a:r>
        </a:p>
      </dsp:txBody>
      <dsp:txXfrm>
        <a:off x="3187936" y="236481"/>
        <a:ext cx="939315" cy="776147"/>
      </dsp:txXfrm>
    </dsp:sp>
    <dsp:sp modelId="{88467C6B-731B-4B08-A76F-BD3EF27724E4}">
      <dsp:nvSpPr>
        <dsp:cNvPr id="0" name=""/>
        <dsp:cNvSpPr/>
      </dsp:nvSpPr>
      <dsp:spPr>
        <a:xfrm>
          <a:off x="4673619" y="768871"/>
          <a:ext cx="1117581" cy="1136756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Orange</a:t>
          </a:r>
        </a:p>
      </dsp:txBody>
      <dsp:txXfrm>
        <a:off x="4837285" y="935345"/>
        <a:ext cx="790249" cy="803808"/>
      </dsp:txXfrm>
    </dsp:sp>
    <dsp:sp modelId="{3708714B-66C6-48CD-914E-52164FD79660}">
      <dsp:nvSpPr>
        <dsp:cNvPr id="0" name=""/>
        <dsp:cNvSpPr/>
      </dsp:nvSpPr>
      <dsp:spPr>
        <a:xfrm>
          <a:off x="5045860" y="2430089"/>
          <a:ext cx="1097637" cy="1097637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Yellow</a:t>
          </a:r>
        </a:p>
      </dsp:txBody>
      <dsp:txXfrm>
        <a:off x="5206605" y="2590834"/>
        <a:ext cx="776147" cy="776147"/>
      </dsp:txXfrm>
    </dsp:sp>
    <dsp:sp modelId="{B556C9E0-BD8B-4F57-A35D-397E5742CC65}">
      <dsp:nvSpPr>
        <dsp:cNvPr id="0" name=""/>
        <dsp:cNvSpPr/>
      </dsp:nvSpPr>
      <dsp:spPr>
        <a:xfrm>
          <a:off x="3970862" y="3778093"/>
          <a:ext cx="1097637" cy="1097637"/>
        </a:xfrm>
        <a:prstGeom prst="ellipse">
          <a:avLst/>
        </a:prstGeom>
        <a:solidFill>
          <a:srgbClr val="33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Blue</a:t>
          </a:r>
        </a:p>
      </dsp:txBody>
      <dsp:txXfrm>
        <a:off x="4131607" y="3938838"/>
        <a:ext cx="776147" cy="776147"/>
      </dsp:txXfrm>
    </dsp:sp>
    <dsp:sp modelId="{CEE54EA5-A37F-4531-95FE-60788DDDA9B9}">
      <dsp:nvSpPr>
        <dsp:cNvPr id="0" name=""/>
        <dsp:cNvSpPr/>
      </dsp:nvSpPr>
      <dsp:spPr>
        <a:xfrm>
          <a:off x="2246700" y="3778093"/>
          <a:ext cx="1097637" cy="1097637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Green</a:t>
          </a:r>
        </a:p>
      </dsp:txBody>
      <dsp:txXfrm>
        <a:off x="2407445" y="3938838"/>
        <a:ext cx="776147" cy="776147"/>
      </dsp:txXfrm>
    </dsp:sp>
    <dsp:sp modelId="{CEA0D88B-AED3-4256-B212-7082596B99EE}">
      <dsp:nvSpPr>
        <dsp:cNvPr id="0" name=""/>
        <dsp:cNvSpPr/>
      </dsp:nvSpPr>
      <dsp:spPr>
        <a:xfrm>
          <a:off x="1171702" y="2430089"/>
          <a:ext cx="1097637" cy="1097637"/>
        </a:xfrm>
        <a:prstGeom prst="ellipse">
          <a:avLst/>
        </a:prstGeom>
        <a:solidFill>
          <a:srgbClr val="6666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Indigo</a:t>
          </a:r>
        </a:p>
      </dsp:txBody>
      <dsp:txXfrm>
        <a:off x="1332447" y="2590834"/>
        <a:ext cx="776147" cy="776147"/>
      </dsp:txXfrm>
    </dsp:sp>
    <dsp:sp modelId="{EFA0D765-497E-4E0E-B1C2-50326310D392}">
      <dsp:nvSpPr>
        <dsp:cNvPr id="0" name=""/>
        <dsp:cNvSpPr/>
      </dsp:nvSpPr>
      <dsp:spPr>
        <a:xfrm>
          <a:off x="1555364" y="749155"/>
          <a:ext cx="1097637" cy="1097637"/>
        </a:xfrm>
        <a:prstGeom prst="ellipse">
          <a:avLst/>
        </a:prstGeom>
        <a:solidFill>
          <a:srgbClr val="CC00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Violet</a:t>
          </a:r>
        </a:p>
      </dsp:txBody>
      <dsp:txXfrm>
        <a:off x="1716109" y="909900"/>
        <a:ext cx="776147" cy="776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A1CF7-CAA7-43FF-BF40-5F3E99B6EBD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7BDA-A9F7-4D93-90AA-19604F7FB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6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AC101-2B3A-4D36-944A-C76F8DC8772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04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7BDA-A9F7-4D93-90AA-19604F7FB0C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6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7BDA-A9F7-4D93-90AA-19604F7FB0C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8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585FA-0DAE-4B05-9678-C56BCFD8C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CBDE1-6CAB-4E3E-B114-17D2E1A74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68847-E8A8-4D9C-8540-B63F189E8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E2FA6-744B-463B-9650-9842B604A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2D97B-317D-45B2-9296-3FB521B6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1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D623F-6456-4D31-892B-0DAA821EB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92808F-DEDF-4D4E-AD5D-91C36ED3A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B5F99-CAE7-4864-A38A-B2AECBB75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66522-E577-42C2-90BA-A6A51FF4E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72516-0948-4F10-AF35-0D8CED65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4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AEE4B9-BFBB-4223-9AF2-E6CCE69146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1DB437-5BC2-49B3-845C-B2566BDEA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E96C9-67A1-4751-9C67-3BD1366B0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1BCD9-BE04-4009-AA6A-1EC72201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5B43A-71F8-46D4-97C3-C2B9B552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0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851B3-6E6D-466C-994B-D122A2025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92ED4-9B6A-4A95-8EFB-4EB5ACCD8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6828A-19D7-43BE-A13C-56C5A068C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219A4-C112-46CB-A0FB-9F8045604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09FF1-7CF1-4BDE-9C7D-77AE884B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7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BC36D-2448-4171-A753-6726535AC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6ADA1-9C75-4C64-BBA0-5827F5C18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1F371-2701-4C98-9CBB-7DCF33C52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A9E10-05F8-48DE-B9F6-205D61323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DAFEA-26C7-4955-BCDF-18AC6711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8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FA407-9109-463F-9C23-543C0F27A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CF605-F31F-4882-AF06-7C518D156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73CBA-E2D7-4020-AFD5-0A64DFA8B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3F435-0B3D-458F-BCDD-B995D78A7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45331-514A-486D-9BC5-B8BD342E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4DBBD-B005-408D-87F8-D9B5C741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7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E7A48-0B85-4B89-9B41-C66BA2B88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AAB33-0509-48AF-80C5-2B56EC820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7DAEA-42E2-4066-B4E9-D558FDB3B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C40A4-3BE4-4430-8E99-D4CE54C06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0480E6-493D-4AB0-87C3-CE3797A738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3CF268-4886-49BC-862D-23F7E5E1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C14892-AB4E-4F0C-BCFA-1BF6F3054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7A1E8D-6D5D-469F-9848-1B8B05FF3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7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10116-346D-4AE9-8ED3-4BD376E50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366E2C-8BEB-4F81-968F-4AC80A10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FA41D5-1CDD-4738-9469-93FF7F0F5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86474-7C92-48CF-81F1-80B6EDAC6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9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011CE8-EA98-4921-A301-166EBA626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158B6-7303-45CC-B8D6-7145A1DF2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46725-4432-4703-BCCA-9F790ADB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7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361FC-EC46-42F5-9357-42A2F33C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0130B-0560-4E63-B1BE-C7AF34F59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914F3-77F5-423F-97D1-529023013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A49FB-3E58-493C-9510-2BAFB9FBE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E0AC-F4C8-4ED0-997B-73B018A1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B1B3C-69E5-4D42-B317-35C27F97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3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E4B17-6930-4111-8129-271E650C2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1E8D5A-4FD1-4C85-BC83-7ADF16AFB9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4BA0A-D1D1-4EF9-9810-3057C23E4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04F39-DD75-47D3-AB14-69C9AF0C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BA5AA-FCE0-4F0A-9AD5-D0800A33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F60F6-EC28-47CB-920B-E073CDD2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2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621D35-6E9F-4BDA-8127-227804812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66C9E-D711-4D95-8423-D1464CCB9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147F8-C3EF-41D5-99E9-563B62C21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BDF7F-C404-4FF3-9FF5-13A57C8FC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8937-69F9-4B45-85EE-EE71852D7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6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jp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3.xml"/><Relationship Id="rId9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EB535A8-3EFF-455D-B62A-6FBC2227FEF8}"/>
              </a:ext>
            </a:extLst>
          </p:cNvPr>
          <p:cNvGrpSpPr/>
          <p:nvPr/>
        </p:nvGrpSpPr>
        <p:grpSpPr>
          <a:xfrm>
            <a:off x="-25791" y="93646"/>
            <a:ext cx="12060701" cy="478301"/>
            <a:chOff x="1645920" y="1195754"/>
            <a:chExt cx="10002129" cy="47830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90A8810-3A59-4EFD-9842-40E88813304D}"/>
                </a:ext>
              </a:extLst>
            </p:cNvPr>
            <p:cNvSpPr/>
            <p:nvPr/>
          </p:nvSpPr>
          <p:spPr>
            <a:xfrm>
              <a:off x="1645920" y="1195754"/>
              <a:ext cx="10002129" cy="47830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203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21C50F6-1AEF-43D1-931E-CC1E57CBB365}"/>
                </a:ext>
              </a:extLst>
            </p:cNvPr>
            <p:cNvSpPr/>
            <p:nvPr/>
          </p:nvSpPr>
          <p:spPr>
            <a:xfrm>
              <a:off x="1828799" y="1355333"/>
              <a:ext cx="9636369" cy="159142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DBA1502-4FF3-46ED-BB30-7E2F802C97D7}"/>
              </a:ext>
            </a:extLst>
          </p:cNvPr>
          <p:cNvGrpSpPr/>
          <p:nvPr/>
        </p:nvGrpSpPr>
        <p:grpSpPr>
          <a:xfrm>
            <a:off x="288325" y="151922"/>
            <a:ext cx="1891375" cy="4330166"/>
            <a:chOff x="618531" y="358282"/>
            <a:chExt cx="1891375" cy="433016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255E76-D7BA-4477-9066-DCDB6B799DA2}"/>
                </a:ext>
              </a:extLst>
            </p:cNvPr>
            <p:cNvGrpSpPr/>
            <p:nvPr/>
          </p:nvGrpSpPr>
          <p:grpSpPr>
            <a:xfrm>
              <a:off x="618531" y="358282"/>
              <a:ext cx="1891375" cy="4330166"/>
              <a:chOff x="519048" y="323730"/>
              <a:chExt cx="1828800" cy="4238602"/>
            </a:xfrm>
            <a:effectLst>
              <a:outerShdw blurRad="50800" dist="38100" dir="5400000" algn="t" rotWithShape="0">
                <a:prstClr val="black">
                  <a:alpha val="0"/>
                </a:prstClr>
              </a:outerShdw>
            </a:effectLst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36EF929-8AC8-4549-8D8F-5671AA99A3B8}"/>
                  </a:ext>
                </a:extLst>
              </p:cNvPr>
              <p:cNvGrpSpPr/>
              <p:nvPr/>
            </p:nvGrpSpPr>
            <p:grpSpPr>
              <a:xfrm>
                <a:off x="1239129" y="323730"/>
                <a:ext cx="457200" cy="457200"/>
                <a:chOff x="2045679" y="1420836"/>
                <a:chExt cx="457200" cy="457200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4FE88CEA-5CA8-4839-B687-B76093E18660}"/>
                    </a:ext>
                  </a:extLst>
                </p:cNvPr>
                <p:cNvSpPr/>
                <p:nvPr/>
              </p:nvSpPr>
              <p:spPr>
                <a:xfrm>
                  <a:off x="2045679" y="1420836"/>
                  <a:ext cx="457200" cy="457200"/>
                </a:xfrm>
                <a:prstGeom prst="ellipse">
                  <a:avLst/>
                </a:prstGeom>
                <a:solidFill>
                  <a:srgbClr val="66FF66"/>
                </a:solidFill>
                <a:ln>
                  <a:noFill/>
                </a:ln>
                <a:effectLst>
                  <a:reflection blurRad="6350" stA="14000" endPos="90000" dist="508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6A29BE9B-862C-4AB7-A807-1936D0CF15DD}"/>
                    </a:ext>
                  </a:extLst>
                </p:cNvPr>
                <p:cNvSpPr/>
                <p:nvPr/>
              </p:nvSpPr>
              <p:spPr>
                <a:xfrm>
                  <a:off x="2199832" y="1561688"/>
                  <a:ext cx="116071" cy="126259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2B02F10-2C0A-485C-B44B-3EA49DA95B00}"/>
                  </a:ext>
                </a:extLst>
              </p:cNvPr>
              <p:cNvSpPr/>
              <p:nvPr/>
            </p:nvSpPr>
            <p:spPr>
              <a:xfrm>
                <a:off x="519048" y="2733532"/>
                <a:ext cx="1828800" cy="1828800"/>
              </a:xfrm>
              <a:custGeom>
                <a:avLst/>
                <a:gdLst>
                  <a:gd name="connsiteX0" fmla="*/ 914400 w 1828800"/>
                  <a:gd name="connsiteY0" fmla="*/ 126609 h 1828800"/>
                  <a:gd name="connsiteX1" fmla="*/ 815926 w 1828800"/>
                  <a:gd name="connsiteY1" fmla="*/ 225083 h 1828800"/>
                  <a:gd name="connsiteX2" fmla="*/ 914400 w 1828800"/>
                  <a:gd name="connsiteY2" fmla="*/ 323557 h 1828800"/>
                  <a:gd name="connsiteX3" fmla="*/ 1012874 w 1828800"/>
                  <a:gd name="connsiteY3" fmla="*/ 225083 h 1828800"/>
                  <a:gd name="connsiteX4" fmla="*/ 914400 w 1828800"/>
                  <a:gd name="connsiteY4" fmla="*/ 126609 h 1828800"/>
                  <a:gd name="connsiteX5" fmla="*/ 914400 w 1828800"/>
                  <a:gd name="connsiteY5" fmla="*/ 0 h 1828800"/>
                  <a:gd name="connsiteX6" fmla="*/ 1828800 w 1828800"/>
                  <a:gd name="connsiteY6" fmla="*/ 914400 h 1828800"/>
                  <a:gd name="connsiteX7" fmla="*/ 914400 w 1828800"/>
                  <a:gd name="connsiteY7" fmla="*/ 1828800 h 1828800"/>
                  <a:gd name="connsiteX8" fmla="*/ 0 w 1828800"/>
                  <a:gd name="connsiteY8" fmla="*/ 914400 h 1828800"/>
                  <a:gd name="connsiteX9" fmla="*/ 914400 w 1828800"/>
                  <a:gd name="connsiteY9" fmla="*/ 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28800" h="1828800">
                    <a:moveTo>
                      <a:pt x="914400" y="126609"/>
                    </a:moveTo>
                    <a:cubicBezTo>
                      <a:pt x="860014" y="126609"/>
                      <a:pt x="815926" y="170697"/>
                      <a:pt x="815926" y="225083"/>
                    </a:cubicBezTo>
                    <a:cubicBezTo>
                      <a:pt x="815926" y="279469"/>
                      <a:pt x="860014" y="323557"/>
                      <a:pt x="914400" y="323557"/>
                    </a:cubicBezTo>
                    <a:cubicBezTo>
                      <a:pt x="968786" y="323557"/>
                      <a:pt x="1012874" y="279469"/>
                      <a:pt x="1012874" y="225083"/>
                    </a:cubicBezTo>
                    <a:cubicBezTo>
                      <a:pt x="1012874" y="170697"/>
                      <a:pt x="968786" y="126609"/>
                      <a:pt x="914400" y="126609"/>
                    </a:cubicBezTo>
                    <a:close/>
                    <a:moveTo>
                      <a:pt x="914400" y="0"/>
                    </a:moveTo>
                    <a:cubicBezTo>
                      <a:pt x="1419409" y="0"/>
                      <a:pt x="1828800" y="409391"/>
                      <a:pt x="1828800" y="914400"/>
                    </a:cubicBezTo>
                    <a:cubicBezTo>
                      <a:pt x="1828800" y="1419409"/>
                      <a:pt x="1419409" y="1828800"/>
                      <a:pt x="914400" y="1828800"/>
                    </a:cubicBezTo>
                    <a:cubicBezTo>
                      <a:pt x="409391" y="1828800"/>
                      <a:pt x="0" y="1419409"/>
                      <a:pt x="0" y="914400"/>
                    </a:cubicBezTo>
                    <a:cubicBezTo>
                      <a:pt x="0" y="409391"/>
                      <a:pt x="409391" y="0"/>
                      <a:pt x="914400" y="0"/>
                    </a:cubicBezTo>
                    <a:close/>
                  </a:path>
                </a:pathLst>
              </a:custGeom>
              <a:solidFill>
                <a:srgbClr val="66FF66">
                  <a:alpha val="94000"/>
                </a:srgbClr>
              </a:solidFill>
              <a:ln>
                <a:noFill/>
              </a:ln>
              <a:effectLst>
                <a:reflection blurRad="6350" stA="14000" endPos="900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93F4EBC-3389-4C58-A7BD-715400A849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43704" y="609568"/>
                <a:ext cx="15226" cy="21336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7506D-89DC-41A7-9050-BED3D4984E11}"/>
                </a:ext>
              </a:extLst>
            </p:cNvPr>
            <p:cNvSpPr txBox="1"/>
            <p:nvPr/>
          </p:nvSpPr>
          <p:spPr>
            <a:xfrm>
              <a:off x="995386" y="2946635"/>
              <a:ext cx="11375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 contourW="38100">
                <a:bevelT w="476250" h="463550" prst="divot"/>
                <a:bevelB w="25400"/>
              </a:sp3d>
            </a:bodyPr>
            <a:lstStyle/>
            <a:p>
              <a:r>
                <a:rPr lang="en-US" sz="9600" b="1" dirty="0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18BF20-F56A-43B4-8032-A88BFF4DF4A6}"/>
              </a:ext>
            </a:extLst>
          </p:cNvPr>
          <p:cNvGrpSpPr/>
          <p:nvPr/>
        </p:nvGrpSpPr>
        <p:grpSpPr>
          <a:xfrm>
            <a:off x="2037047" y="4689"/>
            <a:ext cx="1828800" cy="5131901"/>
            <a:chOff x="2490804" y="327271"/>
            <a:chExt cx="1828800" cy="513190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3D23273-CFEC-4F0A-8361-7418848586FD}"/>
                </a:ext>
              </a:extLst>
            </p:cNvPr>
            <p:cNvGrpSpPr/>
            <p:nvPr/>
          </p:nvGrpSpPr>
          <p:grpSpPr>
            <a:xfrm>
              <a:off x="2490804" y="327271"/>
              <a:ext cx="1828800" cy="5131901"/>
              <a:chOff x="2233241" y="354500"/>
              <a:chExt cx="1828800" cy="5131901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E20BF8E-A1CA-4E4E-9654-835953C725AF}"/>
                  </a:ext>
                </a:extLst>
              </p:cNvPr>
              <p:cNvSpPr/>
              <p:nvPr/>
            </p:nvSpPr>
            <p:spPr>
              <a:xfrm>
                <a:off x="2233241" y="3657601"/>
                <a:ext cx="1828800" cy="1828800"/>
              </a:xfrm>
              <a:custGeom>
                <a:avLst/>
                <a:gdLst>
                  <a:gd name="connsiteX0" fmla="*/ 914400 w 1828800"/>
                  <a:gd name="connsiteY0" fmla="*/ 126609 h 1828800"/>
                  <a:gd name="connsiteX1" fmla="*/ 815926 w 1828800"/>
                  <a:gd name="connsiteY1" fmla="*/ 225083 h 1828800"/>
                  <a:gd name="connsiteX2" fmla="*/ 914400 w 1828800"/>
                  <a:gd name="connsiteY2" fmla="*/ 323557 h 1828800"/>
                  <a:gd name="connsiteX3" fmla="*/ 1012874 w 1828800"/>
                  <a:gd name="connsiteY3" fmla="*/ 225083 h 1828800"/>
                  <a:gd name="connsiteX4" fmla="*/ 914400 w 1828800"/>
                  <a:gd name="connsiteY4" fmla="*/ 126609 h 1828800"/>
                  <a:gd name="connsiteX5" fmla="*/ 914400 w 1828800"/>
                  <a:gd name="connsiteY5" fmla="*/ 0 h 1828800"/>
                  <a:gd name="connsiteX6" fmla="*/ 1828800 w 1828800"/>
                  <a:gd name="connsiteY6" fmla="*/ 914400 h 1828800"/>
                  <a:gd name="connsiteX7" fmla="*/ 914400 w 1828800"/>
                  <a:gd name="connsiteY7" fmla="*/ 1828800 h 1828800"/>
                  <a:gd name="connsiteX8" fmla="*/ 0 w 1828800"/>
                  <a:gd name="connsiteY8" fmla="*/ 914400 h 1828800"/>
                  <a:gd name="connsiteX9" fmla="*/ 914400 w 1828800"/>
                  <a:gd name="connsiteY9" fmla="*/ 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28800" h="1828800">
                    <a:moveTo>
                      <a:pt x="914400" y="126609"/>
                    </a:moveTo>
                    <a:cubicBezTo>
                      <a:pt x="860014" y="126609"/>
                      <a:pt x="815926" y="170697"/>
                      <a:pt x="815926" y="225083"/>
                    </a:cubicBezTo>
                    <a:cubicBezTo>
                      <a:pt x="815926" y="279469"/>
                      <a:pt x="860014" y="323557"/>
                      <a:pt x="914400" y="323557"/>
                    </a:cubicBezTo>
                    <a:cubicBezTo>
                      <a:pt x="968786" y="323557"/>
                      <a:pt x="1012874" y="279469"/>
                      <a:pt x="1012874" y="225083"/>
                    </a:cubicBezTo>
                    <a:cubicBezTo>
                      <a:pt x="1012874" y="170697"/>
                      <a:pt x="968786" y="126609"/>
                      <a:pt x="914400" y="126609"/>
                    </a:cubicBezTo>
                    <a:close/>
                    <a:moveTo>
                      <a:pt x="914400" y="0"/>
                    </a:moveTo>
                    <a:cubicBezTo>
                      <a:pt x="1419409" y="0"/>
                      <a:pt x="1828800" y="409391"/>
                      <a:pt x="1828800" y="914400"/>
                    </a:cubicBezTo>
                    <a:cubicBezTo>
                      <a:pt x="1828800" y="1419409"/>
                      <a:pt x="1419409" y="1828800"/>
                      <a:pt x="914400" y="1828800"/>
                    </a:cubicBezTo>
                    <a:cubicBezTo>
                      <a:pt x="409391" y="1828800"/>
                      <a:pt x="0" y="1419409"/>
                      <a:pt x="0" y="914400"/>
                    </a:cubicBezTo>
                    <a:cubicBezTo>
                      <a:pt x="0" y="409391"/>
                      <a:pt x="409391" y="0"/>
                      <a:pt x="914400" y="0"/>
                    </a:cubicBezTo>
                    <a:close/>
                  </a:path>
                </a:pathLst>
              </a:custGeom>
              <a:solidFill>
                <a:srgbClr val="FF66FF">
                  <a:alpha val="92000"/>
                </a:srgbClr>
              </a:solidFill>
              <a:ln>
                <a:noFill/>
              </a:ln>
              <a:effectLst>
                <a:reflection blurRad="6350" stA="14000" endPos="900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B999C79-9370-40C5-86FA-6F8BBD703904}"/>
                  </a:ext>
                </a:extLst>
              </p:cNvPr>
              <p:cNvGrpSpPr/>
              <p:nvPr/>
            </p:nvGrpSpPr>
            <p:grpSpPr>
              <a:xfrm>
                <a:off x="2956572" y="354500"/>
                <a:ext cx="457200" cy="457200"/>
                <a:chOff x="2751994" y="1420836"/>
                <a:chExt cx="457200" cy="457200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0F651E66-8C4F-4455-A444-63D44115237A}"/>
                    </a:ext>
                  </a:extLst>
                </p:cNvPr>
                <p:cNvSpPr/>
                <p:nvPr/>
              </p:nvSpPr>
              <p:spPr>
                <a:xfrm>
                  <a:off x="2751994" y="1420836"/>
                  <a:ext cx="457200" cy="457200"/>
                </a:xfrm>
                <a:prstGeom prst="ellipse">
                  <a:avLst/>
                </a:prstGeom>
                <a:solidFill>
                  <a:srgbClr val="FF66FF">
                    <a:alpha val="92000"/>
                  </a:srgbClr>
                </a:solidFill>
                <a:ln>
                  <a:noFill/>
                </a:ln>
                <a:effectLst>
                  <a:reflection blurRad="6350" stA="14000" endPos="90000" dist="508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879F5AFF-89BB-4567-ADEE-C172A2F53019}"/>
                    </a:ext>
                  </a:extLst>
                </p:cNvPr>
                <p:cNvSpPr/>
                <p:nvPr/>
              </p:nvSpPr>
              <p:spPr>
                <a:xfrm>
                  <a:off x="2906147" y="1561688"/>
                  <a:ext cx="116071" cy="126259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C08B5F6-FED5-4C1E-B7AF-D9BA1508E8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47641" y="502829"/>
                <a:ext cx="21119" cy="32703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F02E5F7-E6BD-4413-A1DF-3976AFDF59FD}"/>
                </a:ext>
              </a:extLst>
            </p:cNvPr>
            <p:cNvSpPr txBox="1"/>
            <p:nvPr/>
          </p:nvSpPr>
          <p:spPr>
            <a:xfrm>
              <a:off x="2915233" y="3243181"/>
              <a:ext cx="113750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 contourW="38100">
                <a:bevelT w="476250" h="463550" prst="divot"/>
                <a:bevelB w="25400"/>
              </a:sp3d>
            </a:bodyPr>
            <a:lstStyle/>
            <a:p>
              <a:r>
                <a:rPr lang="en-US" sz="13800" b="1" dirty="0">
                  <a:solidFill>
                    <a:srgbClr val="FF66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772FB-DB1B-4FF3-AA05-E5BBC0FDA341}"/>
              </a:ext>
            </a:extLst>
          </p:cNvPr>
          <p:cNvGrpSpPr/>
          <p:nvPr/>
        </p:nvGrpSpPr>
        <p:grpSpPr>
          <a:xfrm>
            <a:off x="3755800" y="168655"/>
            <a:ext cx="1828800" cy="5470589"/>
            <a:chOff x="4645928" y="323730"/>
            <a:chExt cx="1828800" cy="547058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76117BE-60D9-4461-93D7-800988B94B1F}"/>
                </a:ext>
              </a:extLst>
            </p:cNvPr>
            <p:cNvGrpSpPr/>
            <p:nvPr/>
          </p:nvGrpSpPr>
          <p:grpSpPr>
            <a:xfrm>
              <a:off x="4645928" y="323730"/>
              <a:ext cx="1828800" cy="5412548"/>
              <a:chOff x="4273524" y="298848"/>
              <a:chExt cx="1828800" cy="5412548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BF8BE05-6D29-4F22-AE5D-0A549F402AB6}"/>
                  </a:ext>
                </a:extLst>
              </p:cNvPr>
              <p:cNvSpPr/>
              <p:nvPr/>
            </p:nvSpPr>
            <p:spPr>
              <a:xfrm>
                <a:off x="4273524" y="3882596"/>
                <a:ext cx="1828800" cy="1828800"/>
              </a:xfrm>
              <a:custGeom>
                <a:avLst/>
                <a:gdLst>
                  <a:gd name="connsiteX0" fmla="*/ 914400 w 1828800"/>
                  <a:gd name="connsiteY0" fmla="*/ 126609 h 1828800"/>
                  <a:gd name="connsiteX1" fmla="*/ 815926 w 1828800"/>
                  <a:gd name="connsiteY1" fmla="*/ 225083 h 1828800"/>
                  <a:gd name="connsiteX2" fmla="*/ 914400 w 1828800"/>
                  <a:gd name="connsiteY2" fmla="*/ 323557 h 1828800"/>
                  <a:gd name="connsiteX3" fmla="*/ 1012874 w 1828800"/>
                  <a:gd name="connsiteY3" fmla="*/ 225083 h 1828800"/>
                  <a:gd name="connsiteX4" fmla="*/ 914400 w 1828800"/>
                  <a:gd name="connsiteY4" fmla="*/ 126609 h 1828800"/>
                  <a:gd name="connsiteX5" fmla="*/ 914400 w 1828800"/>
                  <a:gd name="connsiteY5" fmla="*/ 0 h 1828800"/>
                  <a:gd name="connsiteX6" fmla="*/ 1828800 w 1828800"/>
                  <a:gd name="connsiteY6" fmla="*/ 914400 h 1828800"/>
                  <a:gd name="connsiteX7" fmla="*/ 914400 w 1828800"/>
                  <a:gd name="connsiteY7" fmla="*/ 1828800 h 1828800"/>
                  <a:gd name="connsiteX8" fmla="*/ 0 w 1828800"/>
                  <a:gd name="connsiteY8" fmla="*/ 914400 h 1828800"/>
                  <a:gd name="connsiteX9" fmla="*/ 914400 w 1828800"/>
                  <a:gd name="connsiteY9" fmla="*/ 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28800" h="1828800">
                    <a:moveTo>
                      <a:pt x="914400" y="126609"/>
                    </a:moveTo>
                    <a:cubicBezTo>
                      <a:pt x="860014" y="126609"/>
                      <a:pt x="815926" y="170697"/>
                      <a:pt x="815926" y="225083"/>
                    </a:cubicBezTo>
                    <a:cubicBezTo>
                      <a:pt x="815926" y="279469"/>
                      <a:pt x="860014" y="323557"/>
                      <a:pt x="914400" y="323557"/>
                    </a:cubicBezTo>
                    <a:cubicBezTo>
                      <a:pt x="968786" y="323557"/>
                      <a:pt x="1012874" y="279469"/>
                      <a:pt x="1012874" y="225083"/>
                    </a:cubicBezTo>
                    <a:cubicBezTo>
                      <a:pt x="1012874" y="170697"/>
                      <a:pt x="968786" y="126609"/>
                      <a:pt x="914400" y="126609"/>
                    </a:cubicBezTo>
                    <a:close/>
                    <a:moveTo>
                      <a:pt x="914400" y="0"/>
                    </a:moveTo>
                    <a:cubicBezTo>
                      <a:pt x="1419409" y="0"/>
                      <a:pt x="1828800" y="409391"/>
                      <a:pt x="1828800" y="914400"/>
                    </a:cubicBezTo>
                    <a:cubicBezTo>
                      <a:pt x="1828800" y="1419409"/>
                      <a:pt x="1419409" y="1828800"/>
                      <a:pt x="914400" y="1828800"/>
                    </a:cubicBezTo>
                    <a:cubicBezTo>
                      <a:pt x="409391" y="1828800"/>
                      <a:pt x="0" y="1419409"/>
                      <a:pt x="0" y="914400"/>
                    </a:cubicBezTo>
                    <a:cubicBezTo>
                      <a:pt x="0" y="409391"/>
                      <a:pt x="409391" y="0"/>
                      <a:pt x="914400" y="0"/>
                    </a:cubicBezTo>
                    <a:close/>
                  </a:path>
                </a:pathLst>
              </a:custGeom>
              <a:solidFill>
                <a:srgbClr val="FFC000">
                  <a:alpha val="91000"/>
                </a:srgbClr>
              </a:solidFill>
              <a:ln>
                <a:noFill/>
              </a:ln>
              <a:effectLst>
                <a:reflection stA="22000" endPos="650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AAAC4867-333D-4710-8BCC-2F59F64DC889}"/>
                  </a:ext>
                </a:extLst>
              </p:cNvPr>
              <p:cNvGrpSpPr/>
              <p:nvPr/>
            </p:nvGrpSpPr>
            <p:grpSpPr>
              <a:xfrm>
                <a:off x="4902171" y="298848"/>
                <a:ext cx="457200" cy="457200"/>
                <a:chOff x="3645879" y="1420836"/>
                <a:chExt cx="457200" cy="457200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E5509B08-14FE-4443-8DFB-F73236FE31EC}"/>
                    </a:ext>
                  </a:extLst>
                </p:cNvPr>
                <p:cNvSpPr/>
                <p:nvPr/>
              </p:nvSpPr>
              <p:spPr>
                <a:xfrm>
                  <a:off x="3645879" y="1420836"/>
                  <a:ext cx="457200" cy="457200"/>
                </a:xfrm>
                <a:prstGeom prst="ellipse">
                  <a:avLst/>
                </a:prstGeom>
                <a:solidFill>
                  <a:srgbClr val="FFC000">
                    <a:alpha val="91000"/>
                  </a:srgbClr>
                </a:solidFill>
                <a:ln>
                  <a:noFill/>
                </a:ln>
                <a:effectLst>
                  <a:reflection stA="22000" endPos="65000" dist="508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952298DE-22D7-4D2C-9CC1-9F3F7716538A}"/>
                    </a:ext>
                  </a:extLst>
                </p:cNvPr>
                <p:cNvSpPr/>
                <p:nvPr/>
              </p:nvSpPr>
              <p:spPr>
                <a:xfrm>
                  <a:off x="3800032" y="1561688"/>
                  <a:ext cx="116071" cy="126259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85A4142-2C7E-40BB-B1DA-C935D20B50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3574" y="590752"/>
                <a:ext cx="38821" cy="32918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D2D8AE-B41F-4A0E-87B4-DEC4BA8381C1}"/>
                </a:ext>
              </a:extLst>
            </p:cNvPr>
            <p:cNvSpPr txBox="1"/>
            <p:nvPr/>
          </p:nvSpPr>
          <p:spPr>
            <a:xfrm>
              <a:off x="5274575" y="3932271"/>
              <a:ext cx="113750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 contourW="38100">
                <a:bevelT w="476250" h="463550" prst="divot"/>
                <a:bevelB w="25400"/>
              </a:sp3d>
            </a:bodyPr>
            <a:lstStyle/>
            <a:p>
              <a:r>
                <a:rPr lang="en-US" sz="115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DEC3202-9288-4A52-BBCA-D0044C6B0C70}"/>
              </a:ext>
            </a:extLst>
          </p:cNvPr>
          <p:cNvGrpSpPr/>
          <p:nvPr/>
        </p:nvGrpSpPr>
        <p:grpSpPr>
          <a:xfrm>
            <a:off x="5534742" y="202036"/>
            <a:ext cx="1828800" cy="5495649"/>
            <a:chOff x="6872649" y="323730"/>
            <a:chExt cx="1828800" cy="522969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B6AE7A3-D377-4BEA-A60C-D3D62838E479}"/>
                </a:ext>
              </a:extLst>
            </p:cNvPr>
            <p:cNvGrpSpPr/>
            <p:nvPr/>
          </p:nvGrpSpPr>
          <p:grpSpPr>
            <a:xfrm>
              <a:off x="6872649" y="323730"/>
              <a:ext cx="1828800" cy="5229691"/>
              <a:chOff x="6582218" y="298848"/>
              <a:chExt cx="1828800" cy="5229691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ED3240B-B11D-46F9-BE68-6321586E6A66}"/>
                  </a:ext>
                </a:extLst>
              </p:cNvPr>
              <p:cNvSpPr/>
              <p:nvPr/>
            </p:nvSpPr>
            <p:spPr>
              <a:xfrm>
                <a:off x="6582218" y="3699739"/>
                <a:ext cx="1828800" cy="1828800"/>
              </a:xfrm>
              <a:custGeom>
                <a:avLst/>
                <a:gdLst>
                  <a:gd name="connsiteX0" fmla="*/ 914400 w 1828800"/>
                  <a:gd name="connsiteY0" fmla="*/ 126609 h 1828800"/>
                  <a:gd name="connsiteX1" fmla="*/ 815926 w 1828800"/>
                  <a:gd name="connsiteY1" fmla="*/ 225083 h 1828800"/>
                  <a:gd name="connsiteX2" fmla="*/ 914400 w 1828800"/>
                  <a:gd name="connsiteY2" fmla="*/ 323557 h 1828800"/>
                  <a:gd name="connsiteX3" fmla="*/ 1012874 w 1828800"/>
                  <a:gd name="connsiteY3" fmla="*/ 225083 h 1828800"/>
                  <a:gd name="connsiteX4" fmla="*/ 914400 w 1828800"/>
                  <a:gd name="connsiteY4" fmla="*/ 126609 h 1828800"/>
                  <a:gd name="connsiteX5" fmla="*/ 914400 w 1828800"/>
                  <a:gd name="connsiteY5" fmla="*/ 0 h 1828800"/>
                  <a:gd name="connsiteX6" fmla="*/ 1828800 w 1828800"/>
                  <a:gd name="connsiteY6" fmla="*/ 914400 h 1828800"/>
                  <a:gd name="connsiteX7" fmla="*/ 914400 w 1828800"/>
                  <a:gd name="connsiteY7" fmla="*/ 1828800 h 1828800"/>
                  <a:gd name="connsiteX8" fmla="*/ 0 w 1828800"/>
                  <a:gd name="connsiteY8" fmla="*/ 914400 h 1828800"/>
                  <a:gd name="connsiteX9" fmla="*/ 914400 w 1828800"/>
                  <a:gd name="connsiteY9" fmla="*/ 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28800" h="1828800">
                    <a:moveTo>
                      <a:pt x="914400" y="126609"/>
                    </a:moveTo>
                    <a:cubicBezTo>
                      <a:pt x="860014" y="126609"/>
                      <a:pt x="815926" y="170697"/>
                      <a:pt x="815926" y="225083"/>
                    </a:cubicBezTo>
                    <a:cubicBezTo>
                      <a:pt x="815926" y="279469"/>
                      <a:pt x="860014" y="323557"/>
                      <a:pt x="914400" y="323557"/>
                    </a:cubicBezTo>
                    <a:cubicBezTo>
                      <a:pt x="968786" y="323557"/>
                      <a:pt x="1012874" y="279469"/>
                      <a:pt x="1012874" y="225083"/>
                    </a:cubicBezTo>
                    <a:cubicBezTo>
                      <a:pt x="1012874" y="170697"/>
                      <a:pt x="968786" y="126609"/>
                      <a:pt x="914400" y="126609"/>
                    </a:cubicBezTo>
                    <a:close/>
                    <a:moveTo>
                      <a:pt x="914400" y="0"/>
                    </a:moveTo>
                    <a:cubicBezTo>
                      <a:pt x="1419409" y="0"/>
                      <a:pt x="1828800" y="409391"/>
                      <a:pt x="1828800" y="914400"/>
                    </a:cubicBezTo>
                    <a:cubicBezTo>
                      <a:pt x="1828800" y="1419409"/>
                      <a:pt x="1419409" y="1828800"/>
                      <a:pt x="914400" y="1828800"/>
                    </a:cubicBezTo>
                    <a:cubicBezTo>
                      <a:pt x="409391" y="1828800"/>
                      <a:pt x="0" y="1419409"/>
                      <a:pt x="0" y="914400"/>
                    </a:cubicBezTo>
                    <a:cubicBezTo>
                      <a:pt x="0" y="409391"/>
                      <a:pt x="409391" y="0"/>
                      <a:pt x="914400" y="0"/>
                    </a:cubicBezTo>
                    <a:close/>
                  </a:path>
                </a:pathLst>
              </a:custGeom>
              <a:solidFill>
                <a:srgbClr val="9966FF">
                  <a:alpha val="90000"/>
                </a:srgbClr>
              </a:solidFill>
              <a:ln>
                <a:noFill/>
              </a:ln>
              <a:effectLst>
                <a:reflection stA="27000" endPos="650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EECE1C8-3CBE-48B0-A666-8568EB24AEA1}"/>
                  </a:ext>
                </a:extLst>
              </p:cNvPr>
              <p:cNvGrpSpPr/>
              <p:nvPr/>
            </p:nvGrpSpPr>
            <p:grpSpPr>
              <a:xfrm>
                <a:off x="7206761" y="298848"/>
                <a:ext cx="457200" cy="457200"/>
                <a:chOff x="4632961" y="1435079"/>
                <a:chExt cx="457200" cy="457200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545AE129-FE96-4E73-BA46-59B90BC9AAAA}"/>
                    </a:ext>
                  </a:extLst>
                </p:cNvPr>
                <p:cNvSpPr/>
                <p:nvPr/>
              </p:nvSpPr>
              <p:spPr>
                <a:xfrm>
                  <a:off x="4632961" y="1435079"/>
                  <a:ext cx="457200" cy="457200"/>
                </a:xfrm>
                <a:prstGeom prst="ellipse">
                  <a:avLst/>
                </a:prstGeom>
                <a:solidFill>
                  <a:srgbClr val="9966FF">
                    <a:alpha val="90000"/>
                  </a:srgbClr>
                </a:solidFill>
                <a:ln>
                  <a:noFill/>
                </a:ln>
                <a:effectLst>
                  <a:reflection stA="27000" endPos="65000" dist="508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3ECBB7CA-F46E-473B-8FA0-82107BDC0310}"/>
                    </a:ext>
                  </a:extLst>
                </p:cNvPr>
                <p:cNvSpPr/>
                <p:nvPr/>
              </p:nvSpPr>
              <p:spPr>
                <a:xfrm>
                  <a:off x="4787114" y="1575931"/>
                  <a:ext cx="116071" cy="126259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5D375FE-FACE-40B3-937D-E598514B1098}"/>
                  </a:ext>
                </a:extLst>
              </p:cNvPr>
              <p:cNvCxnSpPr>
                <a:cxnSpLocks/>
                <a:endCxn id="36" idx="5"/>
              </p:cNvCxnSpPr>
              <p:nvPr/>
            </p:nvCxnSpPr>
            <p:spPr>
              <a:xfrm>
                <a:off x="7490901" y="776158"/>
                <a:ext cx="5717" cy="29235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BA162A2-A5E2-4505-BB2D-6E96D2B70F24}"/>
                </a:ext>
              </a:extLst>
            </p:cNvPr>
            <p:cNvSpPr txBox="1"/>
            <p:nvPr/>
          </p:nvSpPr>
          <p:spPr>
            <a:xfrm>
              <a:off x="7178284" y="3687999"/>
              <a:ext cx="113750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 contourW="38100">
                <a:bevelT w="476250" h="463550" prst="divot"/>
                <a:bevelB w="25400"/>
              </a:sp3d>
            </a:bodyPr>
            <a:lstStyle/>
            <a:p>
              <a:r>
                <a:rPr lang="en-US" sz="115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8D130B4-B6AB-40B3-BC67-BCC4B6ED157E}"/>
              </a:ext>
            </a:extLst>
          </p:cNvPr>
          <p:cNvGrpSpPr/>
          <p:nvPr/>
        </p:nvGrpSpPr>
        <p:grpSpPr>
          <a:xfrm>
            <a:off x="7162839" y="363911"/>
            <a:ext cx="1785177" cy="4504253"/>
            <a:chOff x="8786796" y="358282"/>
            <a:chExt cx="1828800" cy="429497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D9567C4-3EF0-4930-B5E1-AD2F2BCDA3A7}"/>
                </a:ext>
              </a:extLst>
            </p:cNvPr>
            <p:cNvGrpSpPr/>
            <p:nvPr/>
          </p:nvGrpSpPr>
          <p:grpSpPr>
            <a:xfrm>
              <a:off x="8786796" y="358282"/>
              <a:ext cx="1828800" cy="4273065"/>
              <a:chOff x="8643278" y="298848"/>
              <a:chExt cx="1828800" cy="4273065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DFABE70-49D1-4A4C-B522-49FB5169DC9E}"/>
                  </a:ext>
                </a:extLst>
              </p:cNvPr>
              <p:cNvSpPr/>
              <p:nvPr/>
            </p:nvSpPr>
            <p:spPr>
              <a:xfrm>
                <a:off x="8643278" y="2743113"/>
                <a:ext cx="1828800" cy="1828800"/>
              </a:xfrm>
              <a:custGeom>
                <a:avLst/>
                <a:gdLst>
                  <a:gd name="connsiteX0" fmla="*/ 914400 w 1828800"/>
                  <a:gd name="connsiteY0" fmla="*/ 126609 h 1828800"/>
                  <a:gd name="connsiteX1" fmla="*/ 815926 w 1828800"/>
                  <a:gd name="connsiteY1" fmla="*/ 225083 h 1828800"/>
                  <a:gd name="connsiteX2" fmla="*/ 914400 w 1828800"/>
                  <a:gd name="connsiteY2" fmla="*/ 323557 h 1828800"/>
                  <a:gd name="connsiteX3" fmla="*/ 1012874 w 1828800"/>
                  <a:gd name="connsiteY3" fmla="*/ 225083 h 1828800"/>
                  <a:gd name="connsiteX4" fmla="*/ 914400 w 1828800"/>
                  <a:gd name="connsiteY4" fmla="*/ 126609 h 1828800"/>
                  <a:gd name="connsiteX5" fmla="*/ 914400 w 1828800"/>
                  <a:gd name="connsiteY5" fmla="*/ 0 h 1828800"/>
                  <a:gd name="connsiteX6" fmla="*/ 1828800 w 1828800"/>
                  <a:gd name="connsiteY6" fmla="*/ 914400 h 1828800"/>
                  <a:gd name="connsiteX7" fmla="*/ 914400 w 1828800"/>
                  <a:gd name="connsiteY7" fmla="*/ 1828800 h 1828800"/>
                  <a:gd name="connsiteX8" fmla="*/ 0 w 1828800"/>
                  <a:gd name="connsiteY8" fmla="*/ 914400 h 1828800"/>
                  <a:gd name="connsiteX9" fmla="*/ 914400 w 1828800"/>
                  <a:gd name="connsiteY9" fmla="*/ 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28800" h="1828800">
                    <a:moveTo>
                      <a:pt x="914400" y="126609"/>
                    </a:moveTo>
                    <a:cubicBezTo>
                      <a:pt x="860014" y="126609"/>
                      <a:pt x="815926" y="170697"/>
                      <a:pt x="815926" y="225083"/>
                    </a:cubicBezTo>
                    <a:cubicBezTo>
                      <a:pt x="815926" y="279469"/>
                      <a:pt x="860014" y="323557"/>
                      <a:pt x="914400" y="323557"/>
                    </a:cubicBezTo>
                    <a:cubicBezTo>
                      <a:pt x="968786" y="323557"/>
                      <a:pt x="1012874" y="279469"/>
                      <a:pt x="1012874" y="225083"/>
                    </a:cubicBezTo>
                    <a:cubicBezTo>
                      <a:pt x="1012874" y="170697"/>
                      <a:pt x="968786" y="126609"/>
                      <a:pt x="914400" y="126609"/>
                    </a:cubicBezTo>
                    <a:close/>
                    <a:moveTo>
                      <a:pt x="914400" y="0"/>
                    </a:moveTo>
                    <a:cubicBezTo>
                      <a:pt x="1419409" y="0"/>
                      <a:pt x="1828800" y="409391"/>
                      <a:pt x="1828800" y="914400"/>
                    </a:cubicBezTo>
                    <a:cubicBezTo>
                      <a:pt x="1828800" y="1419409"/>
                      <a:pt x="1419409" y="1828800"/>
                      <a:pt x="914400" y="1828800"/>
                    </a:cubicBezTo>
                    <a:cubicBezTo>
                      <a:pt x="409391" y="1828800"/>
                      <a:pt x="0" y="1419409"/>
                      <a:pt x="0" y="914400"/>
                    </a:cubicBezTo>
                    <a:cubicBezTo>
                      <a:pt x="0" y="409391"/>
                      <a:pt x="409391" y="0"/>
                      <a:pt x="914400" y="0"/>
                    </a:cubicBezTo>
                    <a:close/>
                  </a:path>
                </a:pathLst>
              </a:custGeom>
              <a:solidFill>
                <a:srgbClr val="800080">
                  <a:alpha val="78000"/>
                </a:srgbClr>
              </a:solidFill>
              <a:ln>
                <a:noFill/>
              </a:ln>
              <a:effectLst>
                <a:reflection stA="21000" endPos="650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474E340E-432E-49BA-B961-864FFC316735}"/>
                  </a:ext>
                </a:extLst>
              </p:cNvPr>
              <p:cNvGrpSpPr/>
              <p:nvPr/>
            </p:nvGrpSpPr>
            <p:grpSpPr>
              <a:xfrm>
                <a:off x="9259307" y="298848"/>
                <a:ext cx="515537" cy="478301"/>
                <a:chOff x="5547361" y="1522827"/>
                <a:chExt cx="457200" cy="457200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EE8C95A8-9B04-42B8-BB29-375E7528C7FA}"/>
                    </a:ext>
                  </a:extLst>
                </p:cNvPr>
                <p:cNvSpPr/>
                <p:nvPr/>
              </p:nvSpPr>
              <p:spPr>
                <a:xfrm>
                  <a:off x="5547361" y="1522827"/>
                  <a:ext cx="457200" cy="457200"/>
                </a:xfrm>
                <a:prstGeom prst="ellipse">
                  <a:avLst/>
                </a:prstGeom>
                <a:solidFill>
                  <a:srgbClr val="800080">
                    <a:alpha val="78000"/>
                  </a:srgbClr>
                </a:solidFill>
                <a:ln>
                  <a:noFill/>
                </a:ln>
                <a:effectLst>
                  <a:reflection stA="21000" endPos="65000" dist="508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98AFEFDA-6667-4255-8F15-2EB92F1213EB}"/>
                    </a:ext>
                  </a:extLst>
                </p:cNvPr>
                <p:cNvSpPr/>
                <p:nvPr/>
              </p:nvSpPr>
              <p:spPr>
                <a:xfrm>
                  <a:off x="5701514" y="1663679"/>
                  <a:ext cx="116071" cy="126259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35EA585-720E-4FE3-9EA5-DB61CB1A63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17982" y="609480"/>
                <a:ext cx="15226" cy="21336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3CD5FD7-802E-4B8D-B2C2-BBCC65B8093F}"/>
                </a:ext>
              </a:extLst>
            </p:cNvPr>
            <p:cNvSpPr txBox="1"/>
            <p:nvPr/>
          </p:nvSpPr>
          <p:spPr>
            <a:xfrm>
              <a:off x="9159162" y="2437266"/>
              <a:ext cx="113750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 contourW="38100">
                <a:bevelT w="476250" h="463550" prst="divot"/>
                <a:bevelB w="25400"/>
              </a:sp3d>
            </a:bodyPr>
            <a:lstStyle/>
            <a:p>
              <a:r>
                <a:rPr lang="en-US" sz="13800" b="1" dirty="0">
                  <a:solidFill>
                    <a:srgbClr val="66FF66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7B32C94-603C-452D-B7CA-7FB7D053A557}"/>
              </a:ext>
            </a:extLst>
          </p:cNvPr>
          <p:cNvGrpSpPr/>
          <p:nvPr/>
        </p:nvGrpSpPr>
        <p:grpSpPr>
          <a:xfrm>
            <a:off x="8859812" y="120360"/>
            <a:ext cx="1828800" cy="5220802"/>
            <a:chOff x="6817109" y="323730"/>
            <a:chExt cx="1828800" cy="522080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088A8D3-8A6D-44D1-AC4C-7549890B1A43}"/>
                </a:ext>
              </a:extLst>
            </p:cNvPr>
            <p:cNvGrpSpPr/>
            <p:nvPr/>
          </p:nvGrpSpPr>
          <p:grpSpPr>
            <a:xfrm>
              <a:off x="6817109" y="323730"/>
              <a:ext cx="1828800" cy="5187554"/>
              <a:chOff x="6526678" y="298848"/>
              <a:chExt cx="1828800" cy="5187554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27B8E8A-155F-45BC-BB63-CE5FAE817C1A}"/>
                  </a:ext>
                </a:extLst>
              </p:cNvPr>
              <p:cNvSpPr/>
              <p:nvPr/>
            </p:nvSpPr>
            <p:spPr>
              <a:xfrm>
                <a:off x="6526678" y="3657602"/>
                <a:ext cx="1828800" cy="1828800"/>
              </a:xfrm>
              <a:custGeom>
                <a:avLst/>
                <a:gdLst>
                  <a:gd name="connsiteX0" fmla="*/ 914400 w 1828800"/>
                  <a:gd name="connsiteY0" fmla="*/ 126609 h 1828800"/>
                  <a:gd name="connsiteX1" fmla="*/ 815926 w 1828800"/>
                  <a:gd name="connsiteY1" fmla="*/ 225083 h 1828800"/>
                  <a:gd name="connsiteX2" fmla="*/ 914400 w 1828800"/>
                  <a:gd name="connsiteY2" fmla="*/ 323557 h 1828800"/>
                  <a:gd name="connsiteX3" fmla="*/ 1012874 w 1828800"/>
                  <a:gd name="connsiteY3" fmla="*/ 225083 h 1828800"/>
                  <a:gd name="connsiteX4" fmla="*/ 914400 w 1828800"/>
                  <a:gd name="connsiteY4" fmla="*/ 126609 h 1828800"/>
                  <a:gd name="connsiteX5" fmla="*/ 914400 w 1828800"/>
                  <a:gd name="connsiteY5" fmla="*/ 0 h 1828800"/>
                  <a:gd name="connsiteX6" fmla="*/ 1828800 w 1828800"/>
                  <a:gd name="connsiteY6" fmla="*/ 914400 h 1828800"/>
                  <a:gd name="connsiteX7" fmla="*/ 914400 w 1828800"/>
                  <a:gd name="connsiteY7" fmla="*/ 1828800 h 1828800"/>
                  <a:gd name="connsiteX8" fmla="*/ 0 w 1828800"/>
                  <a:gd name="connsiteY8" fmla="*/ 914400 h 1828800"/>
                  <a:gd name="connsiteX9" fmla="*/ 914400 w 1828800"/>
                  <a:gd name="connsiteY9" fmla="*/ 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28800" h="1828800">
                    <a:moveTo>
                      <a:pt x="914400" y="126609"/>
                    </a:moveTo>
                    <a:cubicBezTo>
                      <a:pt x="860014" y="126609"/>
                      <a:pt x="815926" y="170697"/>
                      <a:pt x="815926" y="225083"/>
                    </a:cubicBezTo>
                    <a:cubicBezTo>
                      <a:pt x="815926" y="279469"/>
                      <a:pt x="860014" y="323557"/>
                      <a:pt x="914400" y="323557"/>
                    </a:cubicBezTo>
                    <a:cubicBezTo>
                      <a:pt x="968786" y="323557"/>
                      <a:pt x="1012874" y="279469"/>
                      <a:pt x="1012874" y="225083"/>
                    </a:cubicBezTo>
                    <a:cubicBezTo>
                      <a:pt x="1012874" y="170697"/>
                      <a:pt x="968786" y="126609"/>
                      <a:pt x="914400" y="126609"/>
                    </a:cubicBezTo>
                    <a:close/>
                    <a:moveTo>
                      <a:pt x="914400" y="0"/>
                    </a:moveTo>
                    <a:cubicBezTo>
                      <a:pt x="1419409" y="0"/>
                      <a:pt x="1828800" y="409391"/>
                      <a:pt x="1828800" y="914400"/>
                    </a:cubicBezTo>
                    <a:cubicBezTo>
                      <a:pt x="1828800" y="1419409"/>
                      <a:pt x="1419409" y="1828800"/>
                      <a:pt x="914400" y="1828800"/>
                    </a:cubicBezTo>
                    <a:cubicBezTo>
                      <a:pt x="409391" y="1828800"/>
                      <a:pt x="0" y="1419409"/>
                      <a:pt x="0" y="914400"/>
                    </a:cubicBezTo>
                    <a:cubicBezTo>
                      <a:pt x="0" y="409391"/>
                      <a:pt x="409391" y="0"/>
                      <a:pt x="914400" y="0"/>
                    </a:cubicBezTo>
                    <a:close/>
                  </a:path>
                </a:pathLst>
              </a:custGeom>
              <a:solidFill>
                <a:srgbClr val="00B0F0">
                  <a:alpha val="90000"/>
                </a:srgbClr>
              </a:solidFill>
              <a:ln>
                <a:noFill/>
              </a:ln>
              <a:effectLst>
                <a:reflection stA="27000" endPos="650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AAFFF138-D617-48F5-9BF8-C3FDC6ADE33A}"/>
                  </a:ext>
                </a:extLst>
              </p:cNvPr>
              <p:cNvGrpSpPr/>
              <p:nvPr/>
            </p:nvGrpSpPr>
            <p:grpSpPr>
              <a:xfrm>
                <a:off x="7206761" y="298848"/>
                <a:ext cx="457200" cy="457200"/>
                <a:chOff x="4632961" y="1435079"/>
                <a:chExt cx="457200" cy="457200"/>
              </a:xfrm>
            </p:grpSpPr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3B886363-5B81-4AE6-9899-F64A758AEED7}"/>
                    </a:ext>
                  </a:extLst>
                </p:cNvPr>
                <p:cNvSpPr/>
                <p:nvPr/>
              </p:nvSpPr>
              <p:spPr>
                <a:xfrm>
                  <a:off x="4632961" y="1435079"/>
                  <a:ext cx="457200" cy="457200"/>
                </a:xfrm>
                <a:prstGeom prst="ellipse">
                  <a:avLst/>
                </a:prstGeom>
                <a:solidFill>
                  <a:srgbClr val="00B0F0">
                    <a:alpha val="90000"/>
                  </a:srgbClr>
                </a:solidFill>
                <a:ln>
                  <a:noFill/>
                </a:ln>
                <a:effectLst>
                  <a:reflection stA="27000" endPos="65000" dist="508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105ED947-728A-4C6C-8BA5-A2D5D86B85DA}"/>
                    </a:ext>
                  </a:extLst>
                </p:cNvPr>
                <p:cNvSpPr/>
                <p:nvPr/>
              </p:nvSpPr>
              <p:spPr>
                <a:xfrm>
                  <a:off x="4787114" y="1575931"/>
                  <a:ext cx="116071" cy="126259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CE52BF0D-40D6-4C1F-BA3D-CD46E731CE62}"/>
                  </a:ext>
                </a:extLst>
              </p:cNvPr>
              <p:cNvCxnSpPr>
                <a:cxnSpLocks/>
                <a:endCxn id="52" idx="5"/>
              </p:cNvCxnSpPr>
              <p:nvPr/>
            </p:nvCxnSpPr>
            <p:spPr>
              <a:xfrm>
                <a:off x="7435361" y="734021"/>
                <a:ext cx="5717" cy="29235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A82291C-1B70-46E0-842F-D524BBEC57D4}"/>
                </a:ext>
              </a:extLst>
            </p:cNvPr>
            <p:cNvSpPr txBox="1"/>
            <p:nvPr/>
          </p:nvSpPr>
          <p:spPr>
            <a:xfrm>
              <a:off x="6928438" y="3682484"/>
              <a:ext cx="113750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 contourW="38100">
                <a:bevelT w="476250" h="463550" prst="divot"/>
                <a:bevelB w="25400"/>
              </a:sp3d>
            </a:bodyPr>
            <a:lstStyle/>
            <a:p>
              <a:r>
                <a: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sz="11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C39ACB3-402C-4797-9B47-87E576FE568A}"/>
              </a:ext>
            </a:extLst>
          </p:cNvPr>
          <p:cNvGrpSpPr/>
          <p:nvPr/>
        </p:nvGrpSpPr>
        <p:grpSpPr>
          <a:xfrm>
            <a:off x="10504190" y="151922"/>
            <a:ext cx="1828800" cy="5131901"/>
            <a:chOff x="2490804" y="327271"/>
            <a:chExt cx="1828800" cy="513190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D986841-2A57-47C0-8189-9D83BF162C54}"/>
                </a:ext>
              </a:extLst>
            </p:cNvPr>
            <p:cNvGrpSpPr/>
            <p:nvPr/>
          </p:nvGrpSpPr>
          <p:grpSpPr>
            <a:xfrm>
              <a:off x="2490804" y="327271"/>
              <a:ext cx="1828800" cy="5131901"/>
              <a:chOff x="2233241" y="354500"/>
              <a:chExt cx="1828800" cy="5131901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E63ECC6E-3F93-45F1-99A0-109DFCB095A7}"/>
                  </a:ext>
                </a:extLst>
              </p:cNvPr>
              <p:cNvSpPr/>
              <p:nvPr/>
            </p:nvSpPr>
            <p:spPr>
              <a:xfrm>
                <a:off x="2233241" y="3657601"/>
                <a:ext cx="1828800" cy="1828800"/>
              </a:xfrm>
              <a:custGeom>
                <a:avLst/>
                <a:gdLst>
                  <a:gd name="connsiteX0" fmla="*/ 914400 w 1828800"/>
                  <a:gd name="connsiteY0" fmla="*/ 126609 h 1828800"/>
                  <a:gd name="connsiteX1" fmla="*/ 815926 w 1828800"/>
                  <a:gd name="connsiteY1" fmla="*/ 225083 h 1828800"/>
                  <a:gd name="connsiteX2" fmla="*/ 914400 w 1828800"/>
                  <a:gd name="connsiteY2" fmla="*/ 323557 h 1828800"/>
                  <a:gd name="connsiteX3" fmla="*/ 1012874 w 1828800"/>
                  <a:gd name="connsiteY3" fmla="*/ 225083 h 1828800"/>
                  <a:gd name="connsiteX4" fmla="*/ 914400 w 1828800"/>
                  <a:gd name="connsiteY4" fmla="*/ 126609 h 1828800"/>
                  <a:gd name="connsiteX5" fmla="*/ 914400 w 1828800"/>
                  <a:gd name="connsiteY5" fmla="*/ 0 h 1828800"/>
                  <a:gd name="connsiteX6" fmla="*/ 1828800 w 1828800"/>
                  <a:gd name="connsiteY6" fmla="*/ 914400 h 1828800"/>
                  <a:gd name="connsiteX7" fmla="*/ 914400 w 1828800"/>
                  <a:gd name="connsiteY7" fmla="*/ 1828800 h 1828800"/>
                  <a:gd name="connsiteX8" fmla="*/ 0 w 1828800"/>
                  <a:gd name="connsiteY8" fmla="*/ 914400 h 1828800"/>
                  <a:gd name="connsiteX9" fmla="*/ 914400 w 1828800"/>
                  <a:gd name="connsiteY9" fmla="*/ 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28800" h="1828800">
                    <a:moveTo>
                      <a:pt x="914400" y="126609"/>
                    </a:moveTo>
                    <a:cubicBezTo>
                      <a:pt x="860014" y="126609"/>
                      <a:pt x="815926" y="170697"/>
                      <a:pt x="815926" y="225083"/>
                    </a:cubicBezTo>
                    <a:cubicBezTo>
                      <a:pt x="815926" y="279469"/>
                      <a:pt x="860014" y="323557"/>
                      <a:pt x="914400" y="323557"/>
                    </a:cubicBezTo>
                    <a:cubicBezTo>
                      <a:pt x="968786" y="323557"/>
                      <a:pt x="1012874" y="279469"/>
                      <a:pt x="1012874" y="225083"/>
                    </a:cubicBezTo>
                    <a:cubicBezTo>
                      <a:pt x="1012874" y="170697"/>
                      <a:pt x="968786" y="126609"/>
                      <a:pt x="914400" y="126609"/>
                    </a:cubicBezTo>
                    <a:close/>
                    <a:moveTo>
                      <a:pt x="914400" y="0"/>
                    </a:moveTo>
                    <a:cubicBezTo>
                      <a:pt x="1419409" y="0"/>
                      <a:pt x="1828800" y="409391"/>
                      <a:pt x="1828800" y="914400"/>
                    </a:cubicBezTo>
                    <a:cubicBezTo>
                      <a:pt x="1828800" y="1419409"/>
                      <a:pt x="1419409" y="1828800"/>
                      <a:pt x="914400" y="1828800"/>
                    </a:cubicBezTo>
                    <a:cubicBezTo>
                      <a:pt x="409391" y="1828800"/>
                      <a:pt x="0" y="1419409"/>
                      <a:pt x="0" y="914400"/>
                    </a:cubicBezTo>
                    <a:cubicBezTo>
                      <a:pt x="0" y="409391"/>
                      <a:pt x="409391" y="0"/>
                      <a:pt x="914400" y="0"/>
                    </a:cubicBezTo>
                    <a:close/>
                  </a:path>
                </a:pathLst>
              </a:custGeom>
              <a:solidFill>
                <a:srgbClr val="FF66FF">
                  <a:alpha val="92000"/>
                </a:srgbClr>
              </a:solidFill>
              <a:ln>
                <a:noFill/>
              </a:ln>
              <a:effectLst>
                <a:reflection blurRad="6350" stA="14000" endPos="900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FBABDD2-5681-49F0-8CB7-7DC92A341E06}"/>
                  </a:ext>
                </a:extLst>
              </p:cNvPr>
              <p:cNvGrpSpPr/>
              <p:nvPr/>
            </p:nvGrpSpPr>
            <p:grpSpPr>
              <a:xfrm>
                <a:off x="2956572" y="354500"/>
                <a:ext cx="457200" cy="457200"/>
                <a:chOff x="2751994" y="1420836"/>
                <a:chExt cx="457200" cy="457200"/>
              </a:xfrm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ADF93DF7-28AF-4776-B77E-B7D0D29A7848}"/>
                    </a:ext>
                  </a:extLst>
                </p:cNvPr>
                <p:cNvSpPr/>
                <p:nvPr/>
              </p:nvSpPr>
              <p:spPr>
                <a:xfrm>
                  <a:off x="2751994" y="1420836"/>
                  <a:ext cx="457200" cy="457200"/>
                </a:xfrm>
                <a:prstGeom prst="ellipse">
                  <a:avLst/>
                </a:prstGeom>
                <a:solidFill>
                  <a:srgbClr val="FF66FF">
                    <a:alpha val="92000"/>
                  </a:srgbClr>
                </a:solidFill>
                <a:ln>
                  <a:noFill/>
                </a:ln>
                <a:effectLst>
                  <a:reflection blurRad="6350" stA="14000" endPos="90000" dist="508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8E6DFC32-9674-496F-A786-27E8026AFD38}"/>
                    </a:ext>
                  </a:extLst>
                </p:cNvPr>
                <p:cNvSpPr/>
                <p:nvPr/>
              </p:nvSpPr>
              <p:spPr>
                <a:xfrm>
                  <a:off x="2906147" y="1561688"/>
                  <a:ext cx="116071" cy="126259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DC933964-E511-4227-A775-E1EEE9C0EC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47641" y="502829"/>
                <a:ext cx="21119" cy="32703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9D06BA8-D2F9-48CB-A5D8-8092EF000134}"/>
                </a:ext>
              </a:extLst>
            </p:cNvPr>
            <p:cNvSpPr txBox="1"/>
            <p:nvPr/>
          </p:nvSpPr>
          <p:spPr>
            <a:xfrm>
              <a:off x="2915233" y="3243181"/>
              <a:ext cx="113750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 contourW="38100">
                <a:bevelT w="476250" h="463550" prst="divot"/>
                <a:bevelB w="25400"/>
              </a:sp3d>
            </a:bodyPr>
            <a:lstStyle/>
            <a:p>
              <a:r>
                <a:rPr lang="en-US" sz="13800" b="1" dirty="0">
                  <a:solidFill>
                    <a:srgbClr val="FF66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</p:spTree>
  </p:cSld>
  <p:clrMapOvr>
    <a:masterClrMapping/>
  </p:clrMapOvr>
  <p:transition spd="slow">
    <p:wheel spokes="8"/>
    <p:sndAc>
      <p:stSnd>
        <p:snd r:embed="rId2" name="chimes.wav"/>
      </p:stSnd>
    </p:sndAc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1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4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42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42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42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4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648200" y="5464126"/>
            <a:ext cx="2667000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>
                <a:solidFill>
                  <a:srgbClr val="FFFF00"/>
                </a:solidFill>
                <a:latin typeface="Times NeYw Roman"/>
              </a:rPr>
              <a:t> </a:t>
            </a:r>
            <a:r>
              <a:rPr lang="en-US" sz="6000" b="1" dirty="0">
                <a:solidFill>
                  <a:srgbClr val="FFFF00"/>
                </a:solidFill>
                <a:latin typeface="Times NeYw Roman"/>
              </a:rPr>
              <a:t>Yellow</a:t>
            </a:r>
            <a:endParaRPr lang="en-US" sz="6600" b="1" dirty="0">
              <a:solidFill>
                <a:srgbClr val="FFFF00"/>
              </a:solidFill>
              <a:latin typeface="Times NeY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828800" y="2286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listen and say.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810000" y="10668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this?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41CD14-7762-4810-8FF3-05D3FF88647B}"/>
              </a:ext>
            </a:extLst>
          </p:cNvPr>
          <p:cNvSpPr/>
          <p:nvPr/>
        </p:nvSpPr>
        <p:spPr>
          <a:xfrm>
            <a:off x="4305300" y="1800571"/>
            <a:ext cx="3581400" cy="3581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66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800600" y="5524500"/>
            <a:ext cx="2362200" cy="99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828800" y="2286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listen and say.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810000" y="10668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this?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85EC5E-41A4-4592-BBEE-B021C64CDA74}"/>
              </a:ext>
            </a:extLst>
          </p:cNvPr>
          <p:cNvSpPr/>
          <p:nvPr/>
        </p:nvSpPr>
        <p:spPr>
          <a:xfrm>
            <a:off x="4191000" y="1787581"/>
            <a:ext cx="3581400" cy="3581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34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8700" y="5585602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828800" y="2286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listen and say.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733800" y="9144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this?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74AA18-83C6-4EE2-A44F-B96A59183D0A}"/>
              </a:ext>
            </a:extLst>
          </p:cNvPr>
          <p:cNvSpPr/>
          <p:nvPr/>
        </p:nvSpPr>
        <p:spPr>
          <a:xfrm>
            <a:off x="4305300" y="1638300"/>
            <a:ext cx="3581400" cy="3581400"/>
          </a:xfrm>
          <a:prstGeom prst="ellipse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35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7523" y="5549304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Indigo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828800" y="2286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listen and say.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733800" y="990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this?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E0D66B-F5B4-42AD-BCCB-0669960D418E}"/>
              </a:ext>
            </a:extLst>
          </p:cNvPr>
          <p:cNvSpPr/>
          <p:nvPr/>
        </p:nvSpPr>
        <p:spPr>
          <a:xfrm>
            <a:off x="4050323" y="1833195"/>
            <a:ext cx="3581400" cy="3581400"/>
          </a:xfrm>
          <a:prstGeom prst="ellipse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77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33900" y="5521759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Violet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828800" y="2286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listen and say.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657600" y="10668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this?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B324EE-063D-4618-B565-E6A873D6809E}"/>
              </a:ext>
            </a:extLst>
          </p:cNvPr>
          <p:cNvSpPr/>
          <p:nvPr/>
        </p:nvSpPr>
        <p:spPr>
          <a:xfrm>
            <a:off x="4267200" y="1774686"/>
            <a:ext cx="3581400" cy="3581400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34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B8C121-0B67-4AFD-AEF9-19C3C74756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5121252"/>
              </p:ext>
            </p:extLst>
          </p:nvPr>
        </p:nvGraphicFramePr>
        <p:xfrm>
          <a:off x="2209800" y="1412796"/>
          <a:ext cx="7315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83CDB87-0E53-4164-9712-8449D25DE1F8}"/>
              </a:ext>
            </a:extLst>
          </p:cNvPr>
          <p:cNvSpPr txBox="1"/>
          <p:nvPr/>
        </p:nvSpPr>
        <p:spPr>
          <a:xfrm>
            <a:off x="609600" y="304800"/>
            <a:ext cx="10515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play a bingo game</a:t>
            </a:r>
          </a:p>
        </p:txBody>
      </p:sp>
    </p:spTree>
    <p:extLst>
      <p:ext uri="{BB962C8B-B14F-4D97-AF65-F5344CB8AC3E}">
        <p14:creationId xmlns:p14="http://schemas.microsoft.com/office/powerpoint/2010/main" val="4423993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E51A85-035B-401D-BEB6-24FF8B8D5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0E51A85-035B-401D-BEB6-24FF8B8D5C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17E04F-3054-4585-87AA-E31081EC8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2D17E04F-3054-4585-87AA-E31081EC8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01DA70-5E07-4DEC-BF32-A461809ED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301DA70-5E07-4DEC-BF32-A461809ED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467C6B-731B-4B08-A76F-BD3EF2772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88467C6B-731B-4B08-A76F-BD3EF27724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9AAC8A-2FB7-4E60-8FFA-7221F12FA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1D9AAC8A-2FB7-4E60-8FFA-7221F12FA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08714B-66C6-48CD-914E-52164FD79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3708714B-66C6-48CD-914E-52164FD796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6805FB-3E62-49BD-B369-1C5AADD4B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E96805FB-3E62-49BD-B369-1C5AADD4B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56C9E0-BD8B-4F57-A35D-397E5742C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B556C9E0-BD8B-4F57-A35D-397E5742CC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4DE754-A7D9-4909-B669-5C8324735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264DE754-A7D9-4909-B669-5C8324735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E54EA5-A37F-4531-95FE-60788DDDA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CEE54EA5-A37F-4531-95FE-60788DDDA9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DF12A2-B2B6-437D-92EA-166BFDA79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7CDF12A2-B2B6-437D-92EA-166BFDA793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A0D88B-AED3-4256-B212-7082596B9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CEA0D88B-AED3-4256-B212-7082596B9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D475CF-26B8-41CA-A35F-DC74656F6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35D475CF-26B8-41CA-A35F-DC74656F6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A0D765-497E-4E0E-B1C2-50326310D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EFA0D765-497E-4E0E-B1C2-50326310D3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B93BC6-CBFD-469A-BE45-1DBEA5CFD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F8B93BC6-CBFD-469A-BE45-1DBEA5CFD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42" y="1923721"/>
            <a:ext cx="3313430" cy="3352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923721"/>
            <a:ext cx="3126251" cy="3276600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1C7145-4149-4182-82F7-6CBA21D93777}"/>
              </a:ext>
            </a:extLst>
          </p:cNvPr>
          <p:cNvSpPr txBox="1"/>
          <p:nvPr/>
        </p:nvSpPr>
        <p:spPr>
          <a:xfrm>
            <a:off x="2208530" y="457200"/>
            <a:ext cx="72390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33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9DB4AC-E599-4318-8DCD-0EB4C8CD40F7}"/>
              </a:ext>
            </a:extLst>
          </p:cNvPr>
          <p:cNvGrpSpPr/>
          <p:nvPr/>
        </p:nvGrpSpPr>
        <p:grpSpPr>
          <a:xfrm>
            <a:off x="-177426" y="5255293"/>
            <a:ext cx="12546852" cy="1637566"/>
            <a:chOff x="121168" y="5787038"/>
            <a:chExt cx="12322817" cy="14014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003BAF-EB8C-4851-974D-0BBE5702C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A82D0DC-7E8B-4431-86A5-02D6FC457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10" y="5787038"/>
              <a:ext cx="7005075" cy="1401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08978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0200" y="921362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 the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colour’s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name below the picture.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3800" y="3429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3429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……………………….....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6096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29400" y="6096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………………………..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13238" y="2324100"/>
            <a:ext cx="1837899" cy="1295400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Group-1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19100" y="4838699"/>
            <a:ext cx="19050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Group-2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69027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8454788" y="3429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……………………….....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9285954" y="611832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………………………..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4DBC9E-8EF1-406B-A26B-241FC1D0D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311" y="1964241"/>
            <a:ext cx="1274644" cy="15031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011B56-C16F-4B5C-8589-AC0345FCEB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2076858"/>
            <a:ext cx="2209800" cy="14685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05FF66-F1F9-4F3E-9DC3-11228AEB29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788" y="2130594"/>
            <a:ext cx="1950720" cy="12534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F6F58D-1DCA-497E-B79C-F3348EE1BC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33" y="4331181"/>
            <a:ext cx="2925533" cy="15002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7ABF6E-3E5F-4939-8D46-9A7A1B4660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60" y="3808466"/>
            <a:ext cx="2100965" cy="22094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21647B7-0ACD-4D56-9D46-10618BC97B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219780"/>
            <a:ext cx="1798125" cy="1798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 animBg="1"/>
      <p:bldP spid="14" grpId="0" animBg="1"/>
      <p:bldP spid="110" grpId="0"/>
      <p:bldP spid="1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34849" y="748742"/>
            <a:ext cx="1257300" cy="5143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3914920" y="1517304"/>
            <a:ext cx="1257300" cy="5143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3924300" y="2237601"/>
            <a:ext cx="1257300" cy="514350"/>
          </a:xfrm>
          <a:prstGeom prst="rect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7006302" y="2923401"/>
            <a:ext cx="1943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yellow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28992" y="2970199"/>
            <a:ext cx="1257300" cy="628650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6890238" y="810229"/>
            <a:ext cx="1943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violet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60728" y="2192022"/>
            <a:ext cx="16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orange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73271" y="1622059"/>
            <a:ext cx="1543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blue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4835772" y="1362849"/>
            <a:ext cx="2514599" cy="1714501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17" idx="3"/>
          </p:cNvCxnSpPr>
          <p:nvPr/>
        </p:nvCxnSpPr>
        <p:spPr>
          <a:xfrm flipV="1">
            <a:off x="5186292" y="1216096"/>
            <a:ext cx="1880527" cy="2068428"/>
          </a:xfrm>
          <a:prstGeom prst="straightConnector1">
            <a:avLst/>
          </a:prstGeom>
          <a:ln w="5715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3"/>
          </p:cNvCxnSpPr>
          <p:nvPr/>
        </p:nvCxnSpPr>
        <p:spPr>
          <a:xfrm>
            <a:off x="5172220" y="1774480"/>
            <a:ext cx="1771650" cy="942975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 flipV="1">
            <a:off x="5294952" y="2041578"/>
            <a:ext cx="1944048" cy="616732"/>
          </a:xfrm>
          <a:prstGeom prst="straightConnector1">
            <a:avLst/>
          </a:prstGeom>
          <a:ln w="571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791117" y="37696"/>
            <a:ext cx="23622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0750" y="-32378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pictures with the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name.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92D9BA-4F05-4B49-9115-ACF96D767C01}"/>
              </a:ext>
            </a:extLst>
          </p:cNvPr>
          <p:cNvSpPr/>
          <p:nvPr/>
        </p:nvSpPr>
        <p:spPr>
          <a:xfrm>
            <a:off x="3940129" y="3834171"/>
            <a:ext cx="1257300" cy="6286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0454CC-D7BD-427A-809D-93DAE0C82C61}"/>
              </a:ext>
            </a:extLst>
          </p:cNvPr>
          <p:cNvSpPr/>
          <p:nvPr/>
        </p:nvSpPr>
        <p:spPr>
          <a:xfrm>
            <a:off x="3954783" y="4752201"/>
            <a:ext cx="1257300" cy="6286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84AEF9-5836-4C02-86DD-D1627C6B0D89}"/>
              </a:ext>
            </a:extLst>
          </p:cNvPr>
          <p:cNvSpPr/>
          <p:nvPr/>
        </p:nvSpPr>
        <p:spPr>
          <a:xfrm>
            <a:off x="3954783" y="5597605"/>
            <a:ext cx="1257300" cy="6286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9C1A85-55CB-4C7D-AF2B-8585AFED3176}"/>
              </a:ext>
            </a:extLst>
          </p:cNvPr>
          <p:cNvSpPr txBox="1"/>
          <p:nvPr/>
        </p:nvSpPr>
        <p:spPr>
          <a:xfrm>
            <a:off x="7046453" y="4719270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red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6B232C-28C5-4228-AF0D-4736117B734C}"/>
              </a:ext>
            </a:extLst>
          </p:cNvPr>
          <p:cNvSpPr txBox="1"/>
          <p:nvPr/>
        </p:nvSpPr>
        <p:spPr>
          <a:xfrm>
            <a:off x="6950322" y="3751196"/>
            <a:ext cx="1771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indigo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DF16C8-590D-42A0-9F68-CCD3EE9163FE}"/>
              </a:ext>
            </a:extLst>
          </p:cNvPr>
          <p:cNvSpPr txBox="1"/>
          <p:nvPr/>
        </p:nvSpPr>
        <p:spPr>
          <a:xfrm>
            <a:off x="7092027" y="5531100"/>
            <a:ext cx="1771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green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E1DA9FC-AAB3-4FC7-96D0-95E921726C46}"/>
              </a:ext>
            </a:extLst>
          </p:cNvPr>
          <p:cNvCxnSpPr/>
          <p:nvPr/>
        </p:nvCxnSpPr>
        <p:spPr>
          <a:xfrm>
            <a:off x="5322569" y="4866501"/>
            <a:ext cx="1657350" cy="102870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3DD4F7A-F115-478E-8D82-F19093E37CB8}"/>
              </a:ext>
            </a:extLst>
          </p:cNvPr>
          <p:cNvCxnSpPr/>
          <p:nvPr/>
        </p:nvCxnSpPr>
        <p:spPr>
          <a:xfrm flipV="1">
            <a:off x="5300593" y="4200136"/>
            <a:ext cx="1562100" cy="192405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6027046-7098-41A5-BFF2-9125B57EE2BB}"/>
              </a:ext>
            </a:extLst>
          </p:cNvPr>
          <p:cNvCxnSpPr>
            <a:cxnSpLocks/>
          </p:cNvCxnSpPr>
          <p:nvPr/>
        </p:nvCxnSpPr>
        <p:spPr>
          <a:xfrm>
            <a:off x="5188485" y="4217656"/>
            <a:ext cx="1975194" cy="8064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9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2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4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/>
      <p:bldP spid="17" grpId="0" animBg="1"/>
      <p:bldP spid="18" grpId="0"/>
      <p:bldP spid="19" grpId="0"/>
      <p:bldP spid="20" grpId="0"/>
      <p:bldP spid="21" grpId="0" animBg="1"/>
      <p:bldP spid="23" grpId="0" animBg="1"/>
      <p:bldP spid="24" grpId="0" animBg="1"/>
      <p:bldP spid="25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44102" y="3066840"/>
            <a:ext cx="2116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VIOLET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2971801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INDIGO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6200" y="2971801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1996" y="5886651"/>
            <a:ext cx="1926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endParaRPr lang="en-US" sz="7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1" y="5875607"/>
            <a:ext cx="2030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22644" y="589354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01199" y="588665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00" y="1524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828800" y="838201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 the name of the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C621BF64-46B5-4745-A224-7BB64D8FEFBA}"/>
              </a:ext>
            </a:extLst>
          </p:cNvPr>
          <p:cNvSpPr/>
          <p:nvPr/>
        </p:nvSpPr>
        <p:spPr>
          <a:xfrm>
            <a:off x="1895474" y="1620684"/>
            <a:ext cx="2362200" cy="2286000"/>
          </a:xfrm>
          <a:prstGeom prst="blockArc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id="{B1760AF4-C6CE-4461-ABAE-303197097B2B}"/>
              </a:ext>
            </a:extLst>
          </p:cNvPr>
          <p:cNvSpPr/>
          <p:nvPr/>
        </p:nvSpPr>
        <p:spPr>
          <a:xfrm>
            <a:off x="5012127" y="1546086"/>
            <a:ext cx="2362200" cy="2286000"/>
          </a:xfrm>
          <a:prstGeom prst="blockArc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D78E6AC7-8AB8-4EEC-969B-DF2A24AAC0B7}"/>
              </a:ext>
            </a:extLst>
          </p:cNvPr>
          <p:cNvSpPr/>
          <p:nvPr/>
        </p:nvSpPr>
        <p:spPr>
          <a:xfrm>
            <a:off x="8077199" y="1562101"/>
            <a:ext cx="2362200" cy="22860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Block Arc 21">
            <a:extLst>
              <a:ext uri="{FF2B5EF4-FFF2-40B4-BE49-F238E27FC236}">
                <a16:creationId xmlns:a16="http://schemas.microsoft.com/office/drawing/2014/main" id="{65F76BC4-74CE-410B-B5BA-D0F367D31023}"/>
              </a:ext>
            </a:extLst>
          </p:cNvPr>
          <p:cNvSpPr/>
          <p:nvPr/>
        </p:nvSpPr>
        <p:spPr>
          <a:xfrm>
            <a:off x="427525" y="4320921"/>
            <a:ext cx="2362200" cy="2286000"/>
          </a:xfrm>
          <a:prstGeom prst="blockArc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7706B970-59EF-483F-B3FF-8E359D5FFC34}"/>
              </a:ext>
            </a:extLst>
          </p:cNvPr>
          <p:cNvSpPr/>
          <p:nvPr/>
        </p:nvSpPr>
        <p:spPr>
          <a:xfrm>
            <a:off x="3401889" y="4363884"/>
            <a:ext cx="2362200" cy="2286000"/>
          </a:xfrm>
          <a:prstGeom prst="blockArc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Block Arc 23">
            <a:extLst>
              <a:ext uri="{FF2B5EF4-FFF2-40B4-BE49-F238E27FC236}">
                <a16:creationId xmlns:a16="http://schemas.microsoft.com/office/drawing/2014/main" id="{0D3BCFB4-47C7-4CC0-86ED-C5ABDFF623E6}"/>
              </a:ext>
            </a:extLst>
          </p:cNvPr>
          <p:cNvSpPr/>
          <p:nvPr/>
        </p:nvSpPr>
        <p:spPr>
          <a:xfrm>
            <a:off x="6313682" y="4267200"/>
            <a:ext cx="2474552" cy="2438400"/>
          </a:xfrm>
          <a:prstGeom prst="blockArc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8429014B-33EE-4D1F-9471-EB137050B950}"/>
              </a:ext>
            </a:extLst>
          </p:cNvPr>
          <p:cNvSpPr/>
          <p:nvPr/>
        </p:nvSpPr>
        <p:spPr>
          <a:xfrm>
            <a:off x="9258300" y="4343400"/>
            <a:ext cx="2362200" cy="2286000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57B93A2-0664-47B7-948F-597BB2BD69AC}"/>
              </a:ext>
            </a:extLst>
          </p:cNvPr>
          <p:cNvGrpSpPr/>
          <p:nvPr/>
        </p:nvGrpSpPr>
        <p:grpSpPr>
          <a:xfrm>
            <a:off x="9551341" y="505842"/>
            <a:ext cx="2640659" cy="5486969"/>
            <a:chOff x="7066450" y="1285023"/>
            <a:chExt cx="3767170" cy="4592960"/>
          </a:xfrm>
        </p:grpSpPr>
        <p:pic>
          <p:nvPicPr>
            <p:cNvPr id="9" name="Picture 2" descr="http://www.cliparthut.com/clip-arts/1506/tree-branch-1506013.png">
              <a:extLst>
                <a:ext uri="{FF2B5EF4-FFF2-40B4-BE49-F238E27FC236}">
                  <a16:creationId xmlns:a16="http://schemas.microsoft.com/office/drawing/2014/main" id="{A201E4E8-42F5-4BD8-BC39-FC94398B25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661"/>
            <a:stretch/>
          </p:blipFill>
          <p:spPr bwMode="auto">
            <a:xfrm rot="5400000">
              <a:off x="6755382" y="2270166"/>
              <a:ext cx="4389306" cy="2826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E4353B-C2B0-417E-9FEB-2F60EF3624B5}"/>
                </a:ext>
              </a:extLst>
            </p:cNvPr>
            <p:cNvSpPr/>
            <p:nvPr/>
          </p:nvSpPr>
          <p:spPr>
            <a:xfrm>
              <a:off x="7066450" y="1285023"/>
              <a:ext cx="3767170" cy="459296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sp>
        <p:nvSpPr>
          <p:cNvPr id="11" name="Freeform: Shape 19">
            <a:extLst>
              <a:ext uri="{FF2B5EF4-FFF2-40B4-BE49-F238E27FC236}">
                <a16:creationId xmlns:a16="http://schemas.microsoft.com/office/drawing/2014/main" id="{63FB8BD8-998C-4FBF-BD22-D48BE7840347}"/>
              </a:ext>
            </a:extLst>
          </p:cNvPr>
          <p:cNvSpPr/>
          <p:nvPr/>
        </p:nvSpPr>
        <p:spPr>
          <a:xfrm>
            <a:off x="10747790" y="477896"/>
            <a:ext cx="451051" cy="515192"/>
          </a:xfrm>
          <a:custGeom>
            <a:avLst/>
            <a:gdLst>
              <a:gd name="connsiteX0" fmla="*/ 265071 w 451051"/>
              <a:gd name="connsiteY0" fmla="*/ 261825 h 515192"/>
              <a:gd name="connsiteX1" fmla="*/ 203078 w 451051"/>
              <a:gd name="connsiteY1" fmla="*/ 339317 h 515192"/>
              <a:gd name="connsiteX2" fmla="*/ 32596 w 451051"/>
              <a:gd name="connsiteY2" fmla="*/ 308320 h 515192"/>
              <a:gd name="connsiteX3" fmla="*/ 1600 w 451051"/>
              <a:gd name="connsiteY3" fmla="*/ 246327 h 515192"/>
              <a:gd name="connsiteX4" fmla="*/ 79091 w 451051"/>
              <a:gd name="connsiteY4" fmla="*/ 168836 h 515192"/>
              <a:gd name="connsiteX5" fmla="*/ 125586 w 451051"/>
              <a:gd name="connsiteY5" fmla="*/ 153337 h 515192"/>
              <a:gd name="connsiteX6" fmla="*/ 249573 w 451051"/>
              <a:gd name="connsiteY6" fmla="*/ 230829 h 515192"/>
              <a:gd name="connsiteX7" fmla="*/ 234074 w 451051"/>
              <a:gd name="connsiteY7" fmla="*/ 277324 h 515192"/>
              <a:gd name="connsiteX8" fmla="*/ 203078 w 451051"/>
              <a:gd name="connsiteY8" fmla="*/ 230829 h 515192"/>
              <a:gd name="connsiteX9" fmla="*/ 187579 w 451051"/>
              <a:gd name="connsiteY9" fmla="*/ 184334 h 515192"/>
              <a:gd name="connsiteX10" fmla="*/ 141085 w 451051"/>
              <a:gd name="connsiteY10" fmla="*/ 137839 h 515192"/>
              <a:gd name="connsiteX11" fmla="*/ 110088 w 451051"/>
              <a:gd name="connsiteY11" fmla="*/ 91344 h 515192"/>
              <a:gd name="connsiteX12" fmla="*/ 265071 w 451051"/>
              <a:gd name="connsiteY12" fmla="*/ 44849 h 515192"/>
              <a:gd name="connsiteX13" fmla="*/ 296068 w 451051"/>
              <a:gd name="connsiteY13" fmla="*/ 137839 h 515192"/>
              <a:gd name="connsiteX14" fmla="*/ 280569 w 451051"/>
              <a:gd name="connsiteY14" fmla="*/ 199832 h 515192"/>
              <a:gd name="connsiteX15" fmla="*/ 249573 w 451051"/>
              <a:gd name="connsiteY15" fmla="*/ 246327 h 515192"/>
              <a:gd name="connsiteX16" fmla="*/ 342563 w 451051"/>
              <a:gd name="connsiteY16" fmla="*/ 215331 h 515192"/>
              <a:gd name="connsiteX17" fmla="*/ 435552 w 451051"/>
              <a:gd name="connsiteY17" fmla="*/ 168836 h 515192"/>
              <a:gd name="connsiteX18" fmla="*/ 451051 w 451051"/>
              <a:gd name="connsiteY18" fmla="*/ 215331 h 515192"/>
              <a:gd name="connsiteX19" fmla="*/ 435552 w 451051"/>
              <a:gd name="connsiteY19" fmla="*/ 277324 h 515192"/>
              <a:gd name="connsiteX20" fmla="*/ 358061 w 451051"/>
              <a:gd name="connsiteY20" fmla="*/ 354815 h 515192"/>
              <a:gd name="connsiteX21" fmla="*/ 311566 w 451051"/>
              <a:gd name="connsiteY21" fmla="*/ 370314 h 515192"/>
              <a:gd name="connsiteX22" fmla="*/ 280569 w 451051"/>
              <a:gd name="connsiteY22" fmla="*/ 292822 h 515192"/>
              <a:gd name="connsiteX23" fmla="*/ 265071 w 451051"/>
              <a:gd name="connsiteY23" fmla="*/ 246327 h 515192"/>
              <a:gd name="connsiteX24" fmla="*/ 280569 w 451051"/>
              <a:gd name="connsiteY24" fmla="*/ 106842 h 515192"/>
              <a:gd name="connsiteX25" fmla="*/ 327064 w 451051"/>
              <a:gd name="connsiteY25" fmla="*/ 75846 h 515192"/>
              <a:gd name="connsiteX26" fmla="*/ 373559 w 451051"/>
              <a:gd name="connsiteY26" fmla="*/ 215331 h 515192"/>
              <a:gd name="connsiteX27" fmla="*/ 327064 w 451051"/>
              <a:gd name="connsiteY27" fmla="*/ 230829 h 515192"/>
              <a:gd name="connsiteX28" fmla="*/ 249573 w 451051"/>
              <a:gd name="connsiteY28" fmla="*/ 246327 h 515192"/>
              <a:gd name="connsiteX29" fmla="*/ 218576 w 451051"/>
              <a:gd name="connsiteY29" fmla="*/ 292822 h 515192"/>
              <a:gd name="connsiteX30" fmla="*/ 234074 w 451051"/>
              <a:gd name="connsiteY30" fmla="*/ 509798 h 515192"/>
              <a:gd name="connsiteX31" fmla="*/ 373559 w 451051"/>
              <a:gd name="connsiteY31" fmla="*/ 385812 h 515192"/>
              <a:gd name="connsiteX32" fmla="*/ 373559 w 451051"/>
              <a:gd name="connsiteY32" fmla="*/ 339317 h 51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1051" h="515192">
                <a:moveTo>
                  <a:pt x="265071" y="261825"/>
                </a:moveTo>
                <a:cubicBezTo>
                  <a:pt x="244407" y="287656"/>
                  <a:pt x="234460" y="328856"/>
                  <a:pt x="203078" y="339317"/>
                </a:cubicBezTo>
                <a:cubicBezTo>
                  <a:pt x="159264" y="353922"/>
                  <a:pt x="80799" y="324388"/>
                  <a:pt x="32596" y="308320"/>
                </a:cubicBezTo>
                <a:cubicBezTo>
                  <a:pt x="22264" y="287656"/>
                  <a:pt x="4466" y="269252"/>
                  <a:pt x="1600" y="246327"/>
                </a:cubicBezTo>
                <a:cubicBezTo>
                  <a:pt x="-8020" y="169370"/>
                  <a:pt x="26717" y="183800"/>
                  <a:pt x="79091" y="168836"/>
                </a:cubicBezTo>
                <a:cubicBezTo>
                  <a:pt x="94799" y="164348"/>
                  <a:pt x="110088" y="158503"/>
                  <a:pt x="125586" y="153337"/>
                </a:cubicBezTo>
                <a:cubicBezTo>
                  <a:pt x="213385" y="165880"/>
                  <a:pt x="249573" y="136877"/>
                  <a:pt x="249573" y="230829"/>
                </a:cubicBezTo>
                <a:cubicBezTo>
                  <a:pt x="249573" y="247166"/>
                  <a:pt x="239240" y="261826"/>
                  <a:pt x="234074" y="277324"/>
                </a:cubicBezTo>
                <a:cubicBezTo>
                  <a:pt x="223742" y="261826"/>
                  <a:pt x="211408" y="247489"/>
                  <a:pt x="203078" y="230829"/>
                </a:cubicBezTo>
                <a:cubicBezTo>
                  <a:pt x="195772" y="216217"/>
                  <a:pt x="196641" y="197927"/>
                  <a:pt x="187579" y="184334"/>
                </a:cubicBezTo>
                <a:cubicBezTo>
                  <a:pt x="175421" y="166097"/>
                  <a:pt x="155116" y="154677"/>
                  <a:pt x="141085" y="137839"/>
                </a:cubicBezTo>
                <a:cubicBezTo>
                  <a:pt x="129161" y="123529"/>
                  <a:pt x="120420" y="106842"/>
                  <a:pt x="110088" y="91344"/>
                </a:cubicBezTo>
                <a:cubicBezTo>
                  <a:pt x="128645" y="17115"/>
                  <a:pt x="122616" y="-45804"/>
                  <a:pt x="265071" y="44849"/>
                </a:cubicBezTo>
                <a:cubicBezTo>
                  <a:pt x="292636" y="62390"/>
                  <a:pt x="285736" y="106842"/>
                  <a:pt x="296068" y="137839"/>
                </a:cubicBezTo>
                <a:cubicBezTo>
                  <a:pt x="290902" y="158503"/>
                  <a:pt x="288960" y="180254"/>
                  <a:pt x="280569" y="199832"/>
                </a:cubicBezTo>
                <a:cubicBezTo>
                  <a:pt x="273232" y="216952"/>
                  <a:pt x="231503" y="241809"/>
                  <a:pt x="249573" y="246327"/>
                </a:cubicBezTo>
                <a:cubicBezTo>
                  <a:pt x="281271" y="254252"/>
                  <a:pt x="342563" y="215331"/>
                  <a:pt x="342563" y="215331"/>
                </a:cubicBezTo>
                <a:cubicBezTo>
                  <a:pt x="350394" y="210110"/>
                  <a:pt x="417218" y="159669"/>
                  <a:pt x="435552" y="168836"/>
                </a:cubicBezTo>
                <a:cubicBezTo>
                  <a:pt x="450164" y="176142"/>
                  <a:pt x="445885" y="199833"/>
                  <a:pt x="451051" y="215331"/>
                </a:cubicBezTo>
                <a:cubicBezTo>
                  <a:pt x="445885" y="235995"/>
                  <a:pt x="443943" y="257746"/>
                  <a:pt x="435552" y="277324"/>
                </a:cubicBezTo>
                <a:cubicBezTo>
                  <a:pt x="418644" y="316776"/>
                  <a:pt x="395634" y="336028"/>
                  <a:pt x="358061" y="354815"/>
                </a:cubicBezTo>
                <a:cubicBezTo>
                  <a:pt x="343449" y="362121"/>
                  <a:pt x="327064" y="365148"/>
                  <a:pt x="311566" y="370314"/>
                </a:cubicBezTo>
                <a:cubicBezTo>
                  <a:pt x="301234" y="344483"/>
                  <a:pt x="290337" y="318871"/>
                  <a:pt x="280569" y="292822"/>
                </a:cubicBezTo>
                <a:cubicBezTo>
                  <a:pt x="274833" y="277526"/>
                  <a:pt x="265071" y="262664"/>
                  <a:pt x="265071" y="246327"/>
                </a:cubicBezTo>
                <a:cubicBezTo>
                  <a:pt x="265071" y="199546"/>
                  <a:pt x="264582" y="150807"/>
                  <a:pt x="280569" y="106842"/>
                </a:cubicBezTo>
                <a:cubicBezTo>
                  <a:pt x="286934" y="89337"/>
                  <a:pt x="311566" y="86178"/>
                  <a:pt x="327064" y="75846"/>
                </a:cubicBezTo>
                <a:cubicBezTo>
                  <a:pt x="408127" y="96111"/>
                  <a:pt x="433422" y="80639"/>
                  <a:pt x="373559" y="215331"/>
                </a:cubicBezTo>
                <a:cubicBezTo>
                  <a:pt x="366924" y="230260"/>
                  <a:pt x="342913" y="226867"/>
                  <a:pt x="327064" y="230829"/>
                </a:cubicBezTo>
                <a:cubicBezTo>
                  <a:pt x="301509" y="237218"/>
                  <a:pt x="275403" y="241161"/>
                  <a:pt x="249573" y="246327"/>
                </a:cubicBezTo>
                <a:cubicBezTo>
                  <a:pt x="239241" y="261825"/>
                  <a:pt x="219670" y="274227"/>
                  <a:pt x="218576" y="292822"/>
                </a:cubicBezTo>
                <a:cubicBezTo>
                  <a:pt x="214318" y="365206"/>
                  <a:pt x="192493" y="450396"/>
                  <a:pt x="234074" y="509798"/>
                </a:cubicBezTo>
                <a:cubicBezTo>
                  <a:pt x="258400" y="544549"/>
                  <a:pt x="367224" y="400593"/>
                  <a:pt x="373559" y="385812"/>
                </a:cubicBezTo>
                <a:cubicBezTo>
                  <a:pt x="379664" y="371567"/>
                  <a:pt x="373559" y="354815"/>
                  <a:pt x="373559" y="339317"/>
                </a:cubicBezTo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4E96DB-3F46-4757-BCF5-949E1E3EE045}"/>
              </a:ext>
            </a:extLst>
          </p:cNvPr>
          <p:cNvGrpSpPr/>
          <p:nvPr/>
        </p:nvGrpSpPr>
        <p:grpSpPr>
          <a:xfrm>
            <a:off x="11594065" y="3486959"/>
            <a:ext cx="437496" cy="505165"/>
            <a:chOff x="5423658" y="4441589"/>
            <a:chExt cx="437496" cy="505165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E140012D-2FA2-4AF4-A889-A4660B4BCF7A}"/>
                </a:ext>
              </a:extLst>
            </p:cNvPr>
            <p:cNvSpPr/>
            <p:nvPr/>
          </p:nvSpPr>
          <p:spPr>
            <a:xfrm>
              <a:off x="5423658" y="4441589"/>
              <a:ext cx="294468" cy="487302"/>
            </a:xfrm>
            <a:custGeom>
              <a:avLst/>
              <a:gdLst>
                <a:gd name="connsiteX0" fmla="*/ 139485 w 294468"/>
                <a:gd name="connsiteY0" fmla="*/ 155818 h 487302"/>
                <a:gd name="connsiteX1" fmla="*/ 216977 w 294468"/>
                <a:gd name="connsiteY1" fmla="*/ 124821 h 487302"/>
                <a:gd name="connsiteX2" fmla="*/ 263472 w 294468"/>
                <a:gd name="connsiteY2" fmla="*/ 109323 h 487302"/>
                <a:gd name="connsiteX3" fmla="*/ 294468 w 294468"/>
                <a:gd name="connsiteY3" fmla="*/ 171316 h 487302"/>
                <a:gd name="connsiteX4" fmla="*/ 278970 w 294468"/>
                <a:gd name="connsiteY4" fmla="*/ 264306 h 487302"/>
                <a:gd name="connsiteX5" fmla="*/ 123987 w 294468"/>
                <a:gd name="connsiteY5" fmla="*/ 264306 h 487302"/>
                <a:gd name="connsiteX6" fmla="*/ 263472 w 294468"/>
                <a:gd name="connsiteY6" fmla="*/ 264306 h 487302"/>
                <a:gd name="connsiteX7" fmla="*/ 278970 w 294468"/>
                <a:gd name="connsiteY7" fmla="*/ 310801 h 487302"/>
                <a:gd name="connsiteX8" fmla="*/ 263472 w 294468"/>
                <a:gd name="connsiteY8" fmla="*/ 434787 h 487302"/>
                <a:gd name="connsiteX9" fmla="*/ 216977 w 294468"/>
                <a:gd name="connsiteY9" fmla="*/ 450286 h 487302"/>
                <a:gd name="connsiteX10" fmla="*/ 123987 w 294468"/>
                <a:gd name="connsiteY10" fmla="*/ 434787 h 487302"/>
                <a:gd name="connsiteX11" fmla="*/ 123987 w 294468"/>
                <a:gd name="connsiteY11" fmla="*/ 279804 h 487302"/>
                <a:gd name="connsiteX12" fmla="*/ 170482 w 294468"/>
                <a:gd name="connsiteY12" fmla="*/ 295303 h 487302"/>
                <a:gd name="connsiteX13" fmla="*/ 154984 w 294468"/>
                <a:gd name="connsiteY13" fmla="*/ 481282 h 487302"/>
                <a:gd name="connsiteX14" fmla="*/ 0 w 294468"/>
                <a:gd name="connsiteY14" fmla="*/ 434787 h 487302"/>
                <a:gd name="connsiteX15" fmla="*/ 46495 w 294468"/>
                <a:gd name="connsiteY15" fmla="*/ 248808 h 487302"/>
                <a:gd name="connsiteX16" fmla="*/ 139485 w 294468"/>
                <a:gd name="connsiteY16" fmla="*/ 217811 h 487302"/>
                <a:gd name="connsiteX17" fmla="*/ 77492 w 294468"/>
                <a:gd name="connsiteY17" fmla="*/ 279804 h 487302"/>
                <a:gd name="connsiteX18" fmla="*/ 61994 w 294468"/>
                <a:gd name="connsiteY18" fmla="*/ 233309 h 487302"/>
                <a:gd name="connsiteX19" fmla="*/ 77492 w 294468"/>
                <a:gd name="connsiteY19" fmla="*/ 109323 h 487302"/>
                <a:gd name="connsiteX20" fmla="*/ 123987 w 294468"/>
                <a:gd name="connsiteY20" fmla="*/ 78326 h 487302"/>
                <a:gd name="connsiteX21" fmla="*/ 154984 w 294468"/>
                <a:gd name="connsiteY21" fmla="*/ 124821 h 487302"/>
                <a:gd name="connsiteX22" fmla="*/ 170482 w 294468"/>
                <a:gd name="connsiteY22" fmla="*/ 171316 h 487302"/>
                <a:gd name="connsiteX23" fmla="*/ 185980 w 294468"/>
                <a:gd name="connsiteY23" fmla="*/ 233309 h 487302"/>
                <a:gd name="connsiteX24" fmla="*/ 201478 w 294468"/>
                <a:gd name="connsiteY24" fmla="*/ 171316 h 487302"/>
                <a:gd name="connsiteX25" fmla="*/ 232475 w 294468"/>
                <a:gd name="connsiteY25" fmla="*/ 78326 h 487302"/>
                <a:gd name="connsiteX26" fmla="*/ 216977 w 294468"/>
                <a:gd name="connsiteY26" fmla="*/ 16333 h 487302"/>
                <a:gd name="connsiteX27" fmla="*/ 30997 w 294468"/>
                <a:gd name="connsiteY27" fmla="*/ 78326 h 487302"/>
                <a:gd name="connsiteX28" fmla="*/ 46495 w 294468"/>
                <a:gd name="connsiteY28" fmla="*/ 248808 h 487302"/>
                <a:gd name="connsiteX29" fmla="*/ 108489 w 294468"/>
                <a:gd name="connsiteY29" fmla="*/ 264306 h 487302"/>
                <a:gd name="connsiteX30" fmla="*/ 154984 w 294468"/>
                <a:gd name="connsiteY30" fmla="*/ 279804 h 48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4468" h="487302">
                  <a:moveTo>
                    <a:pt x="139485" y="155818"/>
                  </a:moveTo>
                  <a:cubicBezTo>
                    <a:pt x="165316" y="145486"/>
                    <a:pt x="190928" y="134589"/>
                    <a:pt x="216977" y="124821"/>
                  </a:cubicBezTo>
                  <a:cubicBezTo>
                    <a:pt x="232273" y="119085"/>
                    <a:pt x="249463" y="100918"/>
                    <a:pt x="263472" y="109323"/>
                  </a:cubicBezTo>
                  <a:cubicBezTo>
                    <a:pt x="283283" y="121210"/>
                    <a:pt x="284136" y="150652"/>
                    <a:pt x="294468" y="171316"/>
                  </a:cubicBezTo>
                  <a:cubicBezTo>
                    <a:pt x="289302" y="202313"/>
                    <a:pt x="297235" y="238735"/>
                    <a:pt x="278970" y="264306"/>
                  </a:cubicBezTo>
                  <a:cubicBezTo>
                    <a:pt x="254375" y="298739"/>
                    <a:pt x="137839" y="266615"/>
                    <a:pt x="123987" y="264306"/>
                  </a:cubicBezTo>
                  <a:cubicBezTo>
                    <a:pt x="174918" y="247329"/>
                    <a:pt x="203178" y="229852"/>
                    <a:pt x="263472" y="264306"/>
                  </a:cubicBezTo>
                  <a:cubicBezTo>
                    <a:pt x="277656" y="272411"/>
                    <a:pt x="273804" y="295303"/>
                    <a:pt x="278970" y="310801"/>
                  </a:cubicBezTo>
                  <a:cubicBezTo>
                    <a:pt x="273804" y="352130"/>
                    <a:pt x="280388" y="396726"/>
                    <a:pt x="263472" y="434787"/>
                  </a:cubicBezTo>
                  <a:cubicBezTo>
                    <a:pt x="256837" y="449716"/>
                    <a:pt x="233314" y="450286"/>
                    <a:pt x="216977" y="450286"/>
                  </a:cubicBezTo>
                  <a:cubicBezTo>
                    <a:pt x="185553" y="450286"/>
                    <a:pt x="154984" y="439953"/>
                    <a:pt x="123987" y="434787"/>
                  </a:cubicBezTo>
                  <a:cubicBezTo>
                    <a:pt x="106672" y="382840"/>
                    <a:pt x="84413" y="339165"/>
                    <a:pt x="123987" y="279804"/>
                  </a:cubicBezTo>
                  <a:cubicBezTo>
                    <a:pt x="133049" y="266211"/>
                    <a:pt x="154984" y="290137"/>
                    <a:pt x="170482" y="295303"/>
                  </a:cubicBezTo>
                  <a:cubicBezTo>
                    <a:pt x="187502" y="346363"/>
                    <a:pt x="228998" y="444275"/>
                    <a:pt x="154984" y="481282"/>
                  </a:cubicBezTo>
                  <a:cubicBezTo>
                    <a:pt x="106742" y="505403"/>
                    <a:pt x="51661" y="450285"/>
                    <a:pt x="0" y="434787"/>
                  </a:cubicBezTo>
                  <a:cubicBezTo>
                    <a:pt x="2613" y="411275"/>
                    <a:pt x="-4500" y="280680"/>
                    <a:pt x="46495" y="248808"/>
                  </a:cubicBezTo>
                  <a:cubicBezTo>
                    <a:pt x="74202" y="231491"/>
                    <a:pt x="139485" y="217811"/>
                    <a:pt x="139485" y="217811"/>
                  </a:cubicBezTo>
                  <a:cubicBezTo>
                    <a:pt x="133581" y="235523"/>
                    <a:pt x="124725" y="303421"/>
                    <a:pt x="77492" y="279804"/>
                  </a:cubicBezTo>
                  <a:cubicBezTo>
                    <a:pt x="62880" y="272498"/>
                    <a:pt x="67160" y="248807"/>
                    <a:pt x="61994" y="233309"/>
                  </a:cubicBezTo>
                  <a:cubicBezTo>
                    <a:pt x="67160" y="191980"/>
                    <a:pt x="62024" y="147994"/>
                    <a:pt x="77492" y="109323"/>
                  </a:cubicBezTo>
                  <a:cubicBezTo>
                    <a:pt x="84410" y="92028"/>
                    <a:pt x="105722" y="74673"/>
                    <a:pt x="123987" y="78326"/>
                  </a:cubicBezTo>
                  <a:cubicBezTo>
                    <a:pt x="142252" y="81979"/>
                    <a:pt x="144652" y="109323"/>
                    <a:pt x="154984" y="124821"/>
                  </a:cubicBezTo>
                  <a:cubicBezTo>
                    <a:pt x="160150" y="140319"/>
                    <a:pt x="165994" y="155608"/>
                    <a:pt x="170482" y="171316"/>
                  </a:cubicBezTo>
                  <a:cubicBezTo>
                    <a:pt x="176334" y="191797"/>
                    <a:pt x="164680" y="233309"/>
                    <a:pt x="185980" y="233309"/>
                  </a:cubicBezTo>
                  <a:cubicBezTo>
                    <a:pt x="207280" y="233309"/>
                    <a:pt x="195357" y="191718"/>
                    <a:pt x="201478" y="171316"/>
                  </a:cubicBezTo>
                  <a:cubicBezTo>
                    <a:pt x="210867" y="140021"/>
                    <a:pt x="232475" y="78326"/>
                    <a:pt x="232475" y="78326"/>
                  </a:cubicBezTo>
                  <a:cubicBezTo>
                    <a:pt x="227309" y="57662"/>
                    <a:pt x="237527" y="21937"/>
                    <a:pt x="216977" y="16333"/>
                  </a:cubicBezTo>
                  <a:cubicBezTo>
                    <a:pt x="79943" y="-21040"/>
                    <a:pt x="77704" y="8266"/>
                    <a:pt x="30997" y="78326"/>
                  </a:cubicBezTo>
                  <a:cubicBezTo>
                    <a:pt x="9476" y="142892"/>
                    <a:pt x="-7885" y="167238"/>
                    <a:pt x="46495" y="248808"/>
                  </a:cubicBezTo>
                  <a:cubicBezTo>
                    <a:pt x="58310" y="266531"/>
                    <a:pt x="88008" y="258454"/>
                    <a:pt x="108489" y="264306"/>
                  </a:cubicBezTo>
                  <a:cubicBezTo>
                    <a:pt x="124197" y="268794"/>
                    <a:pt x="154984" y="279804"/>
                    <a:pt x="154984" y="27980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23">
              <a:extLst>
                <a:ext uri="{FF2B5EF4-FFF2-40B4-BE49-F238E27FC236}">
                  <a16:creationId xmlns:a16="http://schemas.microsoft.com/office/drawing/2014/main" id="{F5100CBC-BFC1-4455-9AD4-41018A48B21B}"/>
                </a:ext>
              </a:extLst>
            </p:cNvPr>
            <p:cNvSpPr/>
            <p:nvPr/>
          </p:nvSpPr>
          <p:spPr>
            <a:xfrm>
              <a:off x="5561351" y="4496939"/>
              <a:ext cx="299803" cy="449815"/>
            </a:xfrm>
            <a:custGeom>
              <a:avLst/>
              <a:gdLst>
                <a:gd name="connsiteX0" fmla="*/ 0 w 299803"/>
                <a:gd name="connsiteY0" fmla="*/ 60071 h 449815"/>
                <a:gd name="connsiteX1" fmla="*/ 119921 w 299803"/>
                <a:gd name="connsiteY1" fmla="*/ 110 h 449815"/>
                <a:gd name="connsiteX2" fmla="*/ 209862 w 299803"/>
                <a:gd name="connsiteY2" fmla="*/ 30091 h 449815"/>
                <a:gd name="connsiteX3" fmla="*/ 254833 w 299803"/>
                <a:gd name="connsiteY3" fmla="*/ 120031 h 449815"/>
                <a:gd name="connsiteX4" fmla="*/ 239842 w 299803"/>
                <a:gd name="connsiteY4" fmla="*/ 179992 h 449815"/>
                <a:gd name="connsiteX5" fmla="*/ 194872 w 299803"/>
                <a:gd name="connsiteY5" fmla="*/ 224963 h 449815"/>
                <a:gd name="connsiteX6" fmla="*/ 149901 w 299803"/>
                <a:gd name="connsiteY6" fmla="*/ 239953 h 449815"/>
                <a:gd name="connsiteX7" fmla="*/ 194872 w 299803"/>
                <a:gd name="connsiteY7" fmla="*/ 254943 h 449815"/>
                <a:gd name="connsiteX8" fmla="*/ 254833 w 299803"/>
                <a:gd name="connsiteY8" fmla="*/ 269933 h 449815"/>
                <a:gd name="connsiteX9" fmla="*/ 299803 w 299803"/>
                <a:gd name="connsiteY9" fmla="*/ 329894 h 449815"/>
                <a:gd name="connsiteX10" fmla="*/ 239842 w 299803"/>
                <a:gd name="connsiteY10" fmla="*/ 434825 h 449815"/>
                <a:gd name="connsiteX11" fmla="*/ 179882 w 299803"/>
                <a:gd name="connsiteY11" fmla="*/ 449815 h 449815"/>
                <a:gd name="connsiteX12" fmla="*/ 119921 w 299803"/>
                <a:gd name="connsiteY12" fmla="*/ 434825 h 449815"/>
                <a:gd name="connsiteX13" fmla="*/ 89941 w 299803"/>
                <a:gd name="connsiteY13" fmla="*/ 344884 h 44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9803" h="449815">
                  <a:moveTo>
                    <a:pt x="0" y="60071"/>
                  </a:moveTo>
                  <a:cubicBezTo>
                    <a:pt x="4819" y="57179"/>
                    <a:pt x="92692" y="-2916"/>
                    <a:pt x="119921" y="110"/>
                  </a:cubicBezTo>
                  <a:cubicBezTo>
                    <a:pt x="151330" y="3600"/>
                    <a:pt x="179882" y="20097"/>
                    <a:pt x="209862" y="30091"/>
                  </a:cubicBezTo>
                  <a:cubicBezTo>
                    <a:pt x="225019" y="52826"/>
                    <a:pt x="254833" y="89003"/>
                    <a:pt x="254833" y="120031"/>
                  </a:cubicBezTo>
                  <a:cubicBezTo>
                    <a:pt x="254833" y="140633"/>
                    <a:pt x="250064" y="162104"/>
                    <a:pt x="239842" y="179992"/>
                  </a:cubicBezTo>
                  <a:cubicBezTo>
                    <a:pt x="229324" y="198398"/>
                    <a:pt x="212511" y="213204"/>
                    <a:pt x="194872" y="224963"/>
                  </a:cubicBezTo>
                  <a:cubicBezTo>
                    <a:pt x="181725" y="233728"/>
                    <a:pt x="164891" y="234956"/>
                    <a:pt x="149901" y="239953"/>
                  </a:cubicBezTo>
                  <a:cubicBezTo>
                    <a:pt x="164891" y="244950"/>
                    <a:pt x="179679" y="250602"/>
                    <a:pt x="194872" y="254943"/>
                  </a:cubicBezTo>
                  <a:cubicBezTo>
                    <a:pt x="214681" y="260603"/>
                    <a:pt x="238068" y="257958"/>
                    <a:pt x="254833" y="269933"/>
                  </a:cubicBezTo>
                  <a:cubicBezTo>
                    <a:pt x="275163" y="284454"/>
                    <a:pt x="284813" y="309907"/>
                    <a:pt x="299803" y="329894"/>
                  </a:cubicBezTo>
                  <a:cubicBezTo>
                    <a:pt x="286904" y="381491"/>
                    <a:pt x="291938" y="405055"/>
                    <a:pt x="239842" y="434825"/>
                  </a:cubicBezTo>
                  <a:cubicBezTo>
                    <a:pt x="221955" y="445046"/>
                    <a:pt x="199869" y="444818"/>
                    <a:pt x="179882" y="449815"/>
                  </a:cubicBezTo>
                  <a:cubicBezTo>
                    <a:pt x="159895" y="444818"/>
                    <a:pt x="133329" y="450467"/>
                    <a:pt x="119921" y="434825"/>
                  </a:cubicBezTo>
                  <a:cubicBezTo>
                    <a:pt x="99355" y="410831"/>
                    <a:pt x="89941" y="344884"/>
                    <a:pt x="89941" y="34488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9236DE-2FE8-4547-AFE2-935D5B1FDAD4}"/>
              </a:ext>
            </a:extLst>
          </p:cNvPr>
          <p:cNvGrpSpPr/>
          <p:nvPr/>
        </p:nvGrpSpPr>
        <p:grpSpPr>
          <a:xfrm>
            <a:off x="10201080" y="6339610"/>
            <a:ext cx="602115" cy="511444"/>
            <a:chOff x="1648885" y="5124923"/>
            <a:chExt cx="1078818" cy="919415"/>
          </a:xfrm>
        </p:grpSpPr>
        <p:sp>
          <p:nvSpPr>
            <p:cNvPr id="16" name="Freeform: Shape 29">
              <a:extLst>
                <a:ext uri="{FF2B5EF4-FFF2-40B4-BE49-F238E27FC236}">
                  <a16:creationId xmlns:a16="http://schemas.microsoft.com/office/drawing/2014/main" id="{B4D884CB-A431-43E2-B2C2-E1AFAD6F936C}"/>
                </a:ext>
              </a:extLst>
            </p:cNvPr>
            <p:cNvSpPr/>
            <p:nvPr/>
          </p:nvSpPr>
          <p:spPr>
            <a:xfrm>
              <a:off x="1648885" y="5375820"/>
              <a:ext cx="574078" cy="294518"/>
            </a:xfrm>
            <a:custGeom>
              <a:avLst/>
              <a:gdLst>
                <a:gd name="connsiteX0" fmla="*/ 574078 w 574078"/>
                <a:gd name="connsiteY0" fmla="*/ 279020 h 294518"/>
                <a:gd name="connsiteX1" fmla="*/ 357101 w 574078"/>
                <a:gd name="connsiteY1" fmla="*/ 279020 h 294518"/>
                <a:gd name="connsiteX2" fmla="*/ 310606 w 574078"/>
                <a:gd name="connsiteY2" fmla="*/ 263521 h 294518"/>
                <a:gd name="connsiteX3" fmla="*/ 140125 w 574078"/>
                <a:gd name="connsiteY3" fmla="*/ 248023 h 294518"/>
                <a:gd name="connsiteX4" fmla="*/ 62634 w 574078"/>
                <a:gd name="connsiteY4" fmla="*/ 232525 h 294518"/>
                <a:gd name="connsiteX5" fmla="*/ 16139 w 574078"/>
                <a:gd name="connsiteY5" fmla="*/ 217027 h 294518"/>
                <a:gd name="connsiteX6" fmla="*/ 78132 w 574078"/>
                <a:gd name="connsiteY6" fmla="*/ 31047 h 294518"/>
                <a:gd name="connsiteX7" fmla="*/ 124627 w 574078"/>
                <a:gd name="connsiteY7" fmla="*/ 50 h 294518"/>
                <a:gd name="connsiteX8" fmla="*/ 295108 w 574078"/>
                <a:gd name="connsiteY8" fmla="*/ 31047 h 294518"/>
                <a:gd name="connsiteX9" fmla="*/ 341603 w 574078"/>
                <a:gd name="connsiteY9" fmla="*/ 62043 h 294518"/>
                <a:gd name="connsiteX10" fmla="*/ 388098 w 574078"/>
                <a:gd name="connsiteY10" fmla="*/ 77542 h 294518"/>
                <a:gd name="connsiteX11" fmla="*/ 434593 w 574078"/>
                <a:gd name="connsiteY11" fmla="*/ 124037 h 294518"/>
                <a:gd name="connsiteX12" fmla="*/ 465589 w 574078"/>
                <a:gd name="connsiteY12" fmla="*/ 170532 h 294518"/>
                <a:gd name="connsiteX13" fmla="*/ 496586 w 574078"/>
                <a:gd name="connsiteY13" fmla="*/ 263521 h 294518"/>
                <a:gd name="connsiteX14" fmla="*/ 543081 w 574078"/>
                <a:gd name="connsiteY14" fmla="*/ 294518 h 294518"/>
                <a:gd name="connsiteX15" fmla="*/ 558579 w 574078"/>
                <a:gd name="connsiteY15" fmla="*/ 217027 h 29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4078" h="294518">
                  <a:moveTo>
                    <a:pt x="574078" y="279020"/>
                  </a:moveTo>
                  <a:cubicBezTo>
                    <a:pt x="352202" y="242039"/>
                    <a:pt x="628646" y="279020"/>
                    <a:pt x="357101" y="279020"/>
                  </a:cubicBezTo>
                  <a:cubicBezTo>
                    <a:pt x="340764" y="279020"/>
                    <a:pt x="326779" y="265831"/>
                    <a:pt x="310606" y="263521"/>
                  </a:cubicBezTo>
                  <a:cubicBezTo>
                    <a:pt x="254118" y="255451"/>
                    <a:pt x="196952" y="253189"/>
                    <a:pt x="140125" y="248023"/>
                  </a:cubicBezTo>
                  <a:cubicBezTo>
                    <a:pt x="114295" y="242857"/>
                    <a:pt x="88189" y="238914"/>
                    <a:pt x="62634" y="232525"/>
                  </a:cubicBezTo>
                  <a:cubicBezTo>
                    <a:pt x="46785" y="228563"/>
                    <a:pt x="18825" y="233141"/>
                    <a:pt x="16139" y="217027"/>
                  </a:cubicBezTo>
                  <a:cubicBezTo>
                    <a:pt x="-12455" y="45465"/>
                    <a:pt x="-9450" y="60240"/>
                    <a:pt x="78132" y="31047"/>
                  </a:cubicBezTo>
                  <a:cubicBezTo>
                    <a:pt x="93630" y="20715"/>
                    <a:pt x="106114" y="2107"/>
                    <a:pt x="124627" y="50"/>
                  </a:cubicBezTo>
                  <a:cubicBezTo>
                    <a:pt x="137371" y="-1366"/>
                    <a:pt x="275852" y="27196"/>
                    <a:pt x="295108" y="31047"/>
                  </a:cubicBezTo>
                  <a:cubicBezTo>
                    <a:pt x="310606" y="41379"/>
                    <a:pt x="324943" y="53713"/>
                    <a:pt x="341603" y="62043"/>
                  </a:cubicBezTo>
                  <a:cubicBezTo>
                    <a:pt x="356215" y="69349"/>
                    <a:pt x="374505" y="68480"/>
                    <a:pt x="388098" y="77542"/>
                  </a:cubicBezTo>
                  <a:cubicBezTo>
                    <a:pt x="406335" y="89700"/>
                    <a:pt x="420562" y="107199"/>
                    <a:pt x="434593" y="124037"/>
                  </a:cubicBezTo>
                  <a:cubicBezTo>
                    <a:pt x="446517" y="138346"/>
                    <a:pt x="458024" y="153511"/>
                    <a:pt x="465589" y="170532"/>
                  </a:cubicBezTo>
                  <a:cubicBezTo>
                    <a:pt x="478859" y="200389"/>
                    <a:pt x="469400" y="245397"/>
                    <a:pt x="496586" y="263521"/>
                  </a:cubicBezTo>
                  <a:lnTo>
                    <a:pt x="543081" y="294518"/>
                  </a:lnTo>
                  <a:cubicBezTo>
                    <a:pt x="561846" y="238221"/>
                    <a:pt x="558579" y="264360"/>
                    <a:pt x="558579" y="217027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30">
              <a:extLst>
                <a:ext uri="{FF2B5EF4-FFF2-40B4-BE49-F238E27FC236}">
                  <a16:creationId xmlns:a16="http://schemas.microsoft.com/office/drawing/2014/main" id="{5DDC1E25-CCFE-4E3F-B670-83EBA260FB16}"/>
                </a:ext>
              </a:extLst>
            </p:cNvPr>
            <p:cNvSpPr/>
            <p:nvPr/>
          </p:nvSpPr>
          <p:spPr>
            <a:xfrm>
              <a:off x="1751309" y="5124923"/>
              <a:ext cx="976394" cy="919415"/>
            </a:xfrm>
            <a:custGeom>
              <a:avLst/>
              <a:gdLst>
                <a:gd name="connsiteX0" fmla="*/ 387458 w 1022889"/>
                <a:gd name="connsiteY0" fmla="*/ 619932 h 1007390"/>
                <a:gd name="connsiteX1" fmla="*/ 356461 w 1022889"/>
                <a:gd name="connsiteY1" fmla="*/ 464949 h 1007390"/>
                <a:gd name="connsiteX2" fmla="*/ 340963 w 1022889"/>
                <a:gd name="connsiteY2" fmla="*/ 418454 h 1007390"/>
                <a:gd name="connsiteX3" fmla="*/ 294468 w 1022889"/>
                <a:gd name="connsiteY3" fmla="*/ 340963 h 1007390"/>
                <a:gd name="connsiteX4" fmla="*/ 247973 w 1022889"/>
                <a:gd name="connsiteY4" fmla="*/ 294468 h 1007390"/>
                <a:gd name="connsiteX5" fmla="*/ 185980 w 1022889"/>
                <a:gd name="connsiteY5" fmla="*/ 201478 h 1007390"/>
                <a:gd name="connsiteX6" fmla="*/ 201478 w 1022889"/>
                <a:gd name="connsiteY6" fmla="*/ 77492 h 1007390"/>
                <a:gd name="connsiteX7" fmla="*/ 216977 w 1022889"/>
                <a:gd name="connsiteY7" fmla="*/ 30997 h 1007390"/>
                <a:gd name="connsiteX8" fmla="*/ 309967 w 1022889"/>
                <a:gd name="connsiteY8" fmla="*/ 0 h 1007390"/>
                <a:gd name="connsiteX9" fmla="*/ 464950 w 1022889"/>
                <a:gd name="connsiteY9" fmla="*/ 15498 h 1007390"/>
                <a:gd name="connsiteX10" fmla="*/ 511445 w 1022889"/>
                <a:gd name="connsiteY10" fmla="*/ 61993 h 1007390"/>
                <a:gd name="connsiteX11" fmla="*/ 573438 w 1022889"/>
                <a:gd name="connsiteY11" fmla="*/ 108488 h 1007390"/>
                <a:gd name="connsiteX12" fmla="*/ 604434 w 1022889"/>
                <a:gd name="connsiteY12" fmla="*/ 154983 h 1007390"/>
                <a:gd name="connsiteX13" fmla="*/ 573438 w 1022889"/>
                <a:gd name="connsiteY13" fmla="*/ 371959 h 1007390"/>
                <a:gd name="connsiteX14" fmla="*/ 542441 w 1022889"/>
                <a:gd name="connsiteY14" fmla="*/ 418454 h 1007390"/>
                <a:gd name="connsiteX15" fmla="*/ 495946 w 1022889"/>
                <a:gd name="connsiteY15" fmla="*/ 526943 h 1007390"/>
                <a:gd name="connsiteX16" fmla="*/ 464950 w 1022889"/>
                <a:gd name="connsiteY16" fmla="*/ 588936 h 1007390"/>
                <a:gd name="connsiteX17" fmla="*/ 511445 w 1022889"/>
                <a:gd name="connsiteY17" fmla="*/ 557939 h 1007390"/>
                <a:gd name="connsiteX18" fmla="*/ 542441 w 1022889"/>
                <a:gd name="connsiteY18" fmla="*/ 511444 h 1007390"/>
                <a:gd name="connsiteX19" fmla="*/ 588936 w 1022889"/>
                <a:gd name="connsiteY19" fmla="*/ 464949 h 1007390"/>
                <a:gd name="connsiteX20" fmla="*/ 604434 w 1022889"/>
                <a:gd name="connsiteY20" fmla="*/ 418454 h 1007390"/>
                <a:gd name="connsiteX21" fmla="*/ 635431 w 1022889"/>
                <a:gd name="connsiteY21" fmla="*/ 371959 h 1007390"/>
                <a:gd name="connsiteX22" fmla="*/ 650929 w 1022889"/>
                <a:gd name="connsiteY22" fmla="*/ 325465 h 1007390"/>
                <a:gd name="connsiteX23" fmla="*/ 697424 w 1022889"/>
                <a:gd name="connsiteY23" fmla="*/ 294468 h 1007390"/>
                <a:gd name="connsiteX24" fmla="*/ 759417 w 1022889"/>
                <a:gd name="connsiteY24" fmla="*/ 263471 h 1007390"/>
                <a:gd name="connsiteX25" fmla="*/ 821411 w 1022889"/>
                <a:gd name="connsiteY25" fmla="*/ 247973 h 1007390"/>
                <a:gd name="connsiteX26" fmla="*/ 867906 w 1022889"/>
                <a:gd name="connsiteY26" fmla="*/ 232475 h 1007390"/>
                <a:gd name="connsiteX27" fmla="*/ 914400 w 1022889"/>
                <a:gd name="connsiteY27" fmla="*/ 263471 h 1007390"/>
                <a:gd name="connsiteX28" fmla="*/ 929899 w 1022889"/>
                <a:gd name="connsiteY28" fmla="*/ 309966 h 1007390"/>
                <a:gd name="connsiteX29" fmla="*/ 960895 w 1022889"/>
                <a:gd name="connsiteY29" fmla="*/ 371959 h 1007390"/>
                <a:gd name="connsiteX30" fmla="*/ 929899 w 1022889"/>
                <a:gd name="connsiteY30" fmla="*/ 495946 h 1007390"/>
                <a:gd name="connsiteX31" fmla="*/ 821411 w 1022889"/>
                <a:gd name="connsiteY31" fmla="*/ 573437 h 1007390"/>
                <a:gd name="connsiteX32" fmla="*/ 728421 w 1022889"/>
                <a:gd name="connsiteY32" fmla="*/ 619932 h 1007390"/>
                <a:gd name="connsiteX33" fmla="*/ 542441 w 1022889"/>
                <a:gd name="connsiteY33" fmla="*/ 604434 h 1007390"/>
                <a:gd name="connsiteX34" fmla="*/ 495946 w 1022889"/>
                <a:gd name="connsiteY34" fmla="*/ 588936 h 1007390"/>
                <a:gd name="connsiteX35" fmla="*/ 309967 w 1022889"/>
                <a:gd name="connsiteY35" fmla="*/ 557939 h 1007390"/>
                <a:gd name="connsiteX36" fmla="*/ 46495 w 1022889"/>
                <a:gd name="connsiteY36" fmla="*/ 573437 h 1007390"/>
                <a:gd name="connsiteX37" fmla="*/ 0 w 1022889"/>
                <a:gd name="connsiteY37" fmla="*/ 759417 h 1007390"/>
                <a:gd name="connsiteX38" fmla="*/ 15499 w 1022889"/>
                <a:gd name="connsiteY38" fmla="*/ 852407 h 1007390"/>
                <a:gd name="connsiteX39" fmla="*/ 123987 w 1022889"/>
                <a:gd name="connsiteY39" fmla="*/ 929898 h 1007390"/>
                <a:gd name="connsiteX40" fmla="*/ 216977 w 1022889"/>
                <a:gd name="connsiteY40" fmla="*/ 960895 h 1007390"/>
                <a:gd name="connsiteX41" fmla="*/ 495946 w 1022889"/>
                <a:gd name="connsiteY41" fmla="*/ 945397 h 1007390"/>
                <a:gd name="connsiteX42" fmla="*/ 542441 w 1022889"/>
                <a:gd name="connsiteY42" fmla="*/ 914400 h 1007390"/>
                <a:gd name="connsiteX43" fmla="*/ 557939 w 1022889"/>
                <a:gd name="connsiteY43" fmla="*/ 867905 h 1007390"/>
                <a:gd name="connsiteX44" fmla="*/ 526943 w 1022889"/>
                <a:gd name="connsiteY44" fmla="*/ 697424 h 1007390"/>
                <a:gd name="connsiteX45" fmla="*/ 511445 w 1022889"/>
                <a:gd name="connsiteY45" fmla="*/ 635431 h 1007390"/>
                <a:gd name="connsiteX46" fmla="*/ 526943 w 1022889"/>
                <a:gd name="connsiteY46" fmla="*/ 712922 h 1007390"/>
                <a:gd name="connsiteX47" fmla="*/ 604434 w 1022889"/>
                <a:gd name="connsiteY47" fmla="*/ 867905 h 1007390"/>
                <a:gd name="connsiteX48" fmla="*/ 697424 w 1022889"/>
                <a:gd name="connsiteY48" fmla="*/ 960895 h 1007390"/>
                <a:gd name="connsiteX49" fmla="*/ 805912 w 1022889"/>
                <a:gd name="connsiteY49" fmla="*/ 1007390 h 1007390"/>
                <a:gd name="connsiteX50" fmla="*/ 960895 w 1022889"/>
                <a:gd name="connsiteY50" fmla="*/ 991892 h 1007390"/>
                <a:gd name="connsiteX51" fmla="*/ 991892 w 1022889"/>
                <a:gd name="connsiteY51" fmla="*/ 914400 h 1007390"/>
                <a:gd name="connsiteX52" fmla="*/ 1007390 w 1022889"/>
                <a:gd name="connsiteY52" fmla="*/ 852407 h 1007390"/>
                <a:gd name="connsiteX53" fmla="*/ 1022889 w 1022889"/>
                <a:gd name="connsiteY53" fmla="*/ 805912 h 1007390"/>
                <a:gd name="connsiteX54" fmla="*/ 991892 w 1022889"/>
                <a:gd name="connsiteY54" fmla="*/ 650929 h 1007390"/>
                <a:gd name="connsiteX55" fmla="*/ 976394 w 1022889"/>
                <a:gd name="connsiteY55" fmla="*/ 604434 h 1007390"/>
                <a:gd name="connsiteX56" fmla="*/ 852407 w 1022889"/>
                <a:gd name="connsiteY56" fmla="*/ 526943 h 100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22889" h="1007390">
                  <a:moveTo>
                    <a:pt x="387458" y="619932"/>
                  </a:moveTo>
                  <a:cubicBezTo>
                    <a:pt x="375278" y="546853"/>
                    <a:pt x="374959" y="529691"/>
                    <a:pt x="356461" y="464949"/>
                  </a:cubicBezTo>
                  <a:cubicBezTo>
                    <a:pt x="351973" y="449241"/>
                    <a:pt x="348269" y="433066"/>
                    <a:pt x="340963" y="418454"/>
                  </a:cubicBezTo>
                  <a:cubicBezTo>
                    <a:pt x="327492" y="391511"/>
                    <a:pt x="312542" y="365061"/>
                    <a:pt x="294468" y="340963"/>
                  </a:cubicBezTo>
                  <a:cubicBezTo>
                    <a:pt x="281317" y="323429"/>
                    <a:pt x="261429" y="311769"/>
                    <a:pt x="247973" y="294468"/>
                  </a:cubicBezTo>
                  <a:cubicBezTo>
                    <a:pt x="225102" y="265062"/>
                    <a:pt x="185980" y="201478"/>
                    <a:pt x="185980" y="201478"/>
                  </a:cubicBezTo>
                  <a:cubicBezTo>
                    <a:pt x="191146" y="160149"/>
                    <a:pt x="194027" y="118470"/>
                    <a:pt x="201478" y="77492"/>
                  </a:cubicBezTo>
                  <a:cubicBezTo>
                    <a:pt x="204400" y="61419"/>
                    <a:pt x="203683" y="40493"/>
                    <a:pt x="216977" y="30997"/>
                  </a:cubicBezTo>
                  <a:cubicBezTo>
                    <a:pt x="243564" y="12006"/>
                    <a:pt x="309967" y="0"/>
                    <a:pt x="309967" y="0"/>
                  </a:cubicBezTo>
                  <a:cubicBezTo>
                    <a:pt x="361628" y="5166"/>
                    <a:pt x="415327" y="230"/>
                    <a:pt x="464950" y="15498"/>
                  </a:cubicBezTo>
                  <a:cubicBezTo>
                    <a:pt x="485899" y="21944"/>
                    <a:pt x="494804" y="47729"/>
                    <a:pt x="511445" y="61993"/>
                  </a:cubicBezTo>
                  <a:cubicBezTo>
                    <a:pt x="531057" y="78803"/>
                    <a:pt x="552774" y="92990"/>
                    <a:pt x="573438" y="108488"/>
                  </a:cubicBezTo>
                  <a:cubicBezTo>
                    <a:pt x="583770" y="123986"/>
                    <a:pt x="603107" y="136404"/>
                    <a:pt x="604434" y="154983"/>
                  </a:cubicBezTo>
                  <a:cubicBezTo>
                    <a:pt x="606661" y="186162"/>
                    <a:pt x="601483" y="315871"/>
                    <a:pt x="573438" y="371959"/>
                  </a:cubicBezTo>
                  <a:cubicBezTo>
                    <a:pt x="565108" y="388619"/>
                    <a:pt x="552773" y="402956"/>
                    <a:pt x="542441" y="418454"/>
                  </a:cubicBezTo>
                  <a:cubicBezTo>
                    <a:pt x="516986" y="520279"/>
                    <a:pt x="543516" y="443696"/>
                    <a:pt x="495946" y="526943"/>
                  </a:cubicBezTo>
                  <a:cubicBezTo>
                    <a:pt x="484484" y="547002"/>
                    <a:pt x="454617" y="568272"/>
                    <a:pt x="464950" y="588936"/>
                  </a:cubicBezTo>
                  <a:cubicBezTo>
                    <a:pt x="473281" y="605596"/>
                    <a:pt x="495947" y="568271"/>
                    <a:pt x="511445" y="557939"/>
                  </a:cubicBezTo>
                  <a:cubicBezTo>
                    <a:pt x="521777" y="542441"/>
                    <a:pt x="530517" y="525753"/>
                    <a:pt x="542441" y="511444"/>
                  </a:cubicBezTo>
                  <a:cubicBezTo>
                    <a:pt x="556472" y="494606"/>
                    <a:pt x="576778" y="483186"/>
                    <a:pt x="588936" y="464949"/>
                  </a:cubicBezTo>
                  <a:cubicBezTo>
                    <a:pt x="597998" y="451356"/>
                    <a:pt x="597128" y="433066"/>
                    <a:pt x="604434" y="418454"/>
                  </a:cubicBezTo>
                  <a:cubicBezTo>
                    <a:pt x="612764" y="401794"/>
                    <a:pt x="625099" y="387457"/>
                    <a:pt x="635431" y="371959"/>
                  </a:cubicBezTo>
                  <a:cubicBezTo>
                    <a:pt x="640597" y="356461"/>
                    <a:pt x="640724" y="338222"/>
                    <a:pt x="650929" y="325465"/>
                  </a:cubicBezTo>
                  <a:cubicBezTo>
                    <a:pt x="662565" y="310920"/>
                    <a:pt x="681252" y="303710"/>
                    <a:pt x="697424" y="294468"/>
                  </a:cubicBezTo>
                  <a:cubicBezTo>
                    <a:pt x="717483" y="283005"/>
                    <a:pt x="737785" y="271583"/>
                    <a:pt x="759417" y="263471"/>
                  </a:cubicBezTo>
                  <a:cubicBezTo>
                    <a:pt x="779361" y="255992"/>
                    <a:pt x="800930" y="253825"/>
                    <a:pt x="821411" y="247973"/>
                  </a:cubicBezTo>
                  <a:cubicBezTo>
                    <a:pt x="837119" y="243485"/>
                    <a:pt x="852408" y="237641"/>
                    <a:pt x="867906" y="232475"/>
                  </a:cubicBezTo>
                  <a:cubicBezTo>
                    <a:pt x="883404" y="242807"/>
                    <a:pt x="902764" y="248926"/>
                    <a:pt x="914400" y="263471"/>
                  </a:cubicBezTo>
                  <a:cubicBezTo>
                    <a:pt x="924606" y="276228"/>
                    <a:pt x="923464" y="294950"/>
                    <a:pt x="929899" y="309966"/>
                  </a:cubicBezTo>
                  <a:cubicBezTo>
                    <a:pt x="939000" y="331201"/>
                    <a:pt x="950563" y="351295"/>
                    <a:pt x="960895" y="371959"/>
                  </a:cubicBezTo>
                  <a:cubicBezTo>
                    <a:pt x="950563" y="413288"/>
                    <a:pt x="947527" y="457164"/>
                    <a:pt x="929899" y="495946"/>
                  </a:cubicBezTo>
                  <a:cubicBezTo>
                    <a:pt x="909969" y="539792"/>
                    <a:pt x="857786" y="552651"/>
                    <a:pt x="821411" y="573437"/>
                  </a:cubicBezTo>
                  <a:cubicBezTo>
                    <a:pt x="737286" y="621508"/>
                    <a:pt x="813668" y="591517"/>
                    <a:pt x="728421" y="619932"/>
                  </a:cubicBezTo>
                  <a:cubicBezTo>
                    <a:pt x="666428" y="614766"/>
                    <a:pt x="604104" y="612655"/>
                    <a:pt x="542441" y="604434"/>
                  </a:cubicBezTo>
                  <a:cubicBezTo>
                    <a:pt x="526248" y="602275"/>
                    <a:pt x="511965" y="592140"/>
                    <a:pt x="495946" y="588936"/>
                  </a:cubicBezTo>
                  <a:cubicBezTo>
                    <a:pt x="434318" y="576610"/>
                    <a:pt x="309967" y="557939"/>
                    <a:pt x="309967" y="557939"/>
                  </a:cubicBezTo>
                  <a:cubicBezTo>
                    <a:pt x="222143" y="563105"/>
                    <a:pt x="129047" y="543023"/>
                    <a:pt x="46495" y="573437"/>
                  </a:cubicBezTo>
                  <a:cubicBezTo>
                    <a:pt x="24691" y="581470"/>
                    <a:pt x="2473" y="744580"/>
                    <a:pt x="0" y="759417"/>
                  </a:cubicBezTo>
                  <a:cubicBezTo>
                    <a:pt x="5166" y="790414"/>
                    <a:pt x="238" y="824937"/>
                    <a:pt x="15499" y="852407"/>
                  </a:cubicBezTo>
                  <a:cubicBezTo>
                    <a:pt x="17377" y="855787"/>
                    <a:pt x="110094" y="923724"/>
                    <a:pt x="123987" y="929898"/>
                  </a:cubicBezTo>
                  <a:cubicBezTo>
                    <a:pt x="153844" y="943168"/>
                    <a:pt x="216977" y="960895"/>
                    <a:pt x="216977" y="960895"/>
                  </a:cubicBezTo>
                  <a:cubicBezTo>
                    <a:pt x="309967" y="955729"/>
                    <a:pt x="403749" y="958568"/>
                    <a:pt x="495946" y="945397"/>
                  </a:cubicBezTo>
                  <a:cubicBezTo>
                    <a:pt x="514386" y="942763"/>
                    <a:pt x="530805" y="928945"/>
                    <a:pt x="542441" y="914400"/>
                  </a:cubicBezTo>
                  <a:cubicBezTo>
                    <a:pt x="552646" y="901643"/>
                    <a:pt x="552773" y="883403"/>
                    <a:pt x="557939" y="867905"/>
                  </a:cubicBezTo>
                  <a:cubicBezTo>
                    <a:pt x="524688" y="768149"/>
                    <a:pt x="556150" y="872670"/>
                    <a:pt x="526943" y="697424"/>
                  </a:cubicBezTo>
                  <a:cubicBezTo>
                    <a:pt x="523441" y="676414"/>
                    <a:pt x="511445" y="614131"/>
                    <a:pt x="511445" y="635431"/>
                  </a:cubicBezTo>
                  <a:cubicBezTo>
                    <a:pt x="511445" y="661773"/>
                    <a:pt x="520012" y="687508"/>
                    <a:pt x="526943" y="712922"/>
                  </a:cubicBezTo>
                  <a:cubicBezTo>
                    <a:pt x="548621" y="792408"/>
                    <a:pt x="552159" y="809822"/>
                    <a:pt x="604434" y="867905"/>
                  </a:cubicBezTo>
                  <a:cubicBezTo>
                    <a:pt x="633759" y="900488"/>
                    <a:pt x="658216" y="941291"/>
                    <a:pt x="697424" y="960895"/>
                  </a:cubicBezTo>
                  <a:cubicBezTo>
                    <a:pt x="774029" y="999198"/>
                    <a:pt x="737499" y="984586"/>
                    <a:pt x="805912" y="1007390"/>
                  </a:cubicBezTo>
                  <a:cubicBezTo>
                    <a:pt x="857573" y="1002224"/>
                    <a:pt x="914458" y="1015111"/>
                    <a:pt x="960895" y="991892"/>
                  </a:cubicBezTo>
                  <a:cubicBezTo>
                    <a:pt x="985778" y="979450"/>
                    <a:pt x="983094" y="940793"/>
                    <a:pt x="991892" y="914400"/>
                  </a:cubicBezTo>
                  <a:cubicBezTo>
                    <a:pt x="998628" y="894193"/>
                    <a:pt x="1001538" y="872888"/>
                    <a:pt x="1007390" y="852407"/>
                  </a:cubicBezTo>
                  <a:cubicBezTo>
                    <a:pt x="1011878" y="836699"/>
                    <a:pt x="1017723" y="821410"/>
                    <a:pt x="1022889" y="805912"/>
                  </a:cubicBezTo>
                  <a:cubicBezTo>
                    <a:pt x="1012557" y="754251"/>
                    <a:pt x="1003739" y="702264"/>
                    <a:pt x="991892" y="650929"/>
                  </a:cubicBezTo>
                  <a:cubicBezTo>
                    <a:pt x="988219" y="635011"/>
                    <a:pt x="987946" y="615986"/>
                    <a:pt x="976394" y="604434"/>
                  </a:cubicBezTo>
                  <a:cubicBezTo>
                    <a:pt x="942192" y="570232"/>
                    <a:pt x="895515" y="548496"/>
                    <a:pt x="852407" y="526943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reeform: Shape 33">
            <a:extLst>
              <a:ext uri="{FF2B5EF4-FFF2-40B4-BE49-F238E27FC236}">
                <a16:creationId xmlns:a16="http://schemas.microsoft.com/office/drawing/2014/main" id="{91BB1B55-150D-46E5-B828-3D69BC7387AE}"/>
              </a:ext>
            </a:extLst>
          </p:cNvPr>
          <p:cNvSpPr/>
          <p:nvPr/>
        </p:nvSpPr>
        <p:spPr>
          <a:xfrm>
            <a:off x="11391305" y="587107"/>
            <a:ext cx="455207" cy="514049"/>
          </a:xfrm>
          <a:custGeom>
            <a:avLst/>
            <a:gdLst>
              <a:gd name="connsiteX0" fmla="*/ 557990 w 1224417"/>
              <a:gd name="connsiteY0" fmla="*/ 619932 h 960895"/>
              <a:gd name="connsiteX1" fmla="*/ 588987 w 1224417"/>
              <a:gd name="connsiteY1" fmla="*/ 480448 h 960895"/>
              <a:gd name="connsiteX2" fmla="*/ 619983 w 1224417"/>
              <a:gd name="connsiteY2" fmla="*/ 371960 h 960895"/>
              <a:gd name="connsiteX3" fmla="*/ 635482 w 1224417"/>
              <a:gd name="connsiteY3" fmla="*/ 309966 h 960895"/>
              <a:gd name="connsiteX4" fmla="*/ 666478 w 1224417"/>
              <a:gd name="connsiteY4" fmla="*/ 247973 h 960895"/>
              <a:gd name="connsiteX5" fmla="*/ 712973 w 1224417"/>
              <a:gd name="connsiteY5" fmla="*/ 123987 h 960895"/>
              <a:gd name="connsiteX6" fmla="*/ 759468 w 1224417"/>
              <a:gd name="connsiteY6" fmla="*/ 77492 h 960895"/>
              <a:gd name="connsiteX7" fmla="*/ 836960 w 1224417"/>
              <a:gd name="connsiteY7" fmla="*/ 15499 h 960895"/>
              <a:gd name="connsiteX8" fmla="*/ 945448 w 1224417"/>
              <a:gd name="connsiteY8" fmla="*/ 46495 h 960895"/>
              <a:gd name="connsiteX9" fmla="*/ 1007441 w 1224417"/>
              <a:gd name="connsiteY9" fmla="*/ 139485 h 960895"/>
              <a:gd name="connsiteX10" fmla="*/ 1022939 w 1224417"/>
              <a:gd name="connsiteY10" fmla="*/ 201478 h 960895"/>
              <a:gd name="connsiteX11" fmla="*/ 1038438 w 1224417"/>
              <a:gd name="connsiteY11" fmla="*/ 247973 h 960895"/>
              <a:gd name="connsiteX12" fmla="*/ 1022939 w 1224417"/>
              <a:gd name="connsiteY12" fmla="*/ 418454 h 960895"/>
              <a:gd name="connsiteX13" fmla="*/ 929949 w 1224417"/>
              <a:gd name="connsiteY13" fmla="*/ 495946 h 960895"/>
              <a:gd name="connsiteX14" fmla="*/ 883454 w 1224417"/>
              <a:gd name="connsiteY14" fmla="*/ 526943 h 960895"/>
              <a:gd name="connsiteX15" fmla="*/ 821461 w 1224417"/>
              <a:gd name="connsiteY15" fmla="*/ 542441 h 960895"/>
              <a:gd name="connsiteX16" fmla="*/ 774966 w 1224417"/>
              <a:gd name="connsiteY16" fmla="*/ 557939 h 960895"/>
              <a:gd name="connsiteX17" fmla="*/ 712973 w 1224417"/>
              <a:gd name="connsiteY17" fmla="*/ 542441 h 960895"/>
              <a:gd name="connsiteX18" fmla="*/ 759468 w 1224417"/>
              <a:gd name="connsiteY18" fmla="*/ 526943 h 960895"/>
              <a:gd name="connsiteX19" fmla="*/ 805963 w 1224417"/>
              <a:gd name="connsiteY19" fmla="*/ 495946 h 960895"/>
              <a:gd name="connsiteX20" fmla="*/ 852458 w 1224417"/>
              <a:gd name="connsiteY20" fmla="*/ 480448 h 960895"/>
              <a:gd name="connsiteX21" fmla="*/ 914451 w 1224417"/>
              <a:gd name="connsiteY21" fmla="*/ 449451 h 960895"/>
              <a:gd name="connsiteX22" fmla="*/ 1084932 w 1224417"/>
              <a:gd name="connsiteY22" fmla="*/ 464949 h 960895"/>
              <a:gd name="connsiteX23" fmla="*/ 1131427 w 1224417"/>
              <a:gd name="connsiteY23" fmla="*/ 495946 h 960895"/>
              <a:gd name="connsiteX24" fmla="*/ 1208919 w 1224417"/>
              <a:gd name="connsiteY24" fmla="*/ 588936 h 960895"/>
              <a:gd name="connsiteX25" fmla="*/ 1224417 w 1224417"/>
              <a:gd name="connsiteY25" fmla="*/ 635431 h 960895"/>
              <a:gd name="connsiteX26" fmla="*/ 1208919 w 1224417"/>
              <a:gd name="connsiteY26" fmla="*/ 805912 h 960895"/>
              <a:gd name="connsiteX27" fmla="*/ 1115929 w 1224417"/>
              <a:gd name="connsiteY27" fmla="*/ 883404 h 960895"/>
              <a:gd name="connsiteX28" fmla="*/ 1069434 w 1224417"/>
              <a:gd name="connsiteY28" fmla="*/ 914400 h 960895"/>
              <a:gd name="connsiteX29" fmla="*/ 1022939 w 1224417"/>
              <a:gd name="connsiteY29" fmla="*/ 929899 h 960895"/>
              <a:gd name="connsiteX30" fmla="*/ 914451 w 1224417"/>
              <a:gd name="connsiteY30" fmla="*/ 960895 h 960895"/>
              <a:gd name="connsiteX31" fmla="*/ 666478 w 1224417"/>
              <a:gd name="connsiteY31" fmla="*/ 914400 h 960895"/>
              <a:gd name="connsiteX32" fmla="*/ 619983 w 1224417"/>
              <a:gd name="connsiteY32" fmla="*/ 852407 h 960895"/>
              <a:gd name="connsiteX33" fmla="*/ 635482 w 1224417"/>
              <a:gd name="connsiteY33" fmla="*/ 557939 h 960895"/>
              <a:gd name="connsiteX34" fmla="*/ 588987 w 1224417"/>
              <a:gd name="connsiteY34" fmla="*/ 604434 h 960895"/>
              <a:gd name="connsiteX35" fmla="*/ 526993 w 1224417"/>
              <a:gd name="connsiteY35" fmla="*/ 697424 h 960895"/>
              <a:gd name="connsiteX36" fmla="*/ 418505 w 1224417"/>
              <a:gd name="connsiteY36" fmla="*/ 836909 h 960895"/>
              <a:gd name="connsiteX37" fmla="*/ 387509 w 1224417"/>
              <a:gd name="connsiteY37" fmla="*/ 883404 h 960895"/>
              <a:gd name="connsiteX38" fmla="*/ 325516 w 1224417"/>
              <a:gd name="connsiteY38" fmla="*/ 898902 h 960895"/>
              <a:gd name="connsiteX39" fmla="*/ 62044 w 1224417"/>
              <a:gd name="connsiteY39" fmla="*/ 821410 h 960895"/>
              <a:gd name="connsiteX40" fmla="*/ 31048 w 1224417"/>
              <a:gd name="connsiteY40" fmla="*/ 728421 h 960895"/>
              <a:gd name="connsiteX41" fmla="*/ 46546 w 1224417"/>
              <a:gd name="connsiteY41" fmla="*/ 526943 h 960895"/>
              <a:gd name="connsiteX42" fmla="*/ 294519 w 1224417"/>
              <a:gd name="connsiteY42" fmla="*/ 495946 h 960895"/>
              <a:gd name="connsiteX43" fmla="*/ 418505 w 1224417"/>
              <a:gd name="connsiteY43" fmla="*/ 573438 h 960895"/>
              <a:gd name="connsiteX44" fmla="*/ 465000 w 1224417"/>
              <a:gd name="connsiteY44" fmla="*/ 619932 h 960895"/>
              <a:gd name="connsiteX45" fmla="*/ 495997 w 1224417"/>
              <a:gd name="connsiteY45" fmla="*/ 666427 h 960895"/>
              <a:gd name="connsiteX46" fmla="*/ 372010 w 1224417"/>
              <a:gd name="connsiteY46" fmla="*/ 635431 h 960895"/>
              <a:gd name="connsiteX47" fmla="*/ 294519 w 1224417"/>
              <a:gd name="connsiteY47" fmla="*/ 619932 h 960895"/>
              <a:gd name="connsiteX48" fmla="*/ 248024 w 1224417"/>
              <a:gd name="connsiteY48" fmla="*/ 588936 h 960895"/>
              <a:gd name="connsiteX49" fmla="*/ 201529 w 1224417"/>
              <a:gd name="connsiteY49" fmla="*/ 573438 h 960895"/>
              <a:gd name="connsiteX50" fmla="*/ 170532 w 1224417"/>
              <a:gd name="connsiteY50" fmla="*/ 526943 h 960895"/>
              <a:gd name="connsiteX51" fmla="*/ 15549 w 1224417"/>
              <a:gd name="connsiteY51" fmla="*/ 356461 h 960895"/>
              <a:gd name="connsiteX52" fmla="*/ 51 w 1224417"/>
              <a:gd name="connsiteY52" fmla="*/ 309966 h 960895"/>
              <a:gd name="connsiteX53" fmla="*/ 31048 w 1224417"/>
              <a:gd name="connsiteY53" fmla="*/ 77492 h 960895"/>
              <a:gd name="connsiteX54" fmla="*/ 93041 w 1224417"/>
              <a:gd name="connsiteY54" fmla="*/ 30997 h 960895"/>
              <a:gd name="connsiteX55" fmla="*/ 201529 w 1224417"/>
              <a:gd name="connsiteY55" fmla="*/ 0 h 960895"/>
              <a:gd name="connsiteX56" fmla="*/ 465000 w 1224417"/>
              <a:gd name="connsiteY56" fmla="*/ 15499 h 960895"/>
              <a:gd name="connsiteX57" fmla="*/ 511495 w 1224417"/>
              <a:gd name="connsiteY57" fmla="*/ 77492 h 960895"/>
              <a:gd name="connsiteX58" fmla="*/ 542492 w 1224417"/>
              <a:gd name="connsiteY58" fmla="*/ 170482 h 960895"/>
              <a:gd name="connsiteX59" fmla="*/ 588987 w 1224417"/>
              <a:gd name="connsiteY59" fmla="*/ 294468 h 960895"/>
              <a:gd name="connsiteX60" fmla="*/ 604485 w 1224417"/>
              <a:gd name="connsiteY60" fmla="*/ 433953 h 960895"/>
              <a:gd name="connsiteX61" fmla="*/ 619983 w 1224417"/>
              <a:gd name="connsiteY61" fmla="*/ 619932 h 960895"/>
              <a:gd name="connsiteX62" fmla="*/ 635482 w 1224417"/>
              <a:gd name="connsiteY62" fmla="*/ 728421 h 96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24417" h="960895">
                <a:moveTo>
                  <a:pt x="557990" y="619932"/>
                </a:moveTo>
                <a:cubicBezTo>
                  <a:pt x="570902" y="555370"/>
                  <a:pt x="572568" y="540652"/>
                  <a:pt x="588987" y="480448"/>
                </a:cubicBezTo>
                <a:cubicBezTo>
                  <a:pt x="598883" y="444164"/>
                  <a:pt x="610087" y="408244"/>
                  <a:pt x="619983" y="371960"/>
                </a:cubicBezTo>
                <a:cubicBezTo>
                  <a:pt x="625588" y="351410"/>
                  <a:pt x="628003" y="329910"/>
                  <a:pt x="635482" y="309966"/>
                </a:cubicBezTo>
                <a:cubicBezTo>
                  <a:pt x="643594" y="288334"/>
                  <a:pt x="657377" y="269208"/>
                  <a:pt x="666478" y="247973"/>
                </a:cubicBezTo>
                <a:cubicBezTo>
                  <a:pt x="686147" y="202079"/>
                  <a:pt x="683791" y="170679"/>
                  <a:pt x="712973" y="123987"/>
                </a:cubicBezTo>
                <a:cubicBezTo>
                  <a:pt x="724589" y="105401"/>
                  <a:pt x="745436" y="94330"/>
                  <a:pt x="759468" y="77492"/>
                </a:cubicBezTo>
                <a:cubicBezTo>
                  <a:pt x="813393" y="12782"/>
                  <a:pt x="760633" y="40941"/>
                  <a:pt x="836960" y="15499"/>
                </a:cubicBezTo>
                <a:cubicBezTo>
                  <a:pt x="873123" y="25831"/>
                  <a:pt x="915032" y="24374"/>
                  <a:pt x="945448" y="46495"/>
                </a:cubicBezTo>
                <a:cubicBezTo>
                  <a:pt x="975576" y="68406"/>
                  <a:pt x="1007441" y="139485"/>
                  <a:pt x="1007441" y="139485"/>
                </a:cubicBezTo>
                <a:cubicBezTo>
                  <a:pt x="1012607" y="160149"/>
                  <a:pt x="1017087" y="180997"/>
                  <a:pt x="1022939" y="201478"/>
                </a:cubicBezTo>
                <a:cubicBezTo>
                  <a:pt x="1027427" y="217186"/>
                  <a:pt x="1038438" y="231636"/>
                  <a:pt x="1038438" y="247973"/>
                </a:cubicBezTo>
                <a:cubicBezTo>
                  <a:pt x="1038438" y="305034"/>
                  <a:pt x="1034895" y="362659"/>
                  <a:pt x="1022939" y="418454"/>
                </a:cubicBezTo>
                <a:cubicBezTo>
                  <a:pt x="1011899" y="469976"/>
                  <a:pt x="967955" y="474228"/>
                  <a:pt x="929949" y="495946"/>
                </a:cubicBezTo>
                <a:cubicBezTo>
                  <a:pt x="913776" y="505187"/>
                  <a:pt x="900575" y="519606"/>
                  <a:pt x="883454" y="526943"/>
                </a:cubicBezTo>
                <a:cubicBezTo>
                  <a:pt x="863876" y="535334"/>
                  <a:pt x="841942" y="536589"/>
                  <a:pt x="821461" y="542441"/>
                </a:cubicBezTo>
                <a:cubicBezTo>
                  <a:pt x="805753" y="546929"/>
                  <a:pt x="790464" y="552773"/>
                  <a:pt x="774966" y="557939"/>
                </a:cubicBezTo>
                <a:cubicBezTo>
                  <a:pt x="754302" y="552773"/>
                  <a:pt x="722499" y="561493"/>
                  <a:pt x="712973" y="542441"/>
                </a:cubicBezTo>
                <a:cubicBezTo>
                  <a:pt x="705667" y="527829"/>
                  <a:pt x="744856" y="534249"/>
                  <a:pt x="759468" y="526943"/>
                </a:cubicBezTo>
                <a:cubicBezTo>
                  <a:pt x="776128" y="518613"/>
                  <a:pt x="789303" y="504276"/>
                  <a:pt x="805963" y="495946"/>
                </a:cubicBezTo>
                <a:cubicBezTo>
                  <a:pt x="820575" y="488640"/>
                  <a:pt x="837442" y="486883"/>
                  <a:pt x="852458" y="480448"/>
                </a:cubicBezTo>
                <a:cubicBezTo>
                  <a:pt x="873693" y="471347"/>
                  <a:pt x="893787" y="459783"/>
                  <a:pt x="914451" y="449451"/>
                </a:cubicBezTo>
                <a:cubicBezTo>
                  <a:pt x="971278" y="454617"/>
                  <a:pt x="1029137" y="452993"/>
                  <a:pt x="1084932" y="464949"/>
                </a:cubicBezTo>
                <a:cubicBezTo>
                  <a:pt x="1103145" y="468852"/>
                  <a:pt x="1117118" y="484021"/>
                  <a:pt x="1131427" y="495946"/>
                </a:cubicBezTo>
                <a:cubicBezTo>
                  <a:pt x="1176176" y="533237"/>
                  <a:pt x="1178441" y="543219"/>
                  <a:pt x="1208919" y="588936"/>
                </a:cubicBezTo>
                <a:cubicBezTo>
                  <a:pt x="1214085" y="604434"/>
                  <a:pt x="1224417" y="619094"/>
                  <a:pt x="1224417" y="635431"/>
                </a:cubicBezTo>
                <a:cubicBezTo>
                  <a:pt x="1224417" y="692492"/>
                  <a:pt x="1223622" y="750777"/>
                  <a:pt x="1208919" y="805912"/>
                </a:cubicBezTo>
                <a:cubicBezTo>
                  <a:pt x="1188728" y="881630"/>
                  <a:pt x="1164093" y="859322"/>
                  <a:pt x="1115929" y="883404"/>
                </a:cubicBezTo>
                <a:cubicBezTo>
                  <a:pt x="1099269" y="891734"/>
                  <a:pt x="1086094" y="906070"/>
                  <a:pt x="1069434" y="914400"/>
                </a:cubicBezTo>
                <a:cubicBezTo>
                  <a:pt x="1054822" y="921706"/>
                  <a:pt x="1038587" y="925205"/>
                  <a:pt x="1022939" y="929899"/>
                </a:cubicBezTo>
                <a:cubicBezTo>
                  <a:pt x="986915" y="940706"/>
                  <a:pt x="950614" y="950563"/>
                  <a:pt x="914451" y="960895"/>
                </a:cubicBezTo>
                <a:cubicBezTo>
                  <a:pt x="828299" y="954268"/>
                  <a:pt x="731990" y="979912"/>
                  <a:pt x="666478" y="914400"/>
                </a:cubicBezTo>
                <a:cubicBezTo>
                  <a:pt x="648213" y="896135"/>
                  <a:pt x="635481" y="873071"/>
                  <a:pt x="619983" y="852407"/>
                </a:cubicBezTo>
                <a:cubicBezTo>
                  <a:pt x="625149" y="754251"/>
                  <a:pt x="647673" y="655472"/>
                  <a:pt x="635482" y="557939"/>
                </a:cubicBezTo>
                <a:cubicBezTo>
                  <a:pt x="632763" y="536190"/>
                  <a:pt x="602443" y="587133"/>
                  <a:pt x="588987" y="604434"/>
                </a:cubicBezTo>
                <a:cubicBezTo>
                  <a:pt x="566115" y="633840"/>
                  <a:pt x="546159" y="665479"/>
                  <a:pt x="526993" y="697424"/>
                </a:cubicBezTo>
                <a:cubicBezTo>
                  <a:pt x="436845" y="847675"/>
                  <a:pt x="529564" y="707341"/>
                  <a:pt x="418505" y="836909"/>
                </a:cubicBezTo>
                <a:cubicBezTo>
                  <a:pt x="406383" y="851051"/>
                  <a:pt x="403007" y="873072"/>
                  <a:pt x="387509" y="883404"/>
                </a:cubicBezTo>
                <a:cubicBezTo>
                  <a:pt x="369786" y="895219"/>
                  <a:pt x="346180" y="893736"/>
                  <a:pt x="325516" y="898902"/>
                </a:cubicBezTo>
                <a:cubicBezTo>
                  <a:pt x="185167" y="880189"/>
                  <a:pt x="110057" y="929439"/>
                  <a:pt x="62044" y="821410"/>
                </a:cubicBezTo>
                <a:cubicBezTo>
                  <a:pt x="48774" y="791553"/>
                  <a:pt x="41380" y="759417"/>
                  <a:pt x="31048" y="728421"/>
                </a:cubicBezTo>
                <a:cubicBezTo>
                  <a:pt x="36214" y="661262"/>
                  <a:pt x="26455" y="591235"/>
                  <a:pt x="46546" y="526943"/>
                </a:cubicBezTo>
                <a:cubicBezTo>
                  <a:pt x="74911" y="436174"/>
                  <a:pt x="283638" y="495039"/>
                  <a:pt x="294519" y="495946"/>
                </a:cubicBezTo>
                <a:cubicBezTo>
                  <a:pt x="366226" y="519848"/>
                  <a:pt x="340751" y="505403"/>
                  <a:pt x="418505" y="573438"/>
                </a:cubicBezTo>
                <a:cubicBezTo>
                  <a:pt x="435000" y="587871"/>
                  <a:pt x="450968" y="603094"/>
                  <a:pt x="465000" y="619932"/>
                </a:cubicBezTo>
                <a:cubicBezTo>
                  <a:pt x="476925" y="634241"/>
                  <a:pt x="514370" y="663365"/>
                  <a:pt x="495997" y="666427"/>
                </a:cubicBezTo>
                <a:cubicBezTo>
                  <a:pt x="453976" y="673431"/>
                  <a:pt x="413520" y="645010"/>
                  <a:pt x="372010" y="635431"/>
                </a:cubicBezTo>
                <a:cubicBezTo>
                  <a:pt x="346343" y="629508"/>
                  <a:pt x="320349" y="625098"/>
                  <a:pt x="294519" y="619932"/>
                </a:cubicBezTo>
                <a:cubicBezTo>
                  <a:pt x="279021" y="609600"/>
                  <a:pt x="264684" y="597266"/>
                  <a:pt x="248024" y="588936"/>
                </a:cubicBezTo>
                <a:cubicBezTo>
                  <a:pt x="233412" y="581630"/>
                  <a:pt x="214286" y="583643"/>
                  <a:pt x="201529" y="573438"/>
                </a:cubicBezTo>
                <a:cubicBezTo>
                  <a:pt x="186984" y="561802"/>
                  <a:pt x="182993" y="540788"/>
                  <a:pt x="170532" y="526943"/>
                </a:cubicBezTo>
                <a:cubicBezTo>
                  <a:pt x="-19598" y="315686"/>
                  <a:pt x="124739" y="502048"/>
                  <a:pt x="15549" y="356461"/>
                </a:cubicBezTo>
                <a:cubicBezTo>
                  <a:pt x="10383" y="340963"/>
                  <a:pt x="-855" y="326277"/>
                  <a:pt x="51" y="309966"/>
                </a:cubicBezTo>
                <a:cubicBezTo>
                  <a:pt x="4388" y="231909"/>
                  <a:pt x="6326" y="151657"/>
                  <a:pt x="31048" y="77492"/>
                </a:cubicBezTo>
                <a:cubicBezTo>
                  <a:pt x="39216" y="52987"/>
                  <a:pt x="70614" y="43812"/>
                  <a:pt x="93041" y="30997"/>
                </a:cubicBezTo>
                <a:cubicBezTo>
                  <a:pt x="110331" y="21117"/>
                  <a:pt x="188113" y="3354"/>
                  <a:pt x="201529" y="0"/>
                </a:cubicBezTo>
                <a:cubicBezTo>
                  <a:pt x="289353" y="5166"/>
                  <a:pt x="379651" y="-5838"/>
                  <a:pt x="465000" y="15499"/>
                </a:cubicBezTo>
                <a:cubicBezTo>
                  <a:pt x="490059" y="21764"/>
                  <a:pt x="499943" y="54389"/>
                  <a:pt x="511495" y="77492"/>
                </a:cubicBezTo>
                <a:cubicBezTo>
                  <a:pt x="526107" y="106716"/>
                  <a:pt x="527880" y="141258"/>
                  <a:pt x="542492" y="170482"/>
                </a:cubicBezTo>
                <a:cubicBezTo>
                  <a:pt x="583014" y="251527"/>
                  <a:pt x="567884" y="210062"/>
                  <a:pt x="588987" y="294468"/>
                </a:cubicBezTo>
                <a:cubicBezTo>
                  <a:pt x="594153" y="340963"/>
                  <a:pt x="600050" y="387383"/>
                  <a:pt x="604485" y="433953"/>
                </a:cubicBezTo>
                <a:cubicBezTo>
                  <a:pt x="610383" y="495881"/>
                  <a:pt x="612267" y="558205"/>
                  <a:pt x="619983" y="619932"/>
                </a:cubicBezTo>
                <a:cubicBezTo>
                  <a:pt x="639241" y="773994"/>
                  <a:pt x="635482" y="604577"/>
                  <a:pt x="635482" y="728421"/>
                </a:cubicBezTo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04E96DB-3F46-4757-BCF5-949E1E3EE045}"/>
              </a:ext>
            </a:extLst>
          </p:cNvPr>
          <p:cNvGrpSpPr/>
          <p:nvPr/>
        </p:nvGrpSpPr>
        <p:grpSpPr>
          <a:xfrm>
            <a:off x="10471984" y="5749160"/>
            <a:ext cx="437496" cy="505165"/>
            <a:chOff x="5423658" y="4441589"/>
            <a:chExt cx="437496" cy="505165"/>
          </a:xfrm>
        </p:grpSpPr>
        <p:sp>
          <p:nvSpPr>
            <p:cNvPr id="20" name="Freeform: Shape 15">
              <a:extLst>
                <a:ext uri="{FF2B5EF4-FFF2-40B4-BE49-F238E27FC236}">
                  <a16:creationId xmlns:a16="http://schemas.microsoft.com/office/drawing/2014/main" id="{E140012D-2FA2-4AF4-A889-A4660B4BCF7A}"/>
                </a:ext>
              </a:extLst>
            </p:cNvPr>
            <p:cNvSpPr/>
            <p:nvPr/>
          </p:nvSpPr>
          <p:spPr>
            <a:xfrm>
              <a:off x="5423658" y="4441589"/>
              <a:ext cx="294468" cy="487302"/>
            </a:xfrm>
            <a:custGeom>
              <a:avLst/>
              <a:gdLst>
                <a:gd name="connsiteX0" fmla="*/ 139485 w 294468"/>
                <a:gd name="connsiteY0" fmla="*/ 155818 h 487302"/>
                <a:gd name="connsiteX1" fmla="*/ 216977 w 294468"/>
                <a:gd name="connsiteY1" fmla="*/ 124821 h 487302"/>
                <a:gd name="connsiteX2" fmla="*/ 263472 w 294468"/>
                <a:gd name="connsiteY2" fmla="*/ 109323 h 487302"/>
                <a:gd name="connsiteX3" fmla="*/ 294468 w 294468"/>
                <a:gd name="connsiteY3" fmla="*/ 171316 h 487302"/>
                <a:gd name="connsiteX4" fmla="*/ 278970 w 294468"/>
                <a:gd name="connsiteY4" fmla="*/ 264306 h 487302"/>
                <a:gd name="connsiteX5" fmla="*/ 123987 w 294468"/>
                <a:gd name="connsiteY5" fmla="*/ 264306 h 487302"/>
                <a:gd name="connsiteX6" fmla="*/ 263472 w 294468"/>
                <a:gd name="connsiteY6" fmla="*/ 264306 h 487302"/>
                <a:gd name="connsiteX7" fmla="*/ 278970 w 294468"/>
                <a:gd name="connsiteY7" fmla="*/ 310801 h 487302"/>
                <a:gd name="connsiteX8" fmla="*/ 263472 w 294468"/>
                <a:gd name="connsiteY8" fmla="*/ 434787 h 487302"/>
                <a:gd name="connsiteX9" fmla="*/ 216977 w 294468"/>
                <a:gd name="connsiteY9" fmla="*/ 450286 h 487302"/>
                <a:gd name="connsiteX10" fmla="*/ 123987 w 294468"/>
                <a:gd name="connsiteY10" fmla="*/ 434787 h 487302"/>
                <a:gd name="connsiteX11" fmla="*/ 123987 w 294468"/>
                <a:gd name="connsiteY11" fmla="*/ 279804 h 487302"/>
                <a:gd name="connsiteX12" fmla="*/ 170482 w 294468"/>
                <a:gd name="connsiteY12" fmla="*/ 295303 h 487302"/>
                <a:gd name="connsiteX13" fmla="*/ 154984 w 294468"/>
                <a:gd name="connsiteY13" fmla="*/ 481282 h 487302"/>
                <a:gd name="connsiteX14" fmla="*/ 0 w 294468"/>
                <a:gd name="connsiteY14" fmla="*/ 434787 h 487302"/>
                <a:gd name="connsiteX15" fmla="*/ 46495 w 294468"/>
                <a:gd name="connsiteY15" fmla="*/ 248808 h 487302"/>
                <a:gd name="connsiteX16" fmla="*/ 139485 w 294468"/>
                <a:gd name="connsiteY16" fmla="*/ 217811 h 487302"/>
                <a:gd name="connsiteX17" fmla="*/ 77492 w 294468"/>
                <a:gd name="connsiteY17" fmla="*/ 279804 h 487302"/>
                <a:gd name="connsiteX18" fmla="*/ 61994 w 294468"/>
                <a:gd name="connsiteY18" fmla="*/ 233309 h 487302"/>
                <a:gd name="connsiteX19" fmla="*/ 77492 w 294468"/>
                <a:gd name="connsiteY19" fmla="*/ 109323 h 487302"/>
                <a:gd name="connsiteX20" fmla="*/ 123987 w 294468"/>
                <a:gd name="connsiteY20" fmla="*/ 78326 h 487302"/>
                <a:gd name="connsiteX21" fmla="*/ 154984 w 294468"/>
                <a:gd name="connsiteY21" fmla="*/ 124821 h 487302"/>
                <a:gd name="connsiteX22" fmla="*/ 170482 w 294468"/>
                <a:gd name="connsiteY22" fmla="*/ 171316 h 487302"/>
                <a:gd name="connsiteX23" fmla="*/ 185980 w 294468"/>
                <a:gd name="connsiteY23" fmla="*/ 233309 h 487302"/>
                <a:gd name="connsiteX24" fmla="*/ 201478 w 294468"/>
                <a:gd name="connsiteY24" fmla="*/ 171316 h 487302"/>
                <a:gd name="connsiteX25" fmla="*/ 232475 w 294468"/>
                <a:gd name="connsiteY25" fmla="*/ 78326 h 487302"/>
                <a:gd name="connsiteX26" fmla="*/ 216977 w 294468"/>
                <a:gd name="connsiteY26" fmla="*/ 16333 h 487302"/>
                <a:gd name="connsiteX27" fmla="*/ 30997 w 294468"/>
                <a:gd name="connsiteY27" fmla="*/ 78326 h 487302"/>
                <a:gd name="connsiteX28" fmla="*/ 46495 w 294468"/>
                <a:gd name="connsiteY28" fmla="*/ 248808 h 487302"/>
                <a:gd name="connsiteX29" fmla="*/ 108489 w 294468"/>
                <a:gd name="connsiteY29" fmla="*/ 264306 h 487302"/>
                <a:gd name="connsiteX30" fmla="*/ 154984 w 294468"/>
                <a:gd name="connsiteY30" fmla="*/ 279804 h 48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4468" h="487302">
                  <a:moveTo>
                    <a:pt x="139485" y="155818"/>
                  </a:moveTo>
                  <a:cubicBezTo>
                    <a:pt x="165316" y="145486"/>
                    <a:pt x="190928" y="134589"/>
                    <a:pt x="216977" y="124821"/>
                  </a:cubicBezTo>
                  <a:cubicBezTo>
                    <a:pt x="232273" y="119085"/>
                    <a:pt x="249463" y="100918"/>
                    <a:pt x="263472" y="109323"/>
                  </a:cubicBezTo>
                  <a:cubicBezTo>
                    <a:pt x="283283" y="121210"/>
                    <a:pt x="284136" y="150652"/>
                    <a:pt x="294468" y="171316"/>
                  </a:cubicBezTo>
                  <a:cubicBezTo>
                    <a:pt x="289302" y="202313"/>
                    <a:pt x="297235" y="238735"/>
                    <a:pt x="278970" y="264306"/>
                  </a:cubicBezTo>
                  <a:cubicBezTo>
                    <a:pt x="254375" y="298739"/>
                    <a:pt x="137839" y="266615"/>
                    <a:pt x="123987" y="264306"/>
                  </a:cubicBezTo>
                  <a:cubicBezTo>
                    <a:pt x="174918" y="247329"/>
                    <a:pt x="203178" y="229852"/>
                    <a:pt x="263472" y="264306"/>
                  </a:cubicBezTo>
                  <a:cubicBezTo>
                    <a:pt x="277656" y="272411"/>
                    <a:pt x="273804" y="295303"/>
                    <a:pt x="278970" y="310801"/>
                  </a:cubicBezTo>
                  <a:cubicBezTo>
                    <a:pt x="273804" y="352130"/>
                    <a:pt x="280388" y="396726"/>
                    <a:pt x="263472" y="434787"/>
                  </a:cubicBezTo>
                  <a:cubicBezTo>
                    <a:pt x="256837" y="449716"/>
                    <a:pt x="233314" y="450286"/>
                    <a:pt x="216977" y="450286"/>
                  </a:cubicBezTo>
                  <a:cubicBezTo>
                    <a:pt x="185553" y="450286"/>
                    <a:pt x="154984" y="439953"/>
                    <a:pt x="123987" y="434787"/>
                  </a:cubicBezTo>
                  <a:cubicBezTo>
                    <a:pt x="106672" y="382840"/>
                    <a:pt x="84413" y="339165"/>
                    <a:pt x="123987" y="279804"/>
                  </a:cubicBezTo>
                  <a:cubicBezTo>
                    <a:pt x="133049" y="266211"/>
                    <a:pt x="154984" y="290137"/>
                    <a:pt x="170482" y="295303"/>
                  </a:cubicBezTo>
                  <a:cubicBezTo>
                    <a:pt x="187502" y="346363"/>
                    <a:pt x="228998" y="444275"/>
                    <a:pt x="154984" y="481282"/>
                  </a:cubicBezTo>
                  <a:cubicBezTo>
                    <a:pt x="106742" y="505403"/>
                    <a:pt x="51661" y="450285"/>
                    <a:pt x="0" y="434787"/>
                  </a:cubicBezTo>
                  <a:cubicBezTo>
                    <a:pt x="2613" y="411275"/>
                    <a:pt x="-4500" y="280680"/>
                    <a:pt x="46495" y="248808"/>
                  </a:cubicBezTo>
                  <a:cubicBezTo>
                    <a:pt x="74202" y="231491"/>
                    <a:pt x="139485" y="217811"/>
                    <a:pt x="139485" y="217811"/>
                  </a:cubicBezTo>
                  <a:cubicBezTo>
                    <a:pt x="133581" y="235523"/>
                    <a:pt x="124725" y="303421"/>
                    <a:pt x="77492" y="279804"/>
                  </a:cubicBezTo>
                  <a:cubicBezTo>
                    <a:pt x="62880" y="272498"/>
                    <a:pt x="67160" y="248807"/>
                    <a:pt x="61994" y="233309"/>
                  </a:cubicBezTo>
                  <a:cubicBezTo>
                    <a:pt x="67160" y="191980"/>
                    <a:pt x="62024" y="147994"/>
                    <a:pt x="77492" y="109323"/>
                  </a:cubicBezTo>
                  <a:cubicBezTo>
                    <a:pt x="84410" y="92028"/>
                    <a:pt x="105722" y="74673"/>
                    <a:pt x="123987" y="78326"/>
                  </a:cubicBezTo>
                  <a:cubicBezTo>
                    <a:pt x="142252" y="81979"/>
                    <a:pt x="144652" y="109323"/>
                    <a:pt x="154984" y="124821"/>
                  </a:cubicBezTo>
                  <a:cubicBezTo>
                    <a:pt x="160150" y="140319"/>
                    <a:pt x="165994" y="155608"/>
                    <a:pt x="170482" y="171316"/>
                  </a:cubicBezTo>
                  <a:cubicBezTo>
                    <a:pt x="176334" y="191797"/>
                    <a:pt x="164680" y="233309"/>
                    <a:pt x="185980" y="233309"/>
                  </a:cubicBezTo>
                  <a:cubicBezTo>
                    <a:pt x="207280" y="233309"/>
                    <a:pt x="195357" y="191718"/>
                    <a:pt x="201478" y="171316"/>
                  </a:cubicBezTo>
                  <a:cubicBezTo>
                    <a:pt x="210867" y="140021"/>
                    <a:pt x="232475" y="78326"/>
                    <a:pt x="232475" y="78326"/>
                  </a:cubicBezTo>
                  <a:cubicBezTo>
                    <a:pt x="227309" y="57662"/>
                    <a:pt x="237527" y="21937"/>
                    <a:pt x="216977" y="16333"/>
                  </a:cubicBezTo>
                  <a:cubicBezTo>
                    <a:pt x="79943" y="-21040"/>
                    <a:pt x="77704" y="8266"/>
                    <a:pt x="30997" y="78326"/>
                  </a:cubicBezTo>
                  <a:cubicBezTo>
                    <a:pt x="9476" y="142892"/>
                    <a:pt x="-7885" y="167238"/>
                    <a:pt x="46495" y="248808"/>
                  </a:cubicBezTo>
                  <a:cubicBezTo>
                    <a:pt x="58310" y="266531"/>
                    <a:pt x="88008" y="258454"/>
                    <a:pt x="108489" y="264306"/>
                  </a:cubicBezTo>
                  <a:cubicBezTo>
                    <a:pt x="124197" y="268794"/>
                    <a:pt x="154984" y="279804"/>
                    <a:pt x="154984" y="27980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3">
              <a:extLst>
                <a:ext uri="{FF2B5EF4-FFF2-40B4-BE49-F238E27FC236}">
                  <a16:creationId xmlns:a16="http://schemas.microsoft.com/office/drawing/2014/main" id="{F5100CBC-BFC1-4455-9AD4-41018A48B21B}"/>
                </a:ext>
              </a:extLst>
            </p:cNvPr>
            <p:cNvSpPr/>
            <p:nvPr/>
          </p:nvSpPr>
          <p:spPr>
            <a:xfrm>
              <a:off x="5561351" y="4496939"/>
              <a:ext cx="299803" cy="449815"/>
            </a:xfrm>
            <a:custGeom>
              <a:avLst/>
              <a:gdLst>
                <a:gd name="connsiteX0" fmla="*/ 0 w 299803"/>
                <a:gd name="connsiteY0" fmla="*/ 60071 h 449815"/>
                <a:gd name="connsiteX1" fmla="*/ 119921 w 299803"/>
                <a:gd name="connsiteY1" fmla="*/ 110 h 449815"/>
                <a:gd name="connsiteX2" fmla="*/ 209862 w 299803"/>
                <a:gd name="connsiteY2" fmla="*/ 30091 h 449815"/>
                <a:gd name="connsiteX3" fmla="*/ 254833 w 299803"/>
                <a:gd name="connsiteY3" fmla="*/ 120031 h 449815"/>
                <a:gd name="connsiteX4" fmla="*/ 239842 w 299803"/>
                <a:gd name="connsiteY4" fmla="*/ 179992 h 449815"/>
                <a:gd name="connsiteX5" fmla="*/ 194872 w 299803"/>
                <a:gd name="connsiteY5" fmla="*/ 224963 h 449815"/>
                <a:gd name="connsiteX6" fmla="*/ 149901 w 299803"/>
                <a:gd name="connsiteY6" fmla="*/ 239953 h 449815"/>
                <a:gd name="connsiteX7" fmla="*/ 194872 w 299803"/>
                <a:gd name="connsiteY7" fmla="*/ 254943 h 449815"/>
                <a:gd name="connsiteX8" fmla="*/ 254833 w 299803"/>
                <a:gd name="connsiteY8" fmla="*/ 269933 h 449815"/>
                <a:gd name="connsiteX9" fmla="*/ 299803 w 299803"/>
                <a:gd name="connsiteY9" fmla="*/ 329894 h 449815"/>
                <a:gd name="connsiteX10" fmla="*/ 239842 w 299803"/>
                <a:gd name="connsiteY10" fmla="*/ 434825 h 449815"/>
                <a:gd name="connsiteX11" fmla="*/ 179882 w 299803"/>
                <a:gd name="connsiteY11" fmla="*/ 449815 h 449815"/>
                <a:gd name="connsiteX12" fmla="*/ 119921 w 299803"/>
                <a:gd name="connsiteY12" fmla="*/ 434825 h 449815"/>
                <a:gd name="connsiteX13" fmla="*/ 89941 w 299803"/>
                <a:gd name="connsiteY13" fmla="*/ 344884 h 44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9803" h="449815">
                  <a:moveTo>
                    <a:pt x="0" y="60071"/>
                  </a:moveTo>
                  <a:cubicBezTo>
                    <a:pt x="4819" y="57179"/>
                    <a:pt x="92692" y="-2916"/>
                    <a:pt x="119921" y="110"/>
                  </a:cubicBezTo>
                  <a:cubicBezTo>
                    <a:pt x="151330" y="3600"/>
                    <a:pt x="179882" y="20097"/>
                    <a:pt x="209862" y="30091"/>
                  </a:cubicBezTo>
                  <a:cubicBezTo>
                    <a:pt x="225019" y="52826"/>
                    <a:pt x="254833" y="89003"/>
                    <a:pt x="254833" y="120031"/>
                  </a:cubicBezTo>
                  <a:cubicBezTo>
                    <a:pt x="254833" y="140633"/>
                    <a:pt x="250064" y="162104"/>
                    <a:pt x="239842" y="179992"/>
                  </a:cubicBezTo>
                  <a:cubicBezTo>
                    <a:pt x="229324" y="198398"/>
                    <a:pt x="212511" y="213204"/>
                    <a:pt x="194872" y="224963"/>
                  </a:cubicBezTo>
                  <a:cubicBezTo>
                    <a:pt x="181725" y="233728"/>
                    <a:pt x="164891" y="234956"/>
                    <a:pt x="149901" y="239953"/>
                  </a:cubicBezTo>
                  <a:cubicBezTo>
                    <a:pt x="164891" y="244950"/>
                    <a:pt x="179679" y="250602"/>
                    <a:pt x="194872" y="254943"/>
                  </a:cubicBezTo>
                  <a:cubicBezTo>
                    <a:pt x="214681" y="260603"/>
                    <a:pt x="238068" y="257958"/>
                    <a:pt x="254833" y="269933"/>
                  </a:cubicBezTo>
                  <a:cubicBezTo>
                    <a:pt x="275163" y="284454"/>
                    <a:pt x="284813" y="309907"/>
                    <a:pt x="299803" y="329894"/>
                  </a:cubicBezTo>
                  <a:cubicBezTo>
                    <a:pt x="286904" y="381491"/>
                    <a:pt x="291938" y="405055"/>
                    <a:pt x="239842" y="434825"/>
                  </a:cubicBezTo>
                  <a:cubicBezTo>
                    <a:pt x="221955" y="445046"/>
                    <a:pt x="199869" y="444818"/>
                    <a:pt x="179882" y="449815"/>
                  </a:cubicBezTo>
                  <a:cubicBezTo>
                    <a:pt x="159895" y="444818"/>
                    <a:pt x="133329" y="450467"/>
                    <a:pt x="119921" y="434825"/>
                  </a:cubicBezTo>
                  <a:cubicBezTo>
                    <a:pt x="99355" y="410831"/>
                    <a:pt x="89941" y="344884"/>
                    <a:pt x="89941" y="34488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4E96DB-3F46-4757-BCF5-949E1E3EE045}"/>
              </a:ext>
            </a:extLst>
          </p:cNvPr>
          <p:cNvGrpSpPr/>
          <p:nvPr/>
        </p:nvGrpSpPr>
        <p:grpSpPr>
          <a:xfrm>
            <a:off x="10685722" y="6252405"/>
            <a:ext cx="437496" cy="505165"/>
            <a:chOff x="5423658" y="4441589"/>
            <a:chExt cx="437496" cy="505165"/>
          </a:xfrm>
        </p:grpSpPr>
        <p:sp>
          <p:nvSpPr>
            <p:cNvPr id="23" name="Freeform: Shape 15">
              <a:extLst>
                <a:ext uri="{FF2B5EF4-FFF2-40B4-BE49-F238E27FC236}">
                  <a16:creationId xmlns:a16="http://schemas.microsoft.com/office/drawing/2014/main" id="{E140012D-2FA2-4AF4-A889-A4660B4BCF7A}"/>
                </a:ext>
              </a:extLst>
            </p:cNvPr>
            <p:cNvSpPr/>
            <p:nvPr/>
          </p:nvSpPr>
          <p:spPr>
            <a:xfrm>
              <a:off x="5423658" y="4441589"/>
              <a:ext cx="294468" cy="487302"/>
            </a:xfrm>
            <a:custGeom>
              <a:avLst/>
              <a:gdLst>
                <a:gd name="connsiteX0" fmla="*/ 139485 w 294468"/>
                <a:gd name="connsiteY0" fmla="*/ 155818 h 487302"/>
                <a:gd name="connsiteX1" fmla="*/ 216977 w 294468"/>
                <a:gd name="connsiteY1" fmla="*/ 124821 h 487302"/>
                <a:gd name="connsiteX2" fmla="*/ 263472 w 294468"/>
                <a:gd name="connsiteY2" fmla="*/ 109323 h 487302"/>
                <a:gd name="connsiteX3" fmla="*/ 294468 w 294468"/>
                <a:gd name="connsiteY3" fmla="*/ 171316 h 487302"/>
                <a:gd name="connsiteX4" fmla="*/ 278970 w 294468"/>
                <a:gd name="connsiteY4" fmla="*/ 264306 h 487302"/>
                <a:gd name="connsiteX5" fmla="*/ 123987 w 294468"/>
                <a:gd name="connsiteY5" fmla="*/ 264306 h 487302"/>
                <a:gd name="connsiteX6" fmla="*/ 263472 w 294468"/>
                <a:gd name="connsiteY6" fmla="*/ 264306 h 487302"/>
                <a:gd name="connsiteX7" fmla="*/ 278970 w 294468"/>
                <a:gd name="connsiteY7" fmla="*/ 310801 h 487302"/>
                <a:gd name="connsiteX8" fmla="*/ 263472 w 294468"/>
                <a:gd name="connsiteY8" fmla="*/ 434787 h 487302"/>
                <a:gd name="connsiteX9" fmla="*/ 216977 w 294468"/>
                <a:gd name="connsiteY9" fmla="*/ 450286 h 487302"/>
                <a:gd name="connsiteX10" fmla="*/ 123987 w 294468"/>
                <a:gd name="connsiteY10" fmla="*/ 434787 h 487302"/>
                <a:gd name="connsiteX11" fmla="*/ 123987 w 294468"/>
                <a:gd name="connsiteY11" fmla="*/ 279804 h 487302"/>
                <a:gd name="connsiteX12" fmla="*/ 170482 w 294468"/>
                <a:gd name="connsiteY12" fmla="*/ 295303 h 487302"/>
                <a:gd name="connsiteX13" fmla="*/ 154984 w 294468"/>
                <a:gd name="connsiteY13" fmla="*/ 481282 h 487302"/>
                <a:gd name="connsiteX14" fmla="*/ 0 w 294468"/>
                <a:gd name="connsiteY14" fmla="*/ 434787 h 487302"/>
                <a:gd name="connsiteX15" fmla="*/ 46495 w 294468"/>
                <a:gd name="connsiteY15" fmla="*/ 248808 h 487302"/>
                <a:gd name="connsiteX16" fmla="*/ 139485 w 294468"/>
                <a:gd name="connsiteY16" fmla="*/ 217811 h 487302"/>
                <a:gd name="connsiteX17" fmla="*/ 77492 w 294468"/>
                <a:gd name="connsiteY17" fmla="*/ 279804 h 487302"/>
                <a:gd name="connsiteX18" fmla="*/ 61994 w 294468"/>
                <a:gd name="connsiteY18" fmla="*/ 233309 h 487302"/>
                <a:gd name="connsiteX19" fmla="*/ 77492 w 294468"/>
                <a:gd name="connsiteY19" fmla="*/ 109323 h 487302"/>
                <a:gd name="connsiteX20" fmla="*/ 123987 w 294468"/>
                <a:gd name="connsiteY20" fmla="*/ 78326 h 487302"/>
                <a:gd name="connsiteX21" fmla="*/ 154984 w 294468"/>
                <a:gd name="connsiteY21" fmla="*/ 124821 h 487302"/>
                <a:gd name="connsiteX22" fmla="*/ 170482 w 294468"/>
                <a:gd name="connsiteY22" fmla="*/ 171316 h 487302"/>
                <a:gd name="connsiteX23" fmla="*/ 185980 w 294468"/>
                <a:gd name="connsiteY23" fmla="*/ 233309 h 487302"/>
                <a:gd name="connsiteX24" fmla="*/ 201478 w 294468"/>
                <a:gd name="connsiteY24" fmla="*/ 171316 h 487302"/>
                <a:gd name="connsiteX25" fmla="*/ 232475 w 294468"/>
                <a:gd name="connsiteY25" fmla="*/ 78326 h 487302"/>
                <a:gd name="connsiteX26" fmla="*/ 216977 w 294468"/>
                <a:gd name="connsiteY26" fmla="*/ 16333 h 487302"/>
                <a:gd name="connsiteX27" fmla="*/ 30997 w 294468"/>
                <a:gd name="connsiteY27" fmla="*/ 78326 h 487302"/>
                <a:gd name="connsiteX28" fmla="*/ 46495 w 294468"/>
                <a:gd name="connsiteY28" fmla="*/ 248808 h 487302"/>
                <a:gd name="connsiteX29" fmla="*/ 108489 w 294468"/>
                <a:gd name="connsiteY29" fmla="*/ 264306 h 487302"/>
                <a:gd name="connsiteX30" fmla="*/ 154984 w 294468"/>
                <a:gd name="connsiteY30" fmla="*/ 279804 h 48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4468" h="487302">
                  <a:moveTo>
                    <a:pt x="139485" y="155818"/>
                  </a:moveTo>
                  <a:cubicBezTo>
                    <a:pt x="165316" y="145486"/>
                    <a:pt x="190928" y="134589"/>
                    <a:pt x="216977" y="124821"/>
                  </a:cubicBezTo>
                  <a:cubicBezTo>
                    <a:pt x="232273" y="119085"/>
                    <a:pt x="249463" y="100918"/>
                    <a:pt x="263472" y="109323"/>
                  </a:cubicBezTo>
                  <a:cubicBezTo>
                    <a:pt x="283283" y="121210"/>
                    <a:pt x="284136" y="150652"/>
                    <a:pt x="294468" y="171316"/>
                  </a:cubicBezTo>
                  <a:cubicBezTo>
                    <a:pt x="289302" y="202313"/>
                    <a:pt x="297235" y="238735"/>
                    <a:pt x="278970" y="264306"/>
                  </a:cubicBezTo>
                  <a:cubicBezTo>
                    <a:pt x="254375" y="298739"/>
                    <a:pt x="137839" y="266615"/>
                    <a:pt x="123987" y="264306"/>
                  </a:cubicBezTo>
                  <a:cubicBezTo>
                    <a:pt x="174918" y="247329"/>
                    <a:pt x="203178" y="229852"/>
                    <a:pt x="263472" y="264306"/>
                  </a:cubicBezTo>
                  <a:cubicBezTo>
                    <a:pt x="277656" y="272411"/>
                    <a:pt x="273804" y="295303"/>
                    <a:pt x="278970" y="310801"/>
                  </a:cubicBezTo>
                  <a:cubicBezTo>
                    <a:pt x="273804" y="352130"/>
                    <a:pt x="280388" y="396726"/>
                    <a:pt x="263472" y="434787"/>
                  </a:cubicBezTo>
                  <a:cubicBezTo>
                    <a:pt x="256837" y="449716"/>
                    <a:pt x="233314" y="450286"/>
                    <a:pt x="216977" y="450286"/>
                  </a:cubicBezTo>
                  <a:cubicBezTo>
                    <a:pt x="185553" y="450286"/>
                    <a:pt x="154984" y="439953"/>
                    <a:pt x="123987" y="434787"/>
                  </a:cubicBezTo>
                  <a:cubicBezTo>
                    <a:pt x="106672" y="382840"/>
                    <a:pt x="84413" y="339165"/>
                    <a:pt x="123987" y="279804"/>
                  </a:cubicBezTo>
                  <a:cubicBezTo>
                    <a:pt x="133049" y="266211"/>
                    <a:pt x="154984" y="290137"/>
                    <a:pt x="170482" y="295303"/>
                  </a:cubicBezTo>
                  <a:cubicBezTo>
                    <a:pt x="187502" y="346363"/>
                    <a:pt x="228998" y="444275"/>
                    <a:pt x="154984" y="481282"/>
                  </a:cubicBezTo>
                  <a:cubicBezTo>
                    <a:pt x="106742" y="505403"/>
                    <a:pt x="51661" y="450285"/>
                    <a:pt x="0" y="434787"/>
                  </a:cubicBezTo>
                  <a:cubicBezTo>
                    <a:pt x="2613" y="411275"/>
                    <a:pt x="-4500" y="280680"/>
                    <a:pt x="46495" y="248808"/>
                  </a:cubicBezTo>
                  <a:cubicBezTo>
                    <a:pt x="74202" y="231491"/>
                    <a:pt x="139485" y="217811"/>
                    <a:pt x="139485" y="217811"/>
                  </a:cubicBezTo>
                  <a:cubicBezTo>
                    <a:pt x="133581" y="235523"/>
                    <a:pt x="124725" y="303421"/>
                    <a:pt x="77492" y="279804"/>
                  </a:cubicBezTo>
                  <a:cubicBezTo>
                    <a:pt x="62880" y="272498"/>
                    <a:pt x="67160" y="248807"/>
                    <a:pt x="61994" y="233309"/>
                  </a:cubicBezTo>
                  <a:cubicBezTo>
                    <a:pt x="67160" y="191980"/>
                    <a:pt x="62024" y="147994"/>
                    <a:pt x="77492" y="109323"/>
                  </a:cubicBezTo>
                  <a:cubicBezTo>
                    <a:pt x="84410" y="92028"/>
                    <a:pt x="105722" y="74673"/>
                    <a:pt x="123987" y="78326"/>
                  </a:cubicBezTo>
                  <a:cubicBezTo>
                    <a:pt x="142252" y="81979"/>
                    <a:pt x="144652" y="109323"/>
                    <a:pt x="154984" y="124821"/>
                  </a:cubicBezTo>
                  <a:cubicBezTo>
                    <a:pt x="160150" y="140319"/>
                    <a:pt x="165994" y="155608"/>
                    <a:pt x="170482" y="171316"/>
                  </a:cubicBezTo>
                  <a:cubicBezTo>
                    <a:pt x="176334" y="191797"/>
                    <a:pt x="164680" y="233309"/>
                    <a:pt x="185980" y="233309"/>
                  </a:cubicBezTo>
                  <a:cubicBezTo>
                    <a:pt x="207280" y="233309"/>
                    <a:pt x="195357" y="191718"/>
                    <a:pt x="201478" y="171316"/>
                  </a:cubicBezTo>
                  <a:cubicBezTo>
                    <a:pt x="210867" y="140021"/>
                    <a:pt x="232475" y="78326"/>
                    <a:pt x="232475" y="78326"/>
                  </a:cubicBezTo>
                  <a:cubicBezTo>
                    <a:pt x="227309" y="57662"/>
                    <a:pt x="237527" y="21937"/>
                    <a:pt x="216977" y="16333"/>
                  </a:cubicBezTo>
                  <a:cubicBezTo>
                    <a:pt x="79943" y="-21040"/>
                    <a:pt x="77704" y="8266"/>
                    <a:pt x="30997" y="78326"/>
                  </a:cubicBezTo>
                  <a:cubicBezTo>
                    <a:pt x="9476" y="142892"/>
                    <a:pt x="-7885" y="167238"/>
                    <a:pt x="46495" y="248808"/>
                  </a:cubicBezTo>
                  <a:cubicBezTo>
                    <a:pt x="58310" y="266531"/>
                    <a:pt x="88008" y="258454"/>
                    <a:pt x="108489" y="264306"/>
                  </a:cubicBezTo>
                  <a:cubicBezTo>
                    <a:pt x="124197" y="268794"/>
                    <a:pt x="154984" y="279804"/>
                    <a:pt x="154984" y="27980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100CBC-BFC1-4455-9AD4-41018A48B21B}"/>
                </a:ext>
              </a:extLst>
            </p:cNvPr>
            <p:cNvSpPr/>
            <p:nvPr/>
          </p:nvSpPr>
          <p:spPr>
            <a:xfrm>
              <a:off x="5561351" y="4496939"/>
              <a:ext cx="299803" cy="449815"/>
            </a:xfrm>
            <a:custGeom>
              <a:avLst/>
              <a:gdLst>
                <a:gd name="connsiteX0" fmla="*/ 0 w 299803"/>
                <a:gd name="connsiteY0" fmla="*/ 60071 h 449815"/>
                <a:gd name="connsiteX1" fmla="*/ 119921 w 299803"/>
                <a:gd name="connsiteY1" fmla="*/ 110 h 449815"/>
                <a:gd name="connsiteX2" fmla="*/ 209862 w 299803"/>
                <a:gd name="connsiteY2" fmla="*/ 30091 h 449815"/>
                <a:gd name="connsiteX3" fmla="*/ 254833 w 299803"/>
                <a:gd name="connsiteY3" fmla="*/ 120031 h 449815"/>
                <a:gd name="connsiteX4" fmla="*/ 239842 w 299803"/>
                <a:gd name="connsiteY4" fmla="*/ 179992 h 449815"/>
                <a:gd name="connsiteX5" fmla="*/ 194872 w 299803"/>
                <a:gd name="connsiteY5" fmla="*/ 224963 h 449815"/>
                <a:gd name="connsiteX6" fmla="*/ 149901 w 299803"/>
                <a:gd name="connsiteY6" fmla="*/ 239953 h 449815"/>
                <a:gd name="connsiteX7" fmla="*/ 194872 w 299803"/>
                <a:gd name="connsiteY7" fmla="*/ 254943 h 449815"/>
                <a:gd name="connsiteX8" fmla="*/ 254833 w 299803"/>
                <a:gd name="connsiteY8" fmla="*/ 269933 h 449815"/>
                <a:gd name="connsiteX9" fmla="*/ 299803 w 299803"/>
                <a:gd name="connsiteY9" fmla="*/ 329894 h 449815"/>
                <a:gd name="connsiteX10" fmla="*/ 239842 w 299803"/>
                <a:gd name="connsiteY10" fmla="*/ 434825 h 449815"/>
                <a:gd name="connsiteX11" fmla="*/ 179882 w 299803"/>
                <a:gd name="connsiteY11" fmla="*/ 449815 h 449815"/>
                <a:gd name="connsiteX12" fmla="*/ 119921 w 299803"/>
                <a:gd name="connsiteY12" fmla="*/ 434825 h 449815"/>
                <a:gd name="connsiteX13" fmla="*/ 89941 w 299803"/>
                <a:gd name="connsiteY13" fmla="*/ 344884 h 44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9803" h="449815">
                  <a:moveTo>
                    <a:pt x="0" y="60071"/>
                  </a:moveTo>
                  <a:cubicBezTo>
                    <a:pt x="4819" y="57179"/>
                    <a:pt x="92692" y="-2916"/>
                    <a:pt x="119921" y="110"/>
                  </a:cubicBezTo>
                  <a:cubicBezTo>
                    <a:pt x="151330" y="3600"/>
                    <a:pt x="179882" y="20097"/>
                    <a:pt x="209862" y="30091"/>
                  </a:cubicBezTo>
                  <a:cubicBezTo>
                    <a:pt x="225019" y="52826"/>
                    <a:pt x="254833" y="89003"/>
                    <a:pt x="254833" y="120031"/>
                  </a:cubicBezTo>
                  <a:cubicBezTo>
                    <a:pt x="254833" y="140633"/>
                    <a:pt x="250064" y="162104"/>
                    <a:pt x="239842" y="179992"/>
                  </a:cubicBezTo>
                  <a:cubicBezTo>
                    <a:pt x="229324" y="198398"/>
                    <a:pt x="212511" y="213204"/>
                    <a:pt x="194872" y="224963"/>
                  </a:cubicBezTo>
                  <a:cubicBezTo>
                    <a:pt x="181725" y="233728"/>
                    <a:pt x="164891" y="234956"/>
                    <a:pt x="149901" y="239953"/>
                  </a:cubicBezTo>
                  <a:cubicBezTo>
                    <a:pt x="164891" y="244950"/>
                    <a:pt x="179679" y="250602"/>
                    <a:pt x="194872" y="254943"/>
                  </a:cubicBezTo>
                  <a:cubicBezTo>
                    <a:pt x="214681" y="260603"/>
                    <a:pt x="238068" y="257958"/>
                    <a:pt x="254833" y="269933"/>
                  </a:cubicBezTo>
                  <a:cubicBezTo>
                    <a:pt x="275163" y="284454"/>
                    <a:pt x="284813" y="309907"/>
                    <a:pt x="299803" y="329894"/>
                  </a:cubicBezTo>
                  <a:cubicBezTo>
                    <a:pt x="286904" y="381491"/>
                    <a:pt x="291938" y="405055"/>
                    <a:pt x="239842" y="434825"/>
                  </a:cubicBezTo>
                  <a:cubicBezTo>
                    <a:pt x="221955" y="445046"/>
                    <a:pt x="199869" y="444818"/>
                    <a:pt x="179882" y="449815"/>
                  </a:cubicBezTo>
                  <a:cubicBezTo>
                    <a:pt x="159895" y="444818"/>
                    <a:pt x="133329" y="450467"/>
                    <a:pt x="119921" y="434825"/>
                  </a:cubicBezTo>
                  <a:cubicBezTo>
                    <a:pt x="99355" y="410831"/>
                    <a:pt x="89941" y="344884"/>
                    <a:pt x="89941" y="34488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C4A15ABF-CF59-48B5-B2F7-05DB932B11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00" b="973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9559">
            <a:off x="10574191" y="1060279"/>
            <a:ext cx="1763578" cy="1833134"/>
          </a:xfrm>
          <a:prstGeom prst="rect">
            <a:avLst/>
          </a:prstGeom>
        </p:spPr>
      </p:pic>
      <p:sp>
        <p:nvSpPr>
          <p:cNvPr id="27" name="Freeform: Shape 19">
            <a:extLst>
              <a:ext uri="{FF2B5EF4-FFF2-40B4-BE49-F238E27FC236}">
                <a16:creationId xmlns:a16="http://schemas.microsoft.com/office/drawing/2014/main" id="{63FB8BD8-998C-4FBF-BD22-D48BE7840347}"/>
              </a:ext>
            </a:extLst>
          </p:cNvPr>
          <p:cNvSpPr/>
          <p:nvPr/>
        </p:nvSpPr>
        <p:spPr>
          <a:xfrm>
            <a:off x="11554999" y="1335228"/>
            <a:ext cx="451051" cy="515192"/>
          </a:xfrm>
          <a:custGeom>
            <a:avLst/>
            <a:gdLst>
              <a:gd name="connsiteX0" fmla="*/ 265071 w 451051"/>
              <a:gd name="connsiteY0" fmla="*/ 261825 h 515192"/>
              <a:gd name="connsiteX1" fmla="*/ 203078 w 451051"/>
              <a:gd name="connsiteY1" fmla="*/ 339317 h 515192"/>
              <a:gd name="connsiteX2" fmla="*/ 32596 w 451051"/>
              <a:gd name="connsiteY2" fmla="*/ 308320 h 515192"/>
              <a:gd name="connsiteX3" fmla="*/ 1600 w 451051"/>
              <a:gd name="connsiteY3" fmla="*/ 246327 h 515192"/>
              <a:gd name="connsiteX4" fmla="*/ 79091 w 451051"/>
              <a:gd name="connsiteY4" fmla="*/ 168836 h 515192"/>
              <a:gd name="connsiteX5" fmla="*/ 125586 w 451051"/>
              <a:gd name="connsiteY5" fmla="*/ 153337 h 515192"/>
              <a:gd name="connsiteX6" fmla="*/ 249573 w 451051"/>
              <a:gd name="connsiteY6" fmla="*/ 230829 h 515192"/>
              <a:gd name="connsiteX7" fmla="*/ 234074 w 451051"/>
              <a:gd name="connsiteY7" fmla="*/ 277324 h 515192"/>
              <a:gd name="connsiteX8" fmla="*/ 203078 w 451051"/>
              <a:gd name="connsiteY8" fmla="*/ 230829 h 515192"/>
              <a:gd name="connsiteX9" fmla="*/ 187579 w 451051"/>
              <a:gd name="connsiteY9" fmla="*/ 184334 h 515192"/>
              <a:gd name="connsiteX10" fmla="*/ 141085 w 451051"/>
              <a:gd name="connsiteY10" fmla="*/ 137839 h 515192"/>
              <a:gd name="connsiteX11" fmla="*/ 110088 w 451051"/>
              <a:gd name="connsiteY11" fmla="*/ 91344 h 515192"/>
              <a:gd name="connsiteX12" fmla="*/ 265071 w 451051"/>
              <a:gd name="connsiteY12" fmla="*/ 44849 h 515192"/>
              <a:gd name="connsiteX13" fmla="*/ 296068 w 451051"/>
              <a:gd name="connsiteY13" fmla="*/ 137839 h 515192"/>
              <a:gd name="connsiteX14" fmla="*/ 280569 w 451051"/>
              <a:gd name="connsiteY14" fmla="*/ 199832 h 515192"/>
              <a:gd name="connsiteX15" fmla="*/ 249573 w 451051"/>
              <a:gd name="connsiteY15" fmla="*/ 246327 h 515192"/>
              <a:gd name="connsiteX16" fmla="*/ 342563 w 451051"/>
              <a:gd name="connsiteY16" fmla="*/ 215331 h 515192"/>
              <a:gd name="connsiteX17" fmla="*/ 435552 w 451051"/>
              <a:gd name="connsiteY17" fmla="*/ 168836 h 515192"/>
              <a:gd name="connsiteX18" fmla="*/ 451051 w 451051"/>
              <a:gd name="connsiteY18" fmla="*/ 215331 h 515192"/>
              <a:gd name="connsiteX19" fmla="*/ 435552 w 451051"/>
              <a:gd name="connsiteY19" fmla="*/ 277324 h 515192"/>
              <a:gd name="connsiteX20" fmla="*/ 358061 w 451051"/>
              <a:gd name="connsiteY20" fmla="*/ 354815 h 515192"/>
              <a:gd name="connsiteX21" fmla="*/ 311566 w 451051"/>
              <a:gd name="connsiteY21" fmla="*/ 370314 h 515192"/>
              <a:gd name="connsiteX22" fmla="*/ 280569 w 451051"/>
              <a:gd name="connsiteY22" fmla="*/ 292822 h 515192"/>
              <a:gd name="connsiteX23" fmla="*/ 265071 w 451051"/>
              <a:gd name="connsiteY23" fmla="*/ 246327 h 515192"/>
              <a:gd name="connsiteX24" fmla="*/ 280569 w 451051"/>
              <a:gd name="connsiteY24" fmla="*/ 106842 h 515192"/>
              <a:gd name="connsiteX25" fmla="*/ 327064 w 451051"/>
              <a:gd name="connsiteY25" fmla="*/ 75846 h 515192"/>
              <a:gd name="connsiteX26" fmla="*/ 373559 w 451051"/>
              <a:gd name="connsiteY26" fmla="*/ 215331 h 515192"/>
              <a:gd name="connsiteX27" fmla="*/ 327064 w 451051"/>
              <a:gd name="connsiteY27" fmla="*/ 230829 h 515192"/>
              <a:gd name="connsiteX28" fmla="*/ 249573 w 451051"/>
              <a:gd name="connsiteY28" fmla="*/ 246327 h 515192"/>
              <a:gd name="connsiteX29" fmla="*/ 218576 w 451051"/>
              <a:gd name="connsiteY29" fmla="*/ 292822 h 515192"/>
              <a:gd name="connsiteX30" fmla="*/ 234074 w 451051"/>
              <a:gd name="connsiteY30" fmla="*/ 509798 h 515192"/>
              <a:gd name="connsiteX31" fmla="*/ 373559 w 451051"/>
              <a:gd name="connsiteY31" fmla="*/ 385812 h 515192"/>
              <a:gd name="connsiteX32" fmla="*/ 373559 w 451051"/>
              <a:gd name="connsiteY32" fmla="*/ 339317 h 51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1051" h="515192">
                <a:moveTo>
                  <a:pt x="265071" y="261825"/>
                </a:moveTo>
                <a:cubicBezTo>
                  <a:pt x="244407" y="287656"/>
                  <a:pt x="234460" y="328856"/>
                  <a:pt x="203078" y="339317"/>
                </a:cubicBezTo>
                <a:cubicBezTo>
                  <a:pt x="159264" y="353922"/>
                  <a:pt x="80799" y="324388"/>
                  <a:pt x="32596" y="308320"/>
                </a:cubicBezTo>
                <a:cubicBezTo>
                  <a:pt x="22264" y="287656"/>
                  <a:pt x="4466" y="269252"/>
                  <a:pt x="1600" y="246327"/>
                </a:cubicBezTo>
                <a:cubicBezTo>
                  <a:pt x="-8020" y="169370"/>
                  <a:pt x="26717" y="183800"/>
                  <a:pt x="79091" y="168836"/>
                </a:cubicBezTo>
                <a:cubicBezTo>
                  <a:pt x="94799" y="164348"/>
                  <a:pt x="110088" y="158503"/>
                  <a:pt x="125586" y="153337"/>
                </a:cubicBezTo>
                <a:cubicBezTo>
                  <a:pt x="213385" y="165880"/>
                  <a:pt x="249573" y="136877"/>
                  <a:pt x="249573" y="230829"/>
                </a:cubicBezTo>
                <a:cubicBezTo>
                  <a:pt x="249573" y="247166"/>
                  <a:pt x="239240" y="261826"/>
                  <a:pt x="234074" y="277324"/>
                </a:cubicBezTo>
                <a:cubicBezTo>
                  <a:pt x="223742" y="261826"/>
                  <a:pt x="211408" y="247489"/>
                  <a:pt x="203078" y="230829"/>
                </a:cubicBezTo>
                <a:cubicBezTo>
                  <a:pt x="195772" y="216217"/>
                  <a:pt x="196641" y="197927"/>
                  <a:pt x="187579" y="184334"/>
                </a:cubicBezTo>
                <a:cubicBezTo>
                  <a:pt x="175421" y="166097"/>
                  <a:pt x="155116" y="154677"/>
                  <a:pt x="141085" y="137839"/>
                </a:cubicBezTo>
                <a:cubicBezTo>
                  <a:pt x="129161" y="123529"/>
                  <a:pt x="120420" y="106842"/>
                  <a:pt x="110088" y="91344"/>
                </a:cubicBezTo>
                <a:cubicBezTo>
                  <a:pt x="128645" y="17115"/>
                  <a:pt x="122616" y="-45804"/>
                  <a:pt x="265071" y="44849"/>
                </a:cubicBezTo>
                <a:cubicBezTo>
                  <a:pt x="292636" y="62390"/>
                  <a:pt x="285736" y="106842"/>
                  <a:pt x="296068" y="137839"/>
                </a:cubicBezTo>
                <a:cubicBezTo>
                  <a:pt x="290902" y="158503"/>
                  <a:pt x="288960" y="180254"/>
                  <a:pt x="280569" y="199832"/>
                </a:cubicBezTo>
                <a:cubicBezTo>
                  <a:pt x="273232" y="216952"/>
                  <a:pt x="231503" y="241809"/>
                  <a:pt x="249573" y="246327"/>
                </a:cubicBezTo>
                <a:cubicBezTo>
                  <a:pt x="281271" y="254252"/>
                  <a:pt x="342563" y="215331"/>
                  <a:pt x="342563" y="215331"/>
                </a:cubicBezTo>
                <a:cubicBezTo>
                  <a:pt x="350394" y="210110"/>
                  <a:pt x="417218" y="159669"/>
                  <a:pt x="435552" y="168836"/>
                </a:cubicBezTo>
                <a:cubicBezTo>
                  <a:pt x="450164" y="176142"/>
                  <a:pt x="445885" y="199833"/>
                  <a:pt x="451051" y="215331"/>
                </a:cubicBezTo>
                <a:cubicBezTo>
                  <a:pt x="445885" y="235995"/>
                  <a:pt x="443943" y="257746"/>
                  <a:pt x="435552" y="277324"/>
                </a:cubicBezTo>
                <a:cubicBezTo>
                  <a:pt x="418644" y="316776"/>
                  <a:pt x="395634" y="336028"/>
                  <a:pt x="358061" y="354815"/>
                </a:cubicBezTo>
                <a:cubicBezTo>
                  <a:pt x="343449" y="362121"/>
                  <a:pt x="327064" y="365148"/>
                  <a:pt x="311566" y="370314"/>
                </a:cubicBezTo>
                <a:cubicBezTo>
                  <a:pt x="301234" y="344483"/>
                  <a:pt x="290337" y="318871"/>
                  <a:pt x="280569" y="292822"/>
                </a:cubicBezTo>
                <a:cubicBezTo>
                  <a:pt x="274833" y="277526"/>
                  <a:pt x="265071" y="262664"/>
                  <a:pt x="265071" y="246327"/>
                </a:cubicBezTo>
                <a:cubicBezTo>
                  <a:pt x="265071" y="199546"/>
                  <a:pt x="264582" y="150807"/>
                  <a:pt x="280569" y="106842"/>
                </a:cubicBezTo>
                <a:cubicBezTo>
                  <a:pt x="286934" y="89337"/>
                  <a:pt x="311566" y="86178"/>
                  <a:pt x="327064" y="75846"/>
                </a:cubicBezTo>
                <a:cubicBezTo>
                  <a:pt x="408127" y="96111"/>
                  <a:pt x="433422" y="80639"/>
                  <a:pt x="373559" y="215331"/>
                </a:cubicBezTo>
                <a:cubicBezTo>
                  <a:pt x="366924" y="230260"/>
                  <a:pt x="342913" y="226867"/>
                  <a:pt x="327064" y="230829"/>
                </a:cubicBezTo>
                <a:cubicBezTo>
                  <a:pt x="301509" y="237218"/>
                  <a:pt x="275403" y="241161"/>
                  <a:pt x="249573" y="246327"/>
                </a:cubicBezTo>
                <a:cubicBezTo>
                  <a:pt x="239241" y="261825"/>
                  <a:pt x="219670" y="274227"/>
                  <a:pt x="218576" y="292822"/>
                </a:cubicBezTo>
                <a:cubicBezTo>
                  <a:pt x="214318" y="365206"/>
                  <a:pt x="192493" y="450396"/>
                  <a:pt x="234074" y="509798"/>
                </a:cubicBezTo>
                <a:cubicBezTo>
                  <a:pt x="258400" y="544549"/>
                  <a:pt x="367224" y="400593"/>
                  <a:pt x="373559" y="385812"/>
                </a:cubicBezTo>
                <a:cubicBezTo>
                  <a:pt x="379664" y="371567"/>
                  <a:pt x="373559" y="354815"/>
                  <a:pt x="373559" y="339317"/>
                </a:cubicBezTo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19">
            <a:extLst>
              <a:ext uri="{FF2B5EF4-FFF2-40B4-BE49-F238E27FC236}">
                <a16:creationId xmlns:a16="http://schemas.microsoft.com/office/drawing/2014/main" id="{63FB8BD8-998C-4FBF-BD22-D48BE7840347}"/>
              </a:ext>
            </a:extLst>
          </p:cNvPr>
          <p:cNvSpPr/>
          <p:nvPr/>
        </p:nvSpPr>
        <p:spPr>
          <a:xfrm>
            <a:off x="9558629" y="1851528"/>
            <a:ext cx="451051" cy="515192"/>
          </a:xfrm>
          <a:custGeom>
            <a:avLst/>
            <a:gdLst>
              <a:gd name="connsiteX0" fmla="*/ 265071 w 451051"/>
              <a:gd name="connsiteY0" fmla="*/ 261825 h 515192"/>
              <a:gd name="connsiteX1" fmla="*/ 203078 w 451051"/>
              <a:gd name="connsiteY1" fmla="*/ 339317 h 515192"/>
              <a:gd name="connsiteX2" fmla="*/ 32596 w 451051"/>
              <a:gd name="connsiteY2" fmla="*/ 308320 h 515192"/>
              <a:gd name="connsiteX3" fmla="*/ 1600 w 451051"/>
              <a:gd name="connsiteY3" fmla="*/ 246327 h 515192"/>
              <a:gd name="connsiteX4" fmla="*/ 79091 w 451051"/>
              <a:gd name="connsiteY4" fmla="*/ 168836 h 515192"/>
              <a:gd name="connsiteX5" fmla="*/ 125586 w 451051"/>
              <a:gd name="connsiteY5" fmla="*/ 153337 h 515192"/>
              <a:gd name="connsiteX6" fmla="*/ 249573 w 451051"/>
              <a:gd name="connsiteY6" fmla="*/ 230829 h 515192"/>
              <a:gd name="connsiteX7" fmla="*/ 234074 w 451051"/>
              <a:gd name="connsiteY7" fmla="*/ 277324 h 515192"/>
              <a:gd name="connsiteX8" fmla="*/ 203078 w 451051"/>
              <a:gd name="connsiteY8" fmla="*/ 230829 h 515192"/>
              <a:gd name="connsiteX9" fmla="*/ 187579 w 451051"/>
              <a:gd name="connsiteY9" fmla="*/ 184334 h 515192"/>
              <a:gd name="connsiteX10" fmla="*/ 141085 w 451051"/>
              <a:gd name="connsiteY10" fmla="*/ 137839 h 515192"/>
              <a:gd name="connsiteX11" fmla="*/ 110088 w 451051"/>
              <a:gd name="connsiteY11" fmla="*/ 91344 h 515192"/>
              <a:gd name="connsiteX12" fmla="*/ 265071 w 451051"/>
              <a:gd name="connsiteY12" fmla="*/ 44849 h 515192"/>
              <a:gd name="connsiteX13" fmla="*/ 296068 w 451051"/>
              <a:gd name="connsiteY13" fmla="*/ 137839 h 515192"/>
              <a:gd name="connsiteX14" fmla="*/ 280569 w 451051"/>
              <a:gd name="connsiteY14" fmla="*/ 199832 h 515192"/>
              <a:gd name="connsiteX15" fmla="*/ 249573 w 451051"/>
              <a:gd name="connsiteY15" fmla="*/ 246327 h 515192"/>
              <a:gd name="connsiteX16" fmla="*/ 342563 w 451051"/>
              <a:gd name="connsiteY16" fmla="*/ 215331 h 515192"/>
              <a:gd name="connsiteX17" fmla="*/ 435552 w 451051"/>
              <a:gd name="connsiteY17" fmla="*/ 168836 h 515192"/>
              <a:gd name="connsiteX18" fmla="*/ 451051 w 451051"/>
              <a:gd name="connsiteY18" fmla="*/ 215331 h 515192"/>
              <a:gd name="connsiteX19" fmla="*/ 435552 w 451051"/>
              <a:gd name="connsiteY19" fmla="*/ 277324 h 515192"/>
              <a:gd name="connsiteX20" fmla="*/ 358061 w 451051"/>
              <a:gd name="connsiteY20" fmla="*/ 354815 h 515192"/>
              <a:gd name="connsiteX21" fmla="*/ 311566 w 451051"/>
              <a:gd name="connsiteY21" fmla="*/ 370314 h 515192"/>
              <a:gd name="connsiteX22" fmla="*/ 280569 w 451051"/>
              <a:gd name="connsiteY22" fmla="*/ 292822 h 515192"/>
              <a:gd name="connsiteX23" fmla="*/ 265071 w 451051"/>
              <a:gd name="connsiteY23" fmla="*/ 246327 h 515192"/>
              <a:gd name="connsiteX24" fmla="*/ 280569 w 451051"/>
              <a:gd name="connsiteY24" fmla="*/ 106842 h 515192"/>
              <a:gd name="connsiteX25" fmla="*/ 327064 w 451051"/>
              <a:gd name="connsiteY25" fmla="*/ 75846 h 515192"/>
              <a:gd name="connsiteX26" fmla="*/ 373559 w 451051"/>
              <a:gd name="connsiteY26" fmla="*/ 215331 h 515192"/>
              <a:gd name="connsiteX27" fmla="*/ 327064 w 451051"/>
              <a:gd name="connsiteY27" fmla="*/ 230829 h 515192"/>
              <a:gd name="connsiteX28" fmla="*/ 249573 w 451051"/>
              <a:gd name="connsiteY28" fmla="*/ 246327 h 515192"/>
              <a:gd name="connsiteX29" fmla="*/ 218576 w 451051"/>
              <a:gd name="connsiteY29" fmla="*/ 292822 h 515192"/>
              <a:gd name="connsiteX30" fmla="*/ 234074 w 451051"/>
              <a:gd name="connsiteY30" fmla="*/ 509798 h 515192"/>
              <a:gd name="connsiteX31" fmla="*/ 373559 w 451051"/>
              <a:gd name="connsiteY31" fmla="*/ 385812 h 515192"/>
              <a:gd name="connsiteX32" fmla="*/ 373559 w 451051"/>
              <a:gd name="connsiteY32" fmla="*/ 339317 h 51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1051" h="515192">
                <a:moveTo>
                  <a:pt x="265071" y="261825"/>
                </a:moveTo>
                <a:cubicBezTo>
                  <a:pt x="244407" y="287656"/>
                  <a:pt x="234460" y="328856"/>
                  <a:pt x="203078" y="339317"/>
                </a:cubicBezTo>
                <a:cubicBezTo>
                  <a:pt x="159264" y="353922"/>
                  <a:pt x="80799" y="324388"/>
                  <a:pt x="32596" y="308320"/>
                </a:cubicBezTo>
                <a:cubicBezTo>
                  <a:pt x="22264" y="287656"/>
                  <a:pt x="4466" y="269252"/>
                  <a:pt x="1600" y="246327"/>
                </a:cubicBezTo>
                <a:cubicBezTo>
                  <a:pt x="-8020" y="169370"/>
                  <a:pt x="26717" y="183800"/>
                  <a:pt x="79091" y="168836"/>
                </a:cubicBezTo>
                <a:cubicBezTo>
                  <a:pt x="94799" y="164348"/>
                  <a:pt x="110088" y="158503"/>
                  <a:pt x="125586" y="153337"/>
                </a:cubicBezTo>
                <a:cubicBezTo>
                  <a:pt x="213385" y="165880"/>
                  <a:pt x="249573" y="136877"/>
                  <a:pt x="249573" y="230829"/>
                </a:cubicBezTo>
                <a:cubicBezTo>
                  <a:pt x="249573" y="247166"/>
                  <a:pt x="239240" y="261826"/>
                  <a:pt x="234074" y="277324"/>
                </a:cubicBezTo>
                <a:cubicBezTo>
                  <a:pt x="223742" y="261826"/>
                  <a:pt x="211408" y="247489"/>
                  <a:pt x="203078" y="230829"/>
                </a:cubicBezTo>
                <a:cubicBezTo>
                  <a:pt x="195772" y="216217"/>
                  <a:pt x="196641" y="197927"/>
                  <a:pt x="187579" y="184334"/>
                </a:cubicBezTo>
                <a:cubicBezTo>
                  <a:pt x="175421" y="166097"/>
                  <a:pt x="155116" y="154677"/>
                  <a:pt x="141085" y="137839"/>
                </a:cubicBezTo>
                <a:cubicBezTo>
                  <a:pt x="129161" y="123529"/>
                  <a:pt x="120420" y="106842"/>
                  <a:pt x="110088" y="91344"/>
                </a:cubicBezTo>
                <a:cubicBezTo>
                  <a:pt x="128645" y="17115"/>
                  <a:pt x="122616" y="-45804"/>
                  <a:pt x="265071" y="44849"/>
                </a:cubicBezTo>
                <a:cubicBezTo>
                  <a:pt x="292636" y="62390"/>
                  <a:pt x="285736" y="106842"/>
                  <a:pt x="296068" y="137839"/>
                </a:cubicBezTo>
                <a:cubicBezTo>
                  <a:pt x="290902" y="158503"/>
                  <a:pt x="288960" y="180254"/>
                  <a:pt x="280569" y="199832"/>
                </a:cubicBezTo>
                <a:cubicBezTo>
                  <a:pt x="273232" y="216952"/>
                  <a:pt x="231503" y="241809"/>
                  <a:pt x="249573" y="246327"/>
                </a:cubicBezTo>
                <a:cubicBezTo>
                  <a:pt x="281271" y="254252"/>
                  <a:pt x="342563" y="215331"/>
                  <a:pt x="342563" y="215331"/>
                </a:cubicBezTo>
                <a:cubicBezTo>
                  <a:pt x="350394" y="210110"/>
                  <a:pt x="417218" y="159669"/>
                  <a:pt x="435552" y="168836"/>
                </a:cubicBezTo>
                <a:cubicBezTo>
                  <a:pt x="450164" y="176142"/>
                  <a:pt x="445885" y="199833"/>
                  <a:pt x="451051" y="215331"/>
                </a:cubicBezTo>
                <a:cubicBezTo>
                  <a:pt x="445885" y="235995"/>
                  <a:pt x="443943" y="257746"/>
                  <a:pt x="435552" y="277324"/>
                </a:cubicBezTo>
                <a:cubicBezTo>
                  <a:pt x="418644" y="316776"/>
                  <a:pt x="395634" y="336028"/>
                  <a:pt x="358061" y="354815"/>
                </a:cubicBezTo>
                <a:cubicBezTo>
                  <a:pt x="343449" y="362121"/>
                  <a:pt x="327064" y="365148"/>
                  <a:pt x="311566" y="370314"/>
                </a:cubicBezTo>
                <a:cubicBezTo>
                  <a:pt x="301234" y="344483"/>
                  <a:pt x="290337" y="318871"/>
                  <a:pt x="280569" y="292822"/>
                </a:cubicBezTo>
                <a:cubicBezTo>
                  <a:pt x="274833" y="277526"/>
                  <a:pt x="265071" y="262664"/>
                  <a:pt x="265071" y="246327"/>
                </a:cubicBezTo>
                <a:cubicBezTo>
                  <a:pt x="265071" y="199546"/>
                  <a:pt x="264582" y="150807"/>
                  <a:pt x="280569" y="106842"/>
                </a:cubicBezTo>
                <a:cubicBezTo>
                  <a:pt x="286934" y="89337"/>
                  <a:pt x="311566" y="86178"/>
                  <a:pt x="327064" y="75846"/>
                </a:cubicBezTo>
                <a:cubicBezTo>
                  <a:pt x="408127" y="96111"/>
                  <a:pt x="433422" y="80639"/>
                  <a:pt x="373559" y="215331"/>
                </a:cubicBezTo>
                <a:cubicBezTo>
                  <a:pt x="366924" y="230260"/>
                  <a:pt x="342913" y="226867"/>
                  <a:pt x="327064" y="230829"/>
                </a:cubicBezTo>
                <a:cubicBezTo>
                  <a:pt x="301509" y="237218"/>
                  <a:pt x="275403" y="241161"/>
                  <a:pt x="249573" y="246327"/>
                </a:cubicBezTo>
                <a:cubicBezTo>
                  <a:pt x="239241" y="261825"/>
                  <a:pt x="219670" y="274227"/>
                  <a:pt x="218576" y="292822"/>
                </a:cubicBezTo>
                <a:cubicBezTo>
                  <a:pt x="214318" y="365206"/>
                  <a:pt x="192493" y="450396"/>
                  <a:pt x="234074" y="509798"/>
                </a:cubicBezTo>
                <a:cubicBezTo>
                  <a:pt x="258400" y="544549"/>
                  <a:pt x="367224" y="400593"/>
                  <a:pt x="373559" y="385812"/>
                </a:cubicBezTo>
                <a:cubicBezTo>
                  <a:pt x="379664" y="371567"/>
                  <a:pt x="373559" y="354815"/>
                  <a:pt x="373559" y="339317"/>
                </a:cubicBezTo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9">
            <a:extLst>
              <a:ext uri="{FF2B5EF4-FFF2-40B4-BE49-F238E27FC236}">
                <a16:creationId xmlns:a16="http://schemas.microsoft.com/office/drawing/2014/main" id="{63FB8BD8-998C-4FBF-BD22-D48BE7840347}"/>
              </a:ext>
            </a:extLst>
          </p:cNvPr>
          <p:cNvSpPr/>
          <p:nvPr/>
        </p:nvSpPr>
        <p:spPr>
          <a:xfrm>
            <a:off x="11098912" y="2768172"/>
            <a:ext cx="451051" cy="515192"/>
          </a:xfrm>
          <a:custGeom>
            <a:avLst/>
            <a:gdLst>
              <a:gd name="connsiteX0" fmla="*/ 265071 w 451051"/>
              <a:gd name="connsiteY0" fmla="*/ 261825 h 515192"/>
              <a:gd name="connsiteX1" fmla="*/ 203078 w 451051"/>
              <a:gd name="connsiteY1" fmla="*/ 339317 h 515192"/>
              <a:gd name="connsiteX2" fmla="*/ 32596 w 451051"/>
              <a:gd name="connsiteY2" fmla="*/ 308320 h 515192"/>
              <a:gd name="connsiteX3" fmla="*/ 1600 w 451051"/>
              <a:gd name="connsiteY3" fmla="*/ 246327 h 515192"/>
              <a:gd name="connsiteX4" fmla="*/ 79091 w 451051"/>
              <a:gd name="connsiteY4" fmla="*/ 168836 h 515192"/>
              <a:gd name="connsiteX5" fmla="*/ 125586 w 451051"/>
              <a:gd name="connsiteY5" fmla="*/ 153337 h 515192"/>
              <a:gd name="connsiteX6" fmla="*/ 249573 w 451051"/>
              <a:gd name="connsiteY6" fmla="*/ 230829 h 515192"/>
              <a:gd name="connsiteX7" fmla="*/ 234074 w 451051"/>
              <a:gd name="connsiteY7" fmla="*/ 277324 h 515192"/>
              <a:gd name="connsiteX8" fmla="*/ 203078 w 451051"/>
              <a:gd name="connsiteY8" fmla="*/ 230829 h 515192"/>
              <a:gd name="connsiteX9" fmla="*/ 187579 w 451051"/>
              <a:gd name="connsiteY9" fmla="*/ 184334 h 515192"/>
              <a:gd name="connsiteX10" fmla="*/ 141085 w 451051"/>
              <a:gd name="connsiteY10" fmla="*/ 137839 h 515192"/>
              <a:gd name="connsiteX11" fmla="*/ 110088 w 451051"/>
              <a:gd name="connsiteY11" fmla="*/ 91344 h 515192"/>
              <a:gd name="connsiteX12" fmla="*/ 265071 w 451051"/>
              <a:gd name="connsiteY12" fmla="*/ 44849 h 515192"/>
              <a:gd name="connsiteX13" fmla="*/ 296068 w 451051"/>
              <a:gd name="connsiteY13" fmla="*/ 137839 h 515192"/>
              <a:gd name="connsiteX14" fmla="*/ 280569 w 451051"/>
              <a:gd name="connsiteY14" fmla="*/ 199832 h 515192"/>
              <a:gd name="connsiteX15" fmla="*/ 249573 w 451051"/>
              <a:gd name="connsiteY15" fmla="*/ 246327 h 515192"/>
              <a:gd name="connsiteX16" fmla="*/ 342563 w 451051"/>
              <a:gd name="connsiteY16" fmla="*/ 215331 h 515192"/>
              <a:gd name="connsiteX17" fmla="*/ 435552 w 451051"/>
              <a:gd name="connsiteY17" fmla="*/ 168836 h 515192"/>
              <a:gd name="connsiteX18" fmla="*/ 451051 w 451051"/>
              <a:gd name="connsiteY18" fmla="*/ 215331 h 515192"/>
              <a:gd name="connsiteX19" fmla="*/ 435552 w 451051"/>
              <a:gd name="connsiteY19" fmla="*/ 277324 h 515192"/>
              <a:gd name="connsiteX20" fmla="*/ 358061 w 451051"/>
              <a:gd name="connsiteY20" fmla="*/ 354815 h 515192"/>
              <a:gd name="connsiteX21" fmla="*/ 311566 w 451051"/>
              <a:gd name="connsiteY21" fmla="*/ 370314 h 515192"/>
              <a:gd name="connsiteX22" fmla="*/ 280569 w 451051"/>
              <a:gd name="connsiteY22" fmla="*/ 292822 h 515192"/>
              <a:gd name="connsiteX23" fmla="*/ 265071 w 451051"/>
              <a:gd name="connsiteY23" fmla="*/ 246327 h 515192"/>
              <a:gd name="connsiteX24" fmla="*/ 280569 w 451051"/>
              <a:gd name="connsiteY24" fmla="*/ 106842 h 515192"/>
              <a:gd name="connsiteX25" fmla="*/ 327064 w 451051"/>
              <a:gd name="connsiteY25" fmla="*/ 75846 h 515192"/>
              <a:gd name="connsiteX26" fmla="*/ 373559 w 451051"/>
              <a:gd name="connsiteY26" fmla="*/ 215331 h 515192"/>
              <a:gd name="connsiteX27" fmla="*/ 327064 w 451051"/>
              <a:gd name="connsiteY27" fmla="*/ 230829 h 515192"/>
              <a:gd name="connsiteX28" fmla="*/ 249573 w 451051"/>
              <a:gd name="connsiteY28" fmla="*/ 246327 h 515192"/>
              <a:gd name="connsiteX29" fmla="*/ 218576 w 451051"/>
              <a:gd name="connsiteY29" fmla="*/ 292822 h 515192"/>
              <a:gd name="connsiteX30" fmla="*/ 234074 w 451051"/>
              <a:gd name="connsiteY30" fmla="*/ 509798 h 515192"/>
              <a:gd name="connsiteX31" fmla="*/ 373559 w 451051"/>
              <a:gd name="connsiteY31" fmla="*/ 385812 h 515192"/>
              <a:gd name="connsiteX32" fmla="*/ 373559 w 451051"/>
              <a:gd name="connsiteY32" fmla="*/ 339317 h 51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1051" h="515192">
                <a:moveTo>
                  <a:pt x="265071" y="261825"/>
                </a:moveTo>
                <a:cubicBezTo>
                  <a:pt x="244407" y="287656"/>
                  <a:pt x="234460" y="328856"/>
                  <a:pt x="203078" y="339317"/>
                </a:cubicBezTo>
                <a:cubicBezTo>
                  <a:pt x="159264" y="353922"/>
                  <a:pt x="80799" y="324388"/>
                  <a:pt x="32596" y="308320"/>
                </a:cubicBezTo>
                <a:cubicBezTo>
                  <a:pt x="22264" y="287656"/>
                  <a:pt x="4466" y="269252"/>
                  <a:pt x="1600" y="246327"/>
                </a:cubicBezTo>
                <a:cubicBezTo>
                  <a:pt x="-8020" y="169370"/>
                  <a:pt x="26717" y="183800"/>
                  <a:pt x="79091" y="168836"/>
                </a:cubicBezTo>
                <a:cubicBezTo>
                  <a:pt x="94799" y="164348"/>
                  <a:pt x="110088" y="158503"/>
                  <a:pt x="125586" y="153337"/>
                </a:cubicBezTo>
                <a:cubicBezTo>
                  <a:pt x="213385" y="165880"/>
                  <a:pt x="249573" y="136877"/>
                  <a:pt x="249573" y="230829"/>
                </a:cubicBezTo>
                <a:cubicBezTo>
                  <a:pt x="249573" y="247166"/>
                  <a:pt x="239240" y="261826"/>
                  <a:pt x="234074" y="277324"/>
                </a:cubicBezTo>
                <a:cubicBezTo>
                  <a:pt x="223742" y="261826"/>
                  <a:pt x="211408" y="247489"/>
                  <a:pt x="203078" y="230829"/>
                </a:cubicBezTo>
                <a:cubicBezTo>
                  <a:pt x="195772" y="216217"/>
                  <a:pt x="196641" y="197927"/>
                  <a:pt x="187579" y="184334"/>
                </a:cubicBezTo>
                <a:cubicBezTo>
                  <a:pt x="175421" y="166097"/>
                  <a:pt x="155116" y="154677"/>
                  <a:pt x="141085" y="137839"/>
                </a:cubicBezTo>
                <a:cubicBezTo>
                  <a:pt x="129161" y="123529"/>
                  <a:pt x="120420" y="106842"/>
                  <a:pt x="110088" y="91344"/>
                </a:cubicBezTo>
                <a:cubicBezTo>
                  <a:pt x="128645" y="17115"/>
                  <a:pt x="122616" y="-45804"/>
                  <a:pt x="265071" y="44849"/>
                </a:cubicBezTo>
                <a:cubicBezTo>
                  <a:pt x="292636" y="62390"/>
                  <a:pt x="285736" y="106842"/>
                  <a:pt x="296068" y="137839"/>
                </a:cubicBezTo>
                <a:cubicBezTo>
                  <a:pt x="290902" y="158503"/>
                  <a:pt x="288960" y="180254"/>
                  <a:pt x="280569" y="199832"/>
                </a:cubicBezTo>
                <a:cubicBezTo>
                  <a:pt x="273232" y="216952"/>
                  <a:pt x="231503" y="241809"/>
                  <a:pt x="249573" y="246327"/>
                </a:cubicBezTo>
                <a:cubicBezTo>
                  <a:pt x="281271" y="254252"/>
                  <a:pt x="342563" y="215331"/>
                  <a:pt x="342563" y="215331"/>
                </a:cubicBezTo>
                <a:cubicBezTo>
                  <a:pt x="350394" y="210110"/>
                  <a:pt x="417218" y="159669"/>
                  <a:pt x="435552" y="168836"/>
                </a:cubicBezTo>
                <a:cubicBezTo>
                  <a:pt x="450164" y="176142"/>
                  <a:pt x="445885" y="199833"/>
                  <a:pt x="451051" y="215331"/>
                </a:cubicBezTo>
                <a:cubicBezTo>
                  <a:pt x="445885" y="235995"/>
                  <a:pt x="443943" y="257746"/>
                  <a:pt x="435552" y="277324"/>
                </a:cubicBezTo>
                <a:cubicBezTo>
                  <a:pt x="418644" y="316776"/>
                  <a:pt x="395634" y="336028"/>
                  <a:pt x="358061" y="354815"/>
                </a:cubicBezTo>
                <a:cubicBezTo>
                  <a:pt x="343449" y="362121"/>
                  <a:pt x="327064" y="365148"/>
                  <a:pt x="311566" y="370314"/>
                </a:cubicBezTo>
                <a:cubicBezTo>
                  <a:pt x="301234" y="344483"/>
                  <a:pt x="290337" y="318871"/>
                  <a:pt x="280569" y="292822"/>
                </a:cubicBezTo>
                <a:cubicBezTo>
                  <a:pt x="274833" y="277526"/>
                  <a:pt x="265071" y="262664"/>
                  <a:pt x="265071" y="246327"/>
                </a:cubicBezTo>
                <a:cubicBezTo>
                  <a:pt x="265071" y="199546"/>
                  <a:pt x="264582" y="150807"/>
                  <a:pt x="280569" y="106842"/>
                </a:cubicBezTo>
                <a:cubicBezTo>
                  <a:pt x="286934" y="89337"/>
                  <a:pt x="311566" y="86178"/>
                  <a:pt x="327064" y="75846"/>
                </a:cubicBezTo>
                <a:cubicBezTo>
                  <a:pt x="408127" y="96111"/>
                  <a:pt x="433422" y="80639"/>
                  <a:pt x="373559" y="215331"/>
                </a:cubicBezTo>
                <a:cubicBezTo>
                  <a:pt x="366924" y="230260"/>
                  <a:pt x="342913" y="226867"/>
                  <a:pt x="327064" y="230829"/>
                </a:cubicBezTo>
                <a:cubicBezTo>
                  <a:pt x="301509" y="237218"/>
                  <a:pt x="275403" y="241161"/>
                  <a:pt x="249573" y="246327"/>
                </a:cubicBezTo>
                <a:cubicBezTo>
                  <a:pt x="239241" y="261825"/>
                  <a:pt x="219670" y="274227"/>
                  <a:pt x="218576" y="292822"/>
                </a:cubicBezTo>
                <a:cubicBezTo>
                  <a:pt x="214318" y="365206"/>
                  <a:pt x="192493" y="450396"/>
                  <a:pt x="234074" y="509798"/>
                </a:cubicBezTo>
                <a:cubicBezTo>
                  <a:pt x="258400" y="544549"/>
                  <a:pt x="367224" y="400593"/>
                  <a:pt x="373559" y="385812"/>
                </a:cubicBezTo>
                <a:cubicBezTo>
                  <a:pt x="379664" y="371567"/>
                  <a:pt x="373559" y="354815"/>
                  <a:pt x="373559" y="339317"/>
                </a:cubicBezTo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19">
            <a:extLst>
              <a:ext uri="{FF2B5EF4-FFF2-40B4-BE49-F238E27FC236}">
                <a16:creationId xmlns:a16="http://schemas.microsoft.com/office/drawing/2014/main" id="{63FB8BD8-998C-4FBF-BD22-D48BE7840347}"/>
              </a:ext>
            </a:extLst>
          </p:cNvPr>
          <p:cNvSpPr/>
          <p:nvPr/>
        </p:nvSpPr>
        <p:spPr>
          <a:xfrm>
            <a:off x="10009680" y="1550330"/>
            <a:ext cx="451051" cy="515192"/>
          </a:xfrm>
          <a:custGeom>
            <a:avLst/>
            <a:gdLst>
              <a:gd name="connsiteX0" fmla="*/ 265071 w 451051"/>
              <a:gd name="connsiteY0" fmla="*/ 261825 h 515192"/>
              <a:gd name="connsiteX1" fmla="*/ 203078 w 451051"/>
              <a:gd name="connsiteY1" fmla="*/ 339317 h 515192"/>
              <a:gd name="connsiteX2" fmla="*/ 32596 w 451051"/>
              <a:gd name="connsiteY2" fmla="*/ 308320 h 515192"/>
              <a:gd name="connsiteX3" fmla="*/ 1600 w 451051"/>
              <a:gd name="connsiteY3" fmla="*/ 246327 h 515192"/>
              <a:gd name="connsiteX4" fmla="*/ 79091 w 451051"/>
              <a:gd name="connsiteY4" fmla="*/ 168836 h 515192"/>
              <a:gd name="connsiteX5" fmla="*/ 125586 w 451051"/>
              <a:gd name="connsiteY5" fmla="*/ 153337 h 515192"/>
              <a:gd name="connsiteX6" fmla="*/ 249573 w 451051"/>
              <a:gd name="connsiteY6" fmla="*/ 230829 h 515192"/>
              <a:gd name="connsiteX7" fmla="*/ 234074 w 451051"/>
              <a:gd name="connsiteY7" fmla="*/ 277324 h 515192"/>
              <a:gd name="connsiteX8" fmla="*/ 203078 w 451051"/>
              <a:gd name="connsiteY8" fmla="*/ 230829 h 515192"/>
              <a:gd name="connsiteX9" fmla="*/ 187579 w 451051"/>
              <a:gd name="connsiteY9" fmla="*/ 184334 h 515192"/>
              <a:gd name="connsiteX10" fmla="*/ 141085 w 451051"/>
              <a:gd name="connsiteY10" fmla="*/ 137839 h 515192"/>
              <a:gd name="connsiteX11" fmla="*/ 110088 w 451051"/>
              <a:gd name="connsiteY11" fmla="*/ 91344 h 515192"/>
              <a:gd name="connsiteX12" fmla="*/ 265071 w 451051"/>
              <a:gd name="connsiteY12" fmla="*/ 44849 h 515192"/>
              <a:gd name="connsiteX13" fmla="*/ 296068 w 451051"/>
              <a:gd name="connsiteY13" fmla="*/ 137839 h 515192"/>
              <a:gd name="connsiteX14" fmla="*/ 280569 w 451051"/>
              <a:gd name="connsiteY14" fmla="*/ 199832 h 515192"/>
              <a:gd name="connsiteX15" fmla="*/ 249573 w 451051"/>
              <a:gd name="connsiteY15" fmla="*/ 246327 h 515192"/>
              <a:gd name="connsiteX16" fmla="*/ 342563 w 451051"/>
              <a:gd name="connsiteY16" fmla="*/ 215331 h 515192"/>
              <a:gd name="connsiteX17" fmla="*/ 435552 w 451051"/>
              <a:gd name="connsiteY17" fmla="*/ 168836 h 515192"/>
              <a:gd name="connsiteX18" fmla="*/ 451051 w 451051"/>
              <a:gd name="connsiteY18" fmla="*/ 215331 h 515192"/>
              <a:gd name="connsiteX19" fmla="*/ 435552 w 451051"/>
              <a:gd name="connsiteY19" fmla="*/ 277324 h 515192"/>
              <a:gd name="connsiteX20" fmla="*/ 358061 w 451051"/>
              <a:gd name="connsiteY20" fmla="*/ 354815 h 515192"/>
              <a:gd name="connsiteX21" fmla="*/ 311566 w 451051"/>
              <a:gd name="connsiteY21" fmla="*/ 370314 h 515192"/>
              <a:gd name="connsiteX22" fmla="*/ 280569 w 451051"/>
              <a:gd name="connsiteY22" fmla="*/ 292822 h 515192"/>
              <a:gd name="connsiteX23" fmla="*/ 265071 w 451051"/>
              <a:gd name="connsiteY23" fmla="*/ 246327 h 515192"/>
              <a:gd name="connsiteX24" fmla="*/ 280569 w 451051"/>
              <a:gd name="connsiteY24" fmla="*/ 106842 h 515192"/>
              <a:gd name="connsiteX25" fmla="*/ 327064 w 451051"/>
              <a:gd name="connsiteY25" fmla="*/ 75846 h 515192"/>
              <a:gd name="connsiteX26" fmla="*/ 373559 w 451051"/>
              <a:gd name="connsiteY26" fmla="*/ 215331 h 515192"/>
              <a:gd name="connsiteX27" fmla="*/ 327064 w 451051"/>
              <a:gd name="connsiteY27" fmla="*/ 230829 h 515192"/>
              <a:gd name="connsiteX28" fmla="*/ 249573 w 451051"/>
              <a:gd name="connsiteY28" fmla="*/ 246327 h 515192"/>
              <a:gd name="connsiteX29" fmla="*/ 218576 w 451051"/>
              <a:gd name="connsiteY29" fmla="*/ 292822 h 515192"/>
              <a:gd name="connsiteX30" fmla="*/ 234074 w 451051"/>
              <a:gd name="connsiteY30" fmla="*/ 509798 h 515192"/>
              <a:gd name="connsiteX31" fmla="*/ 373559 w 451051"/>
              <a:gd name="connsiteY31" fmla="*/ 385812 h 515192"/>
              <a:gd name="connsiteX32" fmla="*/ 373559 w 451051"/>
              <a:gd name="connsiteY32" fmla="*/ 339317 h 51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1051" h="515192">
                <a:moveTo>
                  <a:pt x="265071" y="261825"/>
                </a:moveTo>
                <a:cubicBezTo>
                  <a:pt x="244407" y="287656"/>
                  <a:pt x="234460" y="328856"/>
                  <a:pt x="203078" y="339317"/>
                </a:cubicBezTo>
                <a:cubicBezTo>
                  <a:pt x="159264" y="353922"/>
                  <a:pt x="80799" y="324388"/>
                  <a:pt x="32596" y="308320"/>
                </a:cubicBezTo>
                <a:cubicBezTo>
                  <a:pt x="22264" y="287656"/>
                  <a:pt x="4466" y="269252"/>
                  <a:pt x="1600" y="246327"/>
                </a:cubicBezTo>
                <a:cubicBezTo>
                  <a:pt x="-8020" y="169370"/>
                  <a:pt x="26717" y="183800"/>
                  <a:pt x="79091" y="168836"/>
                </a:cubicBezTo>
                <a:cubicBezTo>
                  <a:pt x="94799" y="164348"/>
                  <a:pt x="110088" y="158503"/>
                  <a:pt x="125586" y="153337"/>
                </a:cubicBezTo>
                <a:cubicBezTo>
                  <a:pt x="213385" y="165880"/>
                  <a:pt x="249573" y="136877"/>
                  <a:pt x="249573" y="230829"/>
                </a:cubicBezTo>
                <a:cubicBezTo>
                  <a:pt x="249573" y="247166"/>
                  <a:pt x="239240" y="261826"/>
                  <a:pt x="234074" y="277324"/>
                </a:cubicBezTo>
                <a:cubicBezTo>
                  <a:pt x="223742" y="261826"/>
                  <a:pt x="211408" y="247489"/>
                  <a:pt x="203078" y="230829"/>
                </a:cubicBezTo>
                <a:cubicBezTo>
                  <a:pt x="195772" y="216217"/>
                  <a:pt x="196641" y="197927"/>
                  <a:pt x="187579" y="184334"/>
                </a:cubicBezTo>
                <a:cubicBezTo>
                  <a:pt x="175421" y="166097"/>
                  <a:pt x="155116" y="154677"/>
                  <a:pt x="141085" y="137839"/>
                </a:cubicBezTo>
                <a:cubicBezTo>
                  <a:pt x="129161" y="123529"/>
                  <a:pt x="120420" y="106842"/>
                  <a:pt x="110088" y="91344"/>
                </a:cubicBezTo>
                <a:cubicBezTo>
                  <a:pt x="128645" y="17115"/>
                  <a:pt x="122616" y="-45804"/>
                  <a:pt x="265071" y="44849"/>
                </a:cubicBezTo>
                <a:cubicBezTo>
                  <a:pt x="292636" y="62390"/>
                  <a:pt x="285736" y="106842"/>
                  <a:pt x="296068" y="137839"/>
                </a:cubicBezTo>
                <a:cubicBezTo>
                  <a:pt x="290902" y="158503"/>
                  <a:pt x="288960" y="180254"/>
                  <a:pt x="280569" y="199832"/>
                </a:cubicBezTo>
                <a:cubicBezTo>
                  <a:pt x="273232" y="216952"/>
                  <a:pt x="231503" y="241809"/>
                  <a:pt x="249573" y="246327"/>
                </a:cubicBezTo>
                <a:cubicBezTo>
                  <a:pt x="281271" y="254252"/>
                  <a:pt x="342563" y="215331"/>
                  <a:pt x="342563" y="215331"/>
                </a:cubicBezTo>
                <a:cubicBezTo>
                  <a:pt x="350394" y="210110"/>
                  <a:pt x="417218" y="159669"/>
                  <a:pt x="435552" y="168836"/>
                </a:cubicBezTo>
                <a:cubicBezTo>
                  <a:pt x="450164" y="176142"/>
                  <a:pt x="445885" y="199833"/>
                  <a:pt x="451051" y="215331"/>
                </a:cubicBezTo>
                <a:cubicBezTo>
                  <a:pt x="445885" y="235995"/>
                  <a:pt x="443943" y="257746"/>
                  <a:pt x="435552" y="277324"/>
                </a:cubicBezTo>
                <a:cubicBezTo>
                  <a:pt x="418644" y="316776"/>
                  <a:pt x="395634" y="336028"/>
                  <a:pt x="358061" y="354815"/>
                </a:cubicBezTo>
                <a:cubicBezTo>
                  <a:pt x="343449" y="362121"/>
                  <a:pt x="327064" y="365148"/>
                  <a:pt x="311566" y="370314"/>
                </a:cubicBezTo>
                <a:cubicBezTo>
                  <a:pt x="301234" y="344483"/>
                  <a:pt x="290337" y="318871"/>
                  <a:pt x="280569" y="292822"/>
                </a:cubicBezTo>
                <a:cubicBezTo>
                  <a:pt x="274833" y="277526"/>
                  <a:pt x="265071" y="262664"/>
                  <a:pt x="265071" y="246327"/>
                </a:cubicBezTo>
                <a:cubicBezTo>
                  <a:pt x="265071" y="199546"/>
                  <a:pt x="264582" y="150807"/>
                  <a:pt x="280569" y="106842"/>
                </a:cubicBezTo>
                <a:cubicBezTo>
                  <a:pt x="286934" y="89337"/>
                  <a:pt x="311566" y="86178"/>
                  <a:pt x="327064" y="75846"/>
                </a:cubicBezTo>
                <a:cubicBezTo>
                  <a:pt x="408127" y="96111"/>
                  <a:pt x="433422" y="80639"/>
                  <a:pt x="373559" y="215331"/>
                </a:cubicBezTo>
                <a:cubicBezTo>
                  <a:pt x="366924" y="230260"/>
                  <a:pt x="342913" y="226867"/>
                  <a:pt x="327064" y="230829"/>
                </a:cubicBezTo>
                <a:cubicBezTo>
                  <a:pt x="301509" y="237218"/>
                  <a:pt x="275403" y="241161"/>
                  <a:pt x="249573" y="246327"/>
                </a:cubicBezTo>
                <a:cubicBezTo>
                  <a:pt x="239241" y="261825"/>
                  <a:pt x="219670" y="274227"/>
                  <a:pt x="218576" y="292822"/>
                </a:cubicBezTo>
                <a:cubicBezTo>
                  <a:pt x="214318" y="365206"/>
                  <a:pt x="192493" y="450396"/>
                  <a:pt x="234074" y="509798"/>
                </a:cubicBezTo>
                <a:cubicBezTo>
                  <a:pt x="258400" y="544549"/>
                  <a:pt x="367224" y="400593"/>
                  <a:pt x="373559" y="385812"/>
                </a:cubicBezTo>
                <a:cubicBezTo>
                  <a:pt x="379664" y="371567"/>
                  <a:pt x="373559" y="354815"/>
                  <a:pt x="373559" y="339317"/>
                </a:cubicBezTo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19">
            <a:extLst>
              <a:ext uri="{FF2B5EF4-FFF2-40B4-BE49-F238E27FC236}">
                <a16:creationId xmlns:a16="http://schemas.microsoft.com/office/drawing/2014/main" id="{63FB8BD8-998C-4FBF-BD22-D48BE7840347}"/>
              </a:ext>
            </a:extLst>
          </p:cNvPr>
          <p:cNvSpPr/>
          <p:nvPr/>
        </p:nvSpPr>
        <p:spPr>
          <a:xfrm>
            <a:off x="11641584" y="2788727"/>
            <a:ext cx="451051" cy="515192"/>
          </a:xfrm>
          <a:custGeom>
            <a:avLst/>
            <a:gdLst>
              <a:gd name="connsiteX0" fmla="*/ 265071 w 451051"/>
              <a:gd name="connsiteY0" fmla="*/ 261825 h 515192"/>
              <a:gd name="connsiteX1" fmla="*/ 203078 w 451051"/>
              <a:gd name="connsiteY1" fmla="*/ 339317 h 515192"/>
              <a:gd name="connsiteX2" fmla="*/ 32596 w 451051"/>
              <a:gd name="connsiteY2" fmla="*/ 308320 h 515192"/>
              <a:gd name="connsiteX3" fmla="*/ 1600 w 451051"/>
              <a:gd name="connsiteY3" fmla="*/ 246327 h 515192"/>
              <a:gd name="connsiteX4" fmla="*/ 79091 w 451051"/>
              <a:gd name="connsiteY4" fmla="*/ 168836 h 515192"/>
              <a:gd name="connsiteX5" fmla="*/ 125586 w 451051"/>
              <a:gd name="connsiteY5" fmla="*/ 153337 h 515192"/>
              <a:gd name="connsiteX6" fmla="*/ 249573 w 451051"/>
              <a:gd name="connsiteY6" fmla="*/ 230829 h 515192"/>
              <a:gd name="connsiteX7" fmla="*/ 234074 w 451051"/>
              <a:gd name="connsiteY7" fmla="*/ 277324 h 515192"/>
              <a:gd name="connsiteX8" fmla="*/ 203078 w 451051"/>
              <a:gd name="connsiteY8" fmla="*/ 230829 h 515192"/>
              <a:gd name="connsiteX9" fmla="*/ 187579 w 451051"/>
              <a:gd name="connsiteY9" fmla="*/ 184334 h 515192"/>
              <a:gd name="connsiteX10" fmla="*/ 141085 w 451051"/>
              <a:gd name="connsiteY10" fmla="*/ 137839 h 515192"/>
              <a:gd name="connsiteX11" fmla="*/ 110088 w 451051"/>
              <a:gd name="connsiteY11" fmla="*/ 91344 h 515192"/>
              <a:gd name="connsiteX12" fmla="*/ 265071 w 451051"/>
              <a:gd name="connsiteY12" fmla="*/ 44849 h 515192"/>
              <a:gd name="connsiteX13" fmla="*/ 296068 w 451051"/>
              <a:gd name="connsiteY13" fmla="*/ 137839 h 515192"/>
              <a:gd name="connsiteX14" fmla="*/ 280569 w 451051"/>
              <a:gd name="connsiteY14" fmla="*/ 199832 h 515192"/>
              <a:gd name="connsiteX15" fmla="*/ 249573 w 451051"/>
              <a:gd name="connsiteY15" fmla="*/ 246327 h 515192"/>
              <a:gd name="connsiteX16" fmla="*/ 342563 w 451051"/>
              <a:gd name="connsiteY16" fmla="*/ 215331 h 515192"/>
              <a:gd name="connsiteX17" fmla="*/ 435552 w 451051"/>
              <a:gd name="connsiteY17" fmla="*/ 168836 h 515192"/>
              <a:gd name="connsiteX18" fmla="*/ 451051 w 451051"/>
              <a:gd name="connsiteY18" fmla="*/ 215331 h 515192"/>
              <a:gd name="connsiteX19" fmla="*/ 435552 w 451051"/>
              <a:gd name="connsiteY19" fmla="*/ 277324 h 515192"/>
              <a:gd name="connsiteX20" fmla="*/ 358061 w 451051"/>
              <a:gd name="connsiteY20" fmla="*/ 354815 h 515192"/>
              <a:gd name="connsiteX21" fmla="*/ 311566 w 451051"/>
              <a:gd name="connsiteY21" fmla="*/ 370314 h 515192"/>
              <a:gd name="connsiteX22" fmla="*/ 280569 w 451051"/>
              <a:gd name="connsiteY22" fmla="*/ 292822 h 515192"/>
              <a:gd name="connsiteX23" fmla="*/ 265071 w 451051"/>
              <a:gd name="connsiteY23" fmla="*/ 246327 h 515192"/>
              <a:gd name="connsiteX24" fmla="*/ 280569 w 451051"/>
              <a:gd name="connsiteY24" fmla="*/ 106842 h 515192"/>
              <a:gd name="connsiteX25" fmla="*/ 327064 w 451051"/>
              <a:gd name="connsiteY25" fmla="*/ 75846 h 515192"/>
              <a:gd name="connsiteX26" fmla="*/ 373559 w 451051"/>
              <a:gd name="connsiteY26" fmla="*/ 215331 h 515192"/>
              <a:gd name="connsiteX27" fmla="*/ 327064 w 451051"/>
              <a:gd name="connsiteY27" fmla="*/ 230829 h 515192"/>
              <a:gd name="connsiteX28" fmla="*/ 249573 w 451051"/>
              <a:gd name="connsiteY28" fmla="*/ 246327 h 515192"/>
              <a:gd name="connsiteX29" fmla="*/ 218576 w 451051"/>
              <a:gd name="connsiteY29" fmla="*/ 292822 h 515192"/>
              <a:gd name="connsiteX30" fmla="*/ 234074 w 451051"/>
              <a:gd name="connsiteY30" fmla="*/ 509798 h 515192"/>
              <a:gd name="connsiteX31" fmla="*/ 373559 w 451051"/>
              <a:gd name="connsiteY31" fmla="*/ 385812 h 515192"/>
              <a:gd name="connsiteX32" fmla="*/ 373559 w 451051"/>
              <a:gd name="connsiteY32" fmla="*/ 339317 h 51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1051" h="515192">
                <a:moveTo>
                  <a:pt x="265071" y="261825"/>
                </a:moveTo>
                <a:cubicBezTo>
                  <a:pt x="244407" y="287656"/>
                  <a:pt x="234460" y="328856"/>
                  <a:pt x="203078" y="339317"/>
                </a:cubicBezTo>
                <a:cubicBezTo>
                  <a:pt x="159264" y="353922"/>
                  <a:pt x="80799" y="324388"/>
                  <a:pt x="32596" y="308320"/>
                </a:cubicBezTo>
                <a:cubicBezTo>
                  <a:pt x="22264" y="287656"/>
                  <a:pt x="4466" y="269252"/>
                  <a:pt x="1600" y="246327"/>
                </a:cubicBezTo>
                <a:cubicBezTo>
                  <a:pt x="-8020" y="169370"/>
                  <a:pt x="26717" y="183800"/>
                  <a:pt x="79091" y="168836"/>
                </a:cubicBezTo>
                <a:cubicBezTo>
                  <a:pt x="94799" y="164348"/>
                  <a:pt x="110088" y="158503"/>
                  <a:pt x="125586" y="153337"/>
                </a:cubicBezTo>
                <a:cubicBezTo>
                  <a:pt x="213385" y="165880"/>
                  <a:pt x="249573" y="136877"/>
                  <a:pt x="249573" y="230829"/>
                </a:cubicBezTo>
                <a:cubicBezTo>
                  <a:pt x="249573" y="247166"/>
                  <a:pt x="239240" y="261826"/>
                  <a:pt x="234074" y="277324"/>
                </a:cubicBezTo>
                <a:cubicBezTo>
                  <a:pt x="223742" y="261826"/>
                  <a:pt x="211408" y="247489"/>
                  <a:pt x="203078" y="230829"/>
                </a:cubicBezTo>
                <a:cubicBezTo>
                  <a:pt x="195772" y="216217"/>
                  <a:pt x="196641" y="197927"/>
                  <a:pt x="187579" y="184334"/>
                </a:cubicBezTo>
                <a:cubicBezTo>
                  <a:pt x="175421" y="166097"/>
                  <a:pt x="155116" y="154677"/>
                  <a:pt x="141085" y="137839"/>
                </a:cubicBezTo>
                <a:cubicBezTo>
                  <a:pt x="129161" y="123529"/>
                  <a:pt x="120420" y="106842"/>
                  <a:pt x="110088" y="91344"/>
                </a:cubicBezTo>
                <a:cubicBezTo>
                  <a:pt x="128645" y="17115"/>
                  <a:pt x="122616" y="-45804"/>
                  <a:pt x="265071" y="44849"/>
                </a:cubicBezTo>
                <a:cubicBezTo>
                  <a:pt x="292636" y="62390"/>
                  <a:pt x="285736" y="106842"/>
                  <a:pt x="296068" y="137839"/>
                </a:cubicBezTo>
                <a:cubicBezTo>
                  <a:pt x="290902" y="158503"/>
                  <a:pt x="288960" y="180254"/>
                  <a:pt x="280569" y="199832"/>
                </a:cubicBezTo>
                <a:cubicBezTo>
                  <a:pt x="273232" y="216952"/>
                  <a:pt x="231503" y="241809"/>
                  <a:pt x="249573" y="246327"/>
                </a:cubicBezTo>
                <a:cubicBezTo>
                  <a:pt x="281271" y="254252"/>
                  <a:pt x="342563" y="215331"/>
                  <a:pt x="342563" y="215331"/>
                </a:cubicBezTo>
                <a:cubicBezTo>
                  <a:pt x="350394" y="210110"/>
                  <a:pt x="417218" y="159669"/>
                  <a:pt x="435552" y="168836"/>
                </a:cubicBezTo>
                <a:cubicBezTo>
                  <a:pt x="450164" y="176142"/>
                  <a:pt x="445885" y="199833"/>
                  <a:pt x="451051" y="215331"/>
                </a:cubicBezTo>
                <a:cubicBezTo>
                  <a:pt x="445885" y="235995"/>
                  <a:pt x="443943" y="257746"/>
                  <a:pt x="435552" y="277324"/>
                </a:cubicBezTo>
                <a:cubicBezTo>
                  <a:pt x="418644" y="316776"/>
                  <a:pt x="395634" y="336028"/>
                  <a:pt x="358061" y="354815"/>
                </a:cubicBezTo>
                <a:cubicBezTo>
                  <a:pt x="343449" y="362121"/>
                  <a:pt x="327064" y="365148"/>
                  <a:pt x="311566" y="370314"/>
                </a:cubicBezTo>
                <a:cubicBezTo>
                  <a:pt x="301234" y="344483"/>
                  <a:pt x="290337" y="318871"/>
                  <a:pt x="280569" y="292822"/>
                </a:cubicBezTo>
                <a:cubicBezTo>
                  <a:pt x="274833" y="277526"/>
                  <a:pt x="265071" y="262664"/>
                  <a:pt x="265071" y="246327"/>
                </a:cubicBezTo>
                <a:cubicBezTo>
                  <a:pt x="265071" y="199546"/>
                  <a:pt x="264582" y="150807"/>
                  <a:pt x="280569" y="106842"/>
                </a:cubicBezTo>
                <a:cubicBezTo>
                  <a:pt x="286934" y="89337"/>
                  <a:pt x="311566" y="86178"/>
                  <a:pt x="327064" y="75846"/>
                </a:cubicBezTo>
                <a:cubicBezTo>
                  <a:pt x="408127" y="96111"/>
                  <a:pt x="433422" y="80639"/>
                  <a:pt x="373559" y="215331"/>
                </a:cubicBezTo>
                <a:cubicBezTo>
                  <a:pt x="366924" y="230260"/>
                  <a:pt x="342913" y="226867"/>
                  <a:pt x="327064" y="230829"/>
                </a:cubicBezTo>
                <a:cubicBezTo>
                  <a:pt x="301509" y="237218"/>
                  <a:pt x="275403" y="241161"/>
                  <a:pt x="249573" y="246327"/>
                </a:cubicBezTo>
                <a:cubicBezTo>
                  <a:pt x="239241" y="261825"/>
                  <a:pt x="219670" y="274227"/>
                  <a:pt x="218576" y="292822"/>
                </a:cubicBezTo>
                <a:cubicBezTo>
                  <a:pt x="214318" y="365206"/>
                  <a:pt x="192493" y="450396"/>
                  <a:pt x="234074" y="509798"/>
                </a:cubicBezTo>
                <a:cubicBezTo>
                  <a:pt x="258400" y="544549"/>
                  <a:pt x="367224" y="400593"/>
                  <a:pt x="373559" y="385812"/>
                </a:cubicBezTo>
                <a:cubicBezTo>
                  <a:pt x="379664" y="371567"/>
                  <a:pt x="373559" y="354815"/>
                  <a:pt x="373559" y="339317"/>
                </a:cubicBezTo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04E96DB-3F46-4757-BCF5-949E1E3EE045}"/>
              </a:ext>
            </a:extLst>
          </p:cNvPr>
          <p:cNvGrpSpPr/>
          <p:nvPr/>
        </p:nvGrpSpPr>
        <p:grpSpPr>
          <a:xfrm>
            <a:off x="10034488" y="5853004"/>
            <a:ext cx="437496" cy="505165"/>
            <a:chOff x="5423658" y="4441589"/>
            <a:chExt cx="437496" cy="505165"/>
          </a:xfrm>
        </p:grpSpPr>
        <p:sp>
          <p:nvSpPr>
            <p:cNvPr id="33" name="Freeform: Shape 15">
              <a:extLst>
                <a:ext uri="{FF2B5EF4-FFF2-40B4-BE49-F238E27FC236}">
                  <a16:creationId xmlns:a16="http://schemas.microsoft.com/office/drawing/2014/main" id="{E140012D-2FA2-4AF4-A889-A4660B4BCF7A}"/>
                </a:ext>
              </a:extLst>
            </p:cNvPr>
            <p:cNvSpPr/>
            <p:nvPr/>
          </p:nvSpPr>
          <p:spPr>
            <a:xfrm>
              <a:off x="5423658" y="4441589"/>
              <a:ext cx="294468" cy="487302"/>
            </a:xfrm>
            <a:custGeom>
              <a:avLst/>
              <a:gdLst>
                <a:gd name="connsiteX0" fmla="*/ 139485 w 294468"/>
                <a:gd name="connsiteY0" fmla="*/ 155818 h 487302"/>
                <a:gd name="connsiteX1" fmla="*/ 216977 w 294468"/>
                <a:gd name="connsiteY1" fmla="*/ 124821 h 487302"/>
                <a:gd name="connsiteX2" fmla="*/ 263472 w 294468"/>
                <a:gd name="connsiteY2" fmla="*/ 109323 h 487302"/>
                <a:gd name="connsiteX3" fmla="*/ 294468 w 294468"/>
                <a:gd name="connsiteY3" fmla="*/ 171316 h 487302"/>
                <a:gd name="connsiteX4" fmla="*/ 278970 w 294468"/>
                <a:gd name="connsiteY4" fmla="*/ 264306 h 487302"/>
                <a:gd name="connsiteX5" fmla="*/ 123987 w 294468"/>
                <a:gd name="connsiteY5" fmla="*/ 264306 h 487302"/>
                <a:gd name="connsiteX6" fmla="*/ 263472 w 294468"/>
                <a:gd name="connsiteY6" fmla="*/ 264306 h 487302"/>
                <a:gd name="connsiteX7" fmla="*/ 278970 w 294468"/>
                <a:gd name="connsiteY7" fmla="*/ 310801 h 487302"/>
                <a:gd name="connsiteX8" fmla="*/ 263472 w 294468"/>
                <a:gd name="connsiteY8" fmla="*/ 434787 h 487302"/>
                <a:gd name="connsiteX9" fmla="*/ 216977 w 294468"/>
                <a:gd name="connsiteY9" fmla="*/ 450286 h 487302"/>
                <a:gd name="connsiteX10" fmla="*/ 123987 w 294468"/>
                <a:gd name="connsiteY10" fmla="*/ 434787 h 487302"/>
                <a:gd name="connsiteX11" fmla="*/ 123987 w 294468"/>
                <a:gd name="connsiteY11" fmla="*/ 279804 h 487302"/>
                <a:gd name="connsiteX12" fmla="*/ 170482 w 294468"/>
                <a:gd name="connsiteY12" fmla="*/ 295303 h 487302"/>
                <a:gd name="connsiteX13" fmla="*/ 154984 w 294468"/>
                <a:gd name="connsiteY13" fmla="*/ 481282 h 487302"/>
                <a:gd name="connsiteX14" fmla="*/ 0 w 294468"/>
                <a:gd name="connsiteY14" fmla="*/ 434787 h 487302"/>
                <a:gd name="connsiteX15" fmla="*/ 46495 w 294468"/>
                <a:gd name="connsiteY15" fmla="*/ 248808 h 487302"/>
                <a:gd name="connsiteX16" fmla="*/ 139485 w 294468"/>
                <a:gd name="connsiteY16" fmla="*/ 217811 h 487302"/>
                <a:gd name="connsiteX17" fmla="*/ 77492 w 294468"/>
                <a:gd name="connsiteY17" fmla="*/ 279804 h 487302"/>
                <a:gd name="connsiteX18" fmla="*/ 61994 w 294468"/>
                <a:gd name="connsiteY18" fmla="*/ 233309 h 487302"/>
                <a:gd name="connsiteX19" fmla="*/ 77492 w 294468"/>
                <a:gd name="connsiteY19" fmla="*/ 109323 h 487302"/>
                <a:gd name="connsiteX20" fmla="*/ 123987 w 294468"/>
                <a:gd name="connsiteY20" fmla="*/ 78326 h 487302"/>
                <a:gd name="connsiteX21" fmla="*/ 154984 w 294468"/>
                <a:gd name="connsiteY21" fmla="*/ 124821 h 487302"/>
                <a:gd name="connsiteX22" fmla="*/ 170482 w 294468"/>
                <a:gd name="connsiteY22" fmla="*/ 171316 h 487302"/>
                <a:gd name="connsiteX23" fmla="*/ 185980 w 294468"/>
                <a:gd name="connsiteY23" fmla="*/ 233309 h 487302"/>
                <a:gd name="connsiteX24" fmla="*/ 201478 w 294468"/>
                <a:gd name="connsiteY24" fmla="*/ 171316 h 487302"/>
                <a:gd name="connsiteX25" fmla="*/ 232475 w 294468"/>
                <a:gd name="connsiteY25" fmla="*/ 78326 h 487302"/>
                <a:gd name="connsiteX26" fmla="*/ 216977 w 294468"/>
                <a:gd name="connsiteY26" fmla="*/ 16333 h 487302"/>
                <a:gd name="connsiteX27" fmla="*/ 30997 w 294468"/>
                <a:gd name="connsiteY27" fmla="*/ 78326 h 487302"/>
                <a:gd name="connsiteX28" fmla="*/ 46495 w 294468"/>
                <a:gd name="connsiteY28" fmla="*/ 248808 h 487302"/>
                <a:gd name="connsiteX29" fmla="*/ 108489 w 294468"/>
                <a:gd name="connsiteY29" fmla="*/ 264306 h 487302"/>
                <a:gd name="connsiteX30" fmla="*/ 154984 w 294468"/>
                <a:gd name="connsiteY30" fmla="*/ 279804 h 48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4468" h="487302">
                  <a:moveTo>
                    <a:pt x="139485" y="155818"/>
                  </a:moveTo>
                  <a:cubicBezTo>
                    <a:pt x="165316" y="145486"/>
                    <a:pt x="190928" y="134589"/>
                    <a:pt x="216977" y="124821"/>
                  </a:cubicBezTo>
                  <a:cubicBezTo>
                    <a:pt x="232273" y="119085"/>
                    <a:pt x="249463" y="100918"/>
                    <a:pt x="263472" y="109323"/>
                  </a:cubicBezTo>
                  <a:cubicBezTo>
                    <a:pt x="283283" y="121210"/>
                    <a:pt x="284136" y="150652"/>
                    <a:pt x="294468" y="171316"/>
                  </a:cubicBezTo>
                  <a:cubicBezTo>
                    <a:pt x="289302" y="202313"/>
                    <a:pt x="297235" y="238735"/>
                    <a:pt x="278970" y="264306"/>
                  </a:cubicBezTo>
                  <a:cubicBezTo>
                    <a:pt x="254375" y="298739"/>
                    <a:pt x="137839" y="266615"/>
                    <a:pt x="123987" y="264306"/>
                  </a:cubicBezTo>
                  <a:cubicBezTo>
                    <a:pt x="174918" y="247329"/>
                    <a:pt x="203178" y="229852"/>
                    <a:pt x="263472" y="264306"/>
                  </a:cubicBezTo>
                  <a:cubicBezTo>
                    <a:pt x="277656" y="272411"/>
                    <a:pt x="273804" y="295303"/>
                    <a:pt x="278970" y="310801"/>
                  </a:cubicBezTo>
                  <a:cubicBezTo>
                    <a:pt x="273804" y="352130"/>
                    <a:pt x="280388" y="396726"/>
                    <a:pt x="263472" y="434787"/>
                  </a:cubicBezTo>
                  <a:cubicBezTo>
                    <a:pt x="256837" y="449716"/>
                    <a:pt x="233314" y="450286"/>
                    <a:pt x="216977" y="450286"/>
                  </a:cubicBezTo>
                  <a:cubicBezTo>
                    <a:pt x="185553" y="450286"/>
                    <a:pt x="154984" y="439953"/>
                    <a:pt x="123987" y="434787"/>
                  </a:cubicBezTo>
                  <a:cubicBezTo>
                    <a:pt x="106672" y="382840"/>
                    <a:pt x="84413" y="339165"/>
                    <a:pt x="123987" y="279804"/>
                  </a:cubicBezTo>
                  <a:cubicBezTo>
                    <a:pt x="133049" y="266211"/>
                    <a:pt x="154984" y="290137"/>
                    <a:pt x="170482" y="295303"/>
                  </a:cubicBezTo>
                  <a:cubicBezTo>
                    <a:pt x="187502" y="346363"/>
                    <a:pt x="228998" y="444275"/>
                    <a:pt x="154984" y="481282"/>
                  </a:cubicBezTo>
                  <a:cubicBezTo>
                    <a:pt x="106742" y="505403"/>
                    <a:pt x="51661" y="450285"/>
                    <a:pt x="0" y="434787"/>
                  </a:cubicBezTo>
                  <a:cubicBezTo>
                    <a:pt x="2613" y="411275"/>
                    <a:pt x="-4500" y="280680"/>
                    <a:pt x="46495" y="248808"/>
                  </a:cubicBezTo>
                  <a:cubicBezTo>
                    <a:pt x="74202" y="231491"/>
                    <a:pt x="139485" y="217811"/>
                    <a:pt x="139485" y="217811"/>
                  </a:cubicBezTo>
                  <a:cubicBezTo>
                    <a:pt x="133581" y="235523"/>
                    <a:pt x="124725" y="303421"/>
                    <a:pt x="77492" y="279804"/>
                  </a:cubicBezTo>
                  <a:cubicBezTo>
                    <a:pt x="62880" y="272498"/>
                    <a:pt x="67160" y="248807"/>
                    <a:pt x="61994" y="233309"/>
                  </a:cubicBezTo>
                  <a:cubicBezTo>
                    <a:pt x="67160" y="191980"/>
                    <a:pt x="62024" y="147994"/>
                    <a:pt x="77492" y="109323"/>
                  </a:cubicBezTo>
                  <a:cubicBezTo>
                    <a:pt x="84410" y="92028"/>
                    <a:pt x="105722" y="74673"/>
                    <a:pt x="123987" y="78326"/>
                  </a:cubicBezTo>
                  <a:cubicBezTo>
                    <a:pt x="142252" y="81979"/>
                    <a:pt x="144652" y="109323"/>
                    <a:pt x="154984" y="124821"/>
                  </a:cubicBezTo>
                  <a:cubicBezTo>
                    <a:pt x="160150" y="140319"/>
                    <a:pt x="165994" y="155608"/>
                    <a:pt x="170482" y="171316"/>
                  </a:cubicBezTo>
                  <a:cubicBezTo>
                    <a:pt x="176334" y="191797"/>
                    <a:pt x="164680" y="233309"/>
                    <a:pt x="185980" y="233309"/>
                  </a:cubicBezTo>
                  <a:cubicBezTo>
                    <a:pt x="207280" y="233309"/>
                    <a:pt x="195357" y="191718"/>
                    <a:pt x="201478" y="171316"/>
                  </a:cubicBezTo>
                  <a:cubicBezTo>
                    <a:pt x="210867" y="140021"/>
                    <a:pt x="232475" y="78326"/>
                    <a:pt x="232475" y="78326"/>
                  </a:cubicBezTo>
                  <a:cubicBezTo>
                    <a:pt x="227309" y="57662"/>
                    <a:pt x="237527" y="21937"/>
                    <a:pt x="216977" y="16333"/>
                  </a:cubicBezTo>
                  <a:cubicBezTo>
                    <a:pt x="79943" y="-21040"/>
                    <a:pt x="77704" y="8266"/>
                    <a:pt x="30997" y="78326"/>
                  </a:cubicBezTo>
                  <a:cubicBezTo>
                    <a:pt x="9476" y="142892"/>
                    <a:pt x="-7885" y="167238"/>
                    <a:pt x="46495" y="248808"/>
                  </a:cubicBezTo>
                  <a:cubicBezTo>
                    <a:pt x="58310" y="266531"/>
                    <a:pt x="88008" y="258454"/>
                    <a:pt x="108489" y="264306"/>
                  </a:cubicBezTo>
                  <a:cubicBezTo>
                    <a:pt x="124197" y="268794"/>
                    <a:pt x="154984" y="279804"/>
                    <a:pt x="154984" y="27980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23">
              <a:extLst>
                <a:ext uri="{FF2B5EF4-FFF2-40B4-BE49-F238E27FC236}">
                  <a16:creationId xmlns:a16="http://schemas.microsoft.com/office/drawing/2014/main" id="{F5100CBC-BFC1-4455-9AD4-41018A48B21B}"/>
                </a:ext>
              </a:extLst>
            </p:cNvPr>
            <p:cNvSpPr/>
            <p:nvPr/>
          </p:nvSpPr>
          <p:spPr>
            <a:xfrm>
              <a:off x="5561351" y="4496939"/>
              <a:ext cx="299803" cy="449815"/>
            </a:xfrm>
            <a:custGeom>
              <a:avLst/>
              <a:gdLst>
                <a:gd name="connsiteX0" fmla="*/ 0 w 299803"/>
                <a:gd name="connsiteY0" fmla="*/ 60071 h 449815"/>
                <a:gd name="connsiteX1" fmla="*/ 119921 w 299803"/>
                <a:gd name="connsiteY1" fmla="*/ 110 h 449815"/>
                <a:gd name="connsiteX2" fmla="*/ 209862 w 299803"/>
                <a:gd name="connsiteY2" fmla="*/ 30091 h 449815"/>
                <a:gd name="connsiteX3" fmla="*/ 254833 w 299803"/>
                <a:gd name="connsiteY3" fmla="*/ 120031 h 449815"/>
                <a:gd name="connsiteX4" fmla="*/ 239842 w 299803"/>
                <a:gd name="connsiteY4" fmla="*/ 179992 h 449815"/>
                <a:gd name="connsiteX5" fmla="*/ 194872 w 299803"/>
                <a:gd name="connsiteY5" fmla="*/ 224963 h 449815"/>
                <a:gd name="connsiteX6" fmla="*/ 149901 w 299803"/>
                <a:gd name="connsiteY6" fmla="*/ 239953 h 449815"/>
                <a:gd name="connsiteX7" fmla="*/ 194872 w 299803"/>
                <a:gd name="connsiteY7" fmla="*/ 254943 h 449815"/>
                <a:gd name="connsiteX8" fmla="*/ 254833 w 299803"/>
                <a:gd name="connsiteY8" fmla="*/ 269933 h 449815"/>
                <a:gd name="connsiteX9" fmla="*/ 299803 w 299803"/>
                <a:gd name="connsiteY9" fmla="*/ 329894 h 449815"/>
                <a:gd name="connsiteX10" fmla="*/ 239842 w 299803"/>
                <a:gd name="connsiteY10" fmla="*/ 434825 h 449815"/>
                <a:gd name="connsiteX11" fmla="*/ 179882 w 299803"/>
                <a:gd name="connsiteY11" fmla="*/ 449815 h 449815"/>
                <a:gd name="connsiteX12" fmla="*/ 119921 w 299803"/>
                <a:gd name="connsiteY12" fmla="*/ 434825 h 449815"/>
                <a:gd name="connsiteX13" fmla="*/ 89941 w 299803"/>
                <a:gd name="connsiteY13" fmla="*/ 344884 h 44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9803" h="449815">
                  <a:moveTo>
                    <a:pt x="0" y="60071"/>
                  </a:moveTo>
                  <a:cubicBezTo>
                    <a:pt x="4819" y="57179"/>
                    <a:pt x="92692" y="-2916"/>
                    <a:pt x="119921" y="110"/>
                  </a:cubicBezTo>
                  <a:cubicBezTo>
                    <a:pt x="151330" y="3600"/>
                    <a:pt x="179882" y="20097"/>
                    <a:pt x="209862" y="30091"/>
                  </a:cubicBezTo>
                  <a:cubicBezTo>
                    <a:pt x="225019" y="52826"/>
                    <a:pt x="254833" y="89003"/>
                    <a:pt x="254833" y="120031"/>
                  </a:cubicBezTo>
                  <a:cubicBezTo>
                    <a:pt x="254833" y="140633"/>
                    <a:pt x="250064" y="162104"/>
                    <a:pt x="239842" y="179992"/>
                  </a:cubicBezTo>
                  <a:cubicBezTo>
                    <a:pt x="229324" y="198398"/>
                    <a:pt x="212511" y="213204"/>
                    <a:pt x="194872" y="224963"/>
                  </a:cubicBezTo>
                  <a:cubicBezTo>
                    <a:pt x="181725" y="233728"/>
                    <a:pt x="164891" y="234956"/>
                    <a:pt x="149901" y="239953"/>
                  </a:cubicBezTo>
                  <a:cubicBezTo>
                    <a:pt x="164891" y="244950"/>
                    <a:pt x="179679" y="250602"/>
                    <a:pt x="194872" y="254943"/>
                  </a:cubicBezTo>
                  <a:cubicBezTo>
                    <a:pt x="214681" y="260603"/>
                    <a:pt x="238068" y="257958"/>
                    <a:pt x="254833" y="269933"/>
                  </a:cubicBezTo>
                  <a:cubicBezTo>
                    <a:pt x="275163" y="284454"/>
                    <a:pt x="284813" y="309907"/>
                    <a:pt x="299803" y="329894"/>
                  </a:cubicBezTo>
                  <a:cubicBezTo>
                    <a:pt x="286904" y="381491"/>
                    <a:pt x="291938" y="405055"/>
                    <a:pt x="239842" y="434825"/>
                  </a:cubicBezTo>
                  <a:cubicBezTo>
                    <a:pt x="221955" y="445046"/>
                    <a:pt x="199869" y="444818"/>
                    <a:pt x="179882" y="449815"/>
                  </a:cubicBezTo>
                  <a:cubicBezTo>
                    <a:pt x="159895" y="444818"/>
                    <a:pt x="133329" y="450467"/>
                    <a:pt x="119921" y="434825"/>
                  </a:cubicBezTo>
                  <a:cubicBezTo>
                    <a:pt x="99355" y="410831"/>
                    <a:pt x="89941" y="344884"/>
                    <a:pt x="89941" y="34488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D7376CF6-2D74-4B0B-ACA6-DF47C6ECC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671" y="2768172"/>
            <a:ext cx="2187529" cy="28392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D46B2E-3300-497B-A426-0175390259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747" y="348562"/>
            <a:ext cx="7308937" cy="548486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EDB1DC3-4DDF-4BC8-AEF7-EF17101CF9DD}"/>
              </a:ext>
            </a:extLst>
          </p:cNvPr>
          <p:cNvSpPr txBox="1"/>
          <p:nvPr/>
        </p:nvSpPr>
        <p:spPr>
          <a:xfrm>
            <a:off x="-671745" y="3370973"/>
            <a:ext cx="727310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ASMA KHANOM  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ASSISTANT TEACHER   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KALACHANDPUR GPS SADAR,NOAKHALI</a:t>
            </a:r>
          </a:p>
        </p:txBody>
      </p:sp>
      <p:sp>
        <p:nvSpPr>
          <p:cNvPr id="39" name="Flowchart: Punched Tape 38">
            <a:extLst>
              <a:ext uri="{FF2B5EF4-FFF2-40B4-BE49-F238E27FC236}">
                <a16:creationId xmlns:a16="http://schemas.microsoft.com/office/drawing/2014/main" id="{7716841C-E4B3-4B56-834D-5CDA341A90A0}"/>
              </a:ext>
            </a:extLst>
          </p:cNvPr>
          <p:cNvSpPr/>
          <p:nvPr/>
        </p:nvSpPr>
        <p:spPr>
          <a:xfrm>
            <a:off x="3332411" y="-107254"/>
            <a:ext cx="5249533" cy="1828800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C35197E-58E4-4805-9B1A-3EAD437F2B3D}"/>
              </a:ext>
            </a:extLst>
          </p:cNvPr>
          <p:cNvGrpSpPr/>
          <p:nvPr/>
        </p:nvGrpSpPr>
        <p:grpSpPr>
          <a:xfrm>
            <a:off x="-177426" y="5255293"/>
            <a:ext cx="12546852" cy="1637566"/>
            <a:chOff x="121168" y="5787038"/>
            <a:chExt cx="12322817" cy="140140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E1B71FA-7D52-4720-BEFD-93C06362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BFD9AC3-30A6-4448-9241-847BEC810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10" y="5787038"/>
              <a:ext cx="7005075" cy="1401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7570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4EDAD46-129D-43DA-BE60-0F393BED99C4}"/>
              </a:ext>
            </a:extLst>
          </p:cNvPr>
          <p:cNvGrpSpPr/>
          <p:nvPr/>
        </p:nvGrpSpPr>
        <p:grpSpPr>
          <a:xfrm>
            <a:off x="-139147" y="5260879"/>
            <a:ext cx="12546852" cy="1637566"/>
            <a:chOff x="121168" y="5787038"/>
            <a:chExt cx="12322817" cy="14014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2056481-0ABE-4144-8190-90C5345A4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D6D81F3-FA1A-4323-BEAE-98ABCCA81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10" y="5787038"/>
              <a:ext cx="7005075" cy="14014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9FCCB7C-26B5-47A5-B195-1574DA9C1501}"/>
              </a:ext>
            </a:extLst>
          </p:cNvPr>
          <p:cNvSpPr txBox="1"/>
          <p:nvPr/>
        </p:nvSpPr>
        <p:spPr>
          <a:xfrm>
            <a:off x="107852" y="2287128"/>
            <a:ext cx="12084148" cy="2708434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a)How many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colours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there in a rainbow?</a:t>
            </a:r>
          </a:p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a)There are 7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colours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rainbow.</a:t>
            </a:r>
          </a:p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b)Write the name of seven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colours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Red,Orange,Yellow,Green,Blue,Indigo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Violet.</a:t>
            </a:r>
          </a:p>
          <a:p>
            <a:pPr algn="ctr"/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45C69-382F-495D-82C2-DE328CAF5621}"/>
              </a:ext>
            </a:extLst>
          </p:cNvPr>
          <p:cNvSpPr/>
          <p:nvPr/>
        </p:nvSpPr>
        <p:spPr>
          <a:xfrm>
            <a:off x="4504004" y="169066"/>
            <a:ext cx="3076139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031831-5F0B-4161-8977-1578CB2D7A16}"/>
              </a:ext>
            </a:extLst>
          </p:cNvPr>
          <p:cNvSpPr/>
          <p:nvPr/>
        </p:nvSpPr>
        <p:spPr>
          <a:xfrm>
            <a:off x="1716520" y="1048451"/>
            <a:ext cx="953636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 </a:t>
            </a: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14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9386" y="3390800"/>
            <a:ext cx="713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Draw a Rainbow and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3F03B5-6058-47D8-B01A-35457A00B718}"/>
              </a:ext>
            </a:extLst>
          </p:cNvPr>
          <p:cNvGrpSpPr/>
          <p:nvPr/>
        </p:nvGrpSpPr>
        <p:grpSpPr>
          <a:xfrm>
            <a:off x="-139147" y="5260879"/>
            <a:ext cx="12546852" cy="1637566"/>
            <a:chOff x="121168" y="5787038"/>
            <a:chExt cx="12322817" cy="1401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3C70D1-318D-488A-93EA-1CFD86799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310E322-2D99-444E-AC13-961629C94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10" y="5787038"/>
              <a:ext cx="7005075" cy="1401400"/>
            </a:xfrm>
            <a:prstGeom prst="rect">
              <a:avLst/>
            </a:prstGeom>
          </p:spPr>
        </p:pic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663803AE-5443-4BAA-B80C-C680EA1ABAF2}"/>
              </a:ext>
            </a:extLst>
          </p:cNvPr>
          <p:cNvSpPr/>
          <p:nvPr/>
        </p:nvSpPr>
        <p:spPr>
          <a:xfrm>
            <a:off x="2119745" y="228600"/>
            <a:ext cx="7952509" cy="14685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</a:rPr>
              <a:t>Home 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0F0FB6-6541-44CB-9F31-827C5BFDED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" t="1128" r="19688" b="41200"/>
          <a:stretch/>
        </p:blipFill>
        <p:spPr>
          <a:xfrm>
            <a:off x="533400" y="1806378"/>
            <a:ext cx="3735986" cy="22923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52491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0800" y="3505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996440"/>
            <a:ext cx="5029200" cy="301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dbye song">
            <a:hlinkClick r:id="" action="ppaction://media"/>
            <a:extLst>
              <a:ext uri="{FF2B5EF4-FFF2-40B4-BE49-F238E27FC236}">
                <a16:creationId xmlns:a16="http://schemas.microsoft.com/office/drawing/2014/main" id="{001F0B44-A7FC-4A03-8D0E-07037B255D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5" name="applause.wav"/>
          </p:stSnd>
        </p:sndAc>
      </p:transition>
    </mc:Choice>
    <mc:Fallback xmlns="">
      <p:transition spd="slow">
        <p:fade/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1828800"/>
            <a:ext cx="5486400" cy="4191000"/>
          </a:xfrm>
          <a:noFill/>
          <a:ln w="38100">
            <a:noFill/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Class :Two  </a:t>
            </a: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Subject: English</a:t>
            </a: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Lesson’s name :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Colours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Unit:16</a:t>
            </a: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Lesson:4-6(A)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11A4ECD7-8DCF-44D6-BE57-D457047E2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817" y="1655251"/>
            <a:ext cx="3876675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419DDD3B-4EE6-4008-B034-E7234A40185E}"/>
              </a:ext>
            </a:extLst>
          </p:cNvPr>
          <p:cNvSpPr/>
          <p:nvPr/>
        </p:nvSpPr>
        <p:spPr>
          <a:xfrm>
            <a:off x="2362200" y="-123639"/>
            <a:ext cx="6629400" cy="1791833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</a:p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970B86-0041-41DD-936B-D89D3E9B57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9496" r="86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1" t="3692" r="17986" b="8230"/>
          <a:stretch/>
        </p:blipFill>
        <p:spPr>
          <a:xfrm>
            <a:off x="5249280" y="2311859"/>
            <a:ext cx="1137898" cy="3224882"/>
          </a:xfrm>
          <a:prstGeom prst="rect">
            <a:avLst/>
          </a:prstGeom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FCD6A41-48F8-4B87-A39C-25CEEC1E835E}"/>
              </a:ext>
            </a:extLst>
          </p:cNvPr>
          <p:cNvGrpSpPr/>
          <p:nvPr/>
        </p:nvGrpSpPr>
        <p:grpSpPr>
          <a:xfrm>
            <a:off x="-177426" y="5255293"/>
            <a:ext cx="12546852" cy="1637566"/>
            <a:chOff x="121168" y="5787038"/>
            <a:chExt cx="12322817" cy="14014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6D8933-8BA0-4CFA-AAC0-8C32FA54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0AB37F4-0023-4855-80A3-285CEC9B5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10" y="5787038"/>
              <a:ext cx="7005075" cy="14014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1DF57-24B2-4325-B02C-202F09D2B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pic>
        <p:nvPicPr>
          <p:cNvPr id="5" name="L4-6B_U16C2">
            <a:hlinkClick r:id="" action="ppaction://media"/>
            <a:extLst>
              <a:ext uri="{FF2B5EF4-FFF2-40B4-BE49-F238E27FC236}">
                <a16:creationId xmlns:a16="http://schemas.microsoft.com/office/drawing/2014/main" id="{47EF1002-E42A-42DD-802D-FFCA22816D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3580" y="2590800"/>
            <a:ext cx="62484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CEBE2B-9AC6-4B6D-A05F-EF2F94C92C32}"/>
              </a:ext>
            </a:extLst>
          </p:cNvPr>
          <p:cNvSpPr txBox="1"/>
          <p:nvPr/>
        </p:nvSpPr>
        <p:spPr>
          <a:xfrm>
            <a:off x="430801" y="365125"/>
            <a:ext cx="10922999" cy="11006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55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sing a song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0F4675-3549-4D62-9A94-E5C6C3E00BCE}"/>
              </a:ext>
            </a:extLst>
          </p:cNvPr>
          <p:cNvGrpSpPr/>
          <p:nvPr/>
        </p:nvGrpSpPr>
        <p:grpSpPr>
          <a:xfrm>
            <a:off x="-177426" y="5255293"/>
            <a:ext cx="12546852" cy="1637566"/>
            <a:chOff x="121168" y="5787038"/>
            <a:chExt cx="12322817" cy="14014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2E6FB5F-86D8-436F-A28A-C18D363D3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FDCBA19-137C-4026-A4D0-D36420C80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10" y="5787038"/>
              <a:ext cx="7005075" cy="1401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88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909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2214" y="67224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5206606" y="5094237"/>
            <a:ext cx="21836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Rainbow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5571291"/>
            <a:ext cx="8711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there in Rainbow?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06606" y="614737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Colours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1ABAE3-3E80-4C59-86AC-228E281B2EC6}"/>
              </a:ext>
            </a:extLst>
          </p:cNvPr>
          <p:cNvSpPr txBox="1"/>
          <p:nvPr/>
        </p:nvSpPr>
        <p:spPr>
          <a:xfrm>
            <a:off x="3804714" y="697853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C7BD92C-9E2B-4344-9101-6297890C0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97049"/>
            <a:ext cx="5029200" cy="3886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/>
          <p:cNvSpPr txBox="1"/>
          <p:nvPr/>
        </p:nvSpPr>
        <p:spPr>
          <a:xfrm>
            <a:off x="2971800" y="57463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is-</a:t>
            </a:r>
          </a:p>
        </p:txBody>
      </p:sp>
      <p:sp>
        <p:nvSpPr>
          <p:cNvPr id="100" name="Title 1"/>
          <p:cNvSpPr txBox="1">
            <a:spLocks/>
          </p:cNvSpPr>
          <p:nvPr/>
        </p:nvSpPr>
        <p:spPr>
          <a:xfrm>
            <a:off x="2362200" y="5171129"/>
            <a:ext cx="8458200" cy="1600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9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9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9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916720-9680-41B2-AE4C-01B986FAE8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19200"/>
            <a:ext cx="4151376" cy="41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4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51011" y="173995"/>
            <a:ext cx="5257800" cy="685800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outcomes:</a:t>
            </a:r>
            <a:b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020488-620F-42DD-854C-E6C06EE4D435}"/>
              </a:ext>
            </a:extLst>
          </p:cNvPr>
          <p:cNvSpPr txBox="1"/>
          <p:nvPr/>
        </p:nvSpPr>
        <p:spPr>
          <a:xfrm>
            <a:off x="1653822" y="2057400"/>
            <a:ext cx="8077200" cy="361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familiar with English sounds by listening to common English word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1.1.2 Say simple words and phrases with proper sounds and stress.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1.4.1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words and phrases sentences with the help of visual clues and simple sentences.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3.1.1 Write words and phrases using non-cursive capital letters.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133859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 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11687B-A9F4-42FA-8FD9-66363824654C}"/>
              </a:ext>
            </a:extLst>
          </p:cNvPr>
          <p:cNvGrpSpPr/>
          <p:nvPr/>
        </p:nvGrpSpPr>
        <p:grpSpPr>
          <a:xfrm>
            <a:off x="-177426" y="5255293"/>
            <a:ext cx="12546852" cy="1637566"/>
            <a:chOff x="121168" y="5787038"/>
            <a:chExt cx="12322817" cy="1401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649894-CDA5-406E-8048-A668F0B2D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688EE23-5D15-41B4-B400-D1C19EED2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10" y="5787038"/>
              <a:ext cx="7005075" cy="14014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800600" y="5538755"/>
            <a:ext cx="17526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rgbClr val="FF0000"/>
                </a:solidFill>
                <a:latin typeface="Times NeYw Roman"/>
              </a:rPr>
              <a:t>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1524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listen and say.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810000" y="10668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this?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5792D6A-3C7C-415B-8C1C-C41239DF428A}"/>
              </a:ext>
            </a:extLst>
          </p:cNvPr>
          <p:cNvSpPr/>
          <p:nvPr/>
        </p:nvSpPr>
        <p:spPr>
          <a:xfrm>
            <a:off x="3886200" y="1833195"/>
            <a:ext cx="3581400" cy="3581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31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465320" y="5535637"/>
            <a:ext cx="2895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>
                <a:solidFill>
                  <a:srgbClr val="FFC000"/>
                </a:solidFill>
                <a:latin typeface="Times NeYw Roman"/>
              </a:rPr>
              <a:t>Orange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828800" y="1524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listen and say.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810000" y="10668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this?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150824-5B17-42E1-9E17-FBAB5FC3A9E3}"/>
              </a:ext>
            </a:extLst>
          </p:cNvPr>
          <p:cNvSpPr/>
          <p:nvPr/>
        </p:nvSpPr>
        <p:spPr>
          <a:xfrm>
            <a:off x="3886200" y="1833195"/>
            <a:ext cx="3581400" cy="3581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80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4345</TotalTime>
  <Words>369</Words>
  <Application>Microsoft Office PowerPoint</Application>
  <PresentationFormat>Widescreen</PresentationFormat>
  <Paragraphs>105</Paragraphs>
  <Slides>22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Elephant</vt:lpstr>
      <vt:lpstr>Times New Roman</vt:lpstr>
      <vt:lpstr>Times NeYw Roman</vt:lpstr>
      <vt:lpstr>Office Theme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dell</cp:lastModifiedBy>
  <cp:revision>350</cp:revision>
  <dcterms:created xsi:type="dcterms:W3CDTF">2006-08-16T00:00:00Z</dcterms:created>
  <dcterms:modified xsi:type="dcterms:W3CDTF">2022-01-16T14:59:16Z</dcterms:modified>
</cp:coreProperties>
</file>