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1" r:id="rId2"/>
    <p:sldId id="278" r:id="rId3"/>
    <p:sldId id="258" r:id="rId4"/>
    <p:sldId id="260" r:id="rId5"/>
    <p:sldId id="261" r:id="rId6"/>
    <p:sldId id="262" r:id="rId7"/>
    <p:sldId id="264" r:id="rId8"/>
    <p:sldId id="265" r:id="rId9"/>
    <p:sldId id="277" r:id="rId10"/>
    <p:sldId id="268" r:id="rId11"/>
    <p:sldId id="270" r:id="rId12"/>
    <p:sldId id="269" r:id="rId13"/>
    <p:sldId id="271" r:id="rId14"/>
    <p:sldId id="272" r:id="rId15"/>
    <p:sldId id="273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1" autoAdjust="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32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5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30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778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8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170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608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277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3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85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0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08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67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1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53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7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8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76" y="1447800"/>
            <a:ext cx="10106624" cy="4218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648200"/>
            <a:ext cx="7239000" cy="1304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795471"/>
            <a:ext cx="7239000" cy="1304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935200" y="6096000"/>
            <a:ext cx="1504623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337020"/>
            <a:ext cx="257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পদ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AZFRIVK.jpg"/>
          <p:cNvPicPr>
            <a:picLocks noChangeAspect="1"/>
          </p:cNvPicPr>
          <p:nvPr/>
        </p:nvPicPr>
        <p:blipFill>
          <a:blip r:embed="rId2"/>
          <a:srcRect l="47333" t="1759" r="10000" b="5779"/>
          <a:stretch>
            <a:fillRect/>
          </a:stretch>
        </p:blipFill>
        <p:spPr>
          <a:xfrm>
            <a:off x="1406236" y="2286000"/>
            <a:ext cx="3546764" cy="1862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5143" y="953898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আমি, আমরা, তোমরা, তাহারা, সে , নিজে নিজে,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ইত্যাদি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সর্বনাম পদ।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b="35094"/>
          <a:stretch/>
        </p:blipFill>
        <p:spPr>
          <a:xfrm>
            <a:off x="6150159" y="2244744"/>
            <a:ext cx="3469387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26452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402955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তাহারা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039914"/>
            <a:ext cx="1021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সরররবনাম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935200" y="6096000"/>
            <a:ext cx="1504623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7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64" y="349314"/>
            <a:ext cx="3276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অব্যয় পদঃ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35052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বই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6477000" y="3505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কলম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10591800" y="1921153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দুই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ব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স্তু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2332166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ও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282373"/>
            <a:ext cx="11506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যার ব্যয় বা পরিবর্তন হয় না, অর্থাৎ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অব্যয়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78936"/>
            <a:ext cx="3771899" cy="17996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46" y="1426608"/>
            <a:ext cx="3657601" cy="2064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992" y="5480844"/>
            <a:ext cx="128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5455407"/>
            <a:ext cx="480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935200" y="6096000"/>
            <a:ext cx="1504623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3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5346280" y="1524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bn-IN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পদ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9360" y="4803016"/>
            <a:ext cx="247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মেয়েরা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নাচছে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4160" y="4803016"/>
            <a:ext cx="313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শিক্ষার্থীরা ভাত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খাচ্ছে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5120" y="1003237"/>
            <a:ext cx="855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যে পদের দ্বারা কোনো কার্য সম্পাদন করা বোঝায়, তাকে ক্রিয়া পদ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0" t="-260" r="35660" b="18712"/>
          <a:stretch/>
        </p:blipFill>
        <p:spPr>
          <a:xfrm>
            <a:off x="1295400" y="2325186"/>
            <a:ext cx="4589094" cy="23945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t="642" r="7091" b="-1717"/>
          <a:stretch/>
        </p:blipFill>
        <p:spPr>
          <a:xfrm>
            <a:off x="6477000" y="2325186"/>
            <a:ext cx="4600970" cy="2394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7954" y="5209509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840554" y="520950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নাচছে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খাচ্ছে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935200" y="6096000"/>
            <a:ext cx="1504623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8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9666" y="609601"/>
            <a:ext cx="2019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2971801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রাজ্য ,দেশে ,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পৌঁ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ছেছেন,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সে, সুন্দর, আর, যারা, সবুজ মাঠ,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চিরন্তন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অভিযাত্রী ,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ও,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মানুষ, কল্পনা , তাঁরা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এবং,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দুঃসাহসী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0916" y="1600201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নিচের শব্দগুলোর পদ নির্ণয় কর-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94025"/>
            <a:ext cx="4241292" cy="238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35200" y="6096000"/>
            <a:ext cx="1504623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3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762000"/>
            <a:ext cx="3810000" cy="14570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19070"/>
            <a:ext cx="8175445" cy="3657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935200" y="6096000"/>
            <a:ext cx="1504623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0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0415" y="144780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 কাজঃ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3657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সংজ্ঞা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61424"/>
            <a:ext cx="4601308" cy="2392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35200" y="6096000"/>
            <a:ext cx="1504623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1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0"/>
          <a:stretch/>
        </p:blipFill>
        <p:spPr>
          <a:xfrm>
            <a:off x="1600200" y="838200"/>
            <a:ext cx="9448800" cy="5196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45" y="1066800"/>
            <a:ext cx="1072896" cy="99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45" y="4876800"/>
            <a:ext cx="1072896" cy="99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04" y="1064029"/>
            <a:ext cx="1072896" cy="99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068" y="4876800"/>
            <a:ext cx="1072896" cy="99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935200" y="6172200"/>
            <a:ext cx="1504623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72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22799"/>
            <a:ext cx="2822803" cy="2187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818" y="3700909"/>
            <a:ext cx="48006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745485"/>
            <a:ext cx="3798708" cy="38325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37657" y="3162300"/>
            <a:ext cx="3176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6ô†kÖwY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2q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cÎ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9571" y="554636"/>
            <a:ext cx="5486400" cy="7681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935200" y="6096000"/>
            <a:ext cx="1504623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4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2766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দুঃসাহসী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অভিযাত্রীরা 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চিরন্তন </a:t>
            </a:r>
            <a:r>
              <a:rPr lang="bn-BD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কল্পনার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রাজ্য চাঁদের দেশে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পৌ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ছেছেন এবং 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মঙ্গল গ্রহেও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ওয়ার জন্য তাঁরা প্রস্তুত হচ্ছেন।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90599"/>
            <a:ext cx="3486777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0599"/>
            <a:ext cx="35814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935200" y="6096000"/>
            <a:ext cx="1504623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6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35200" y="6096000"/>
            <a:ext cx="15046232" cy="938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587225"/>
            <a:ext cx="4038600" cy="2354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600200"/>
            <a:ext cx="6934200" cy="168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4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762000"/>
            <a:ext cx="4114800" cy="920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209800"/>
            <a:ext cx="10820400" cy="3944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935200" y="6096000"/>
            <a:ext cx="1504623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3364" y="2394418"/>
            <a:ext cx="94707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(ওপরের বাক্যটিতে ‘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রা’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(অভিযাত্রী +রা)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(মানুষে +এর), </a:t>
            </a:r>
            <a:r>
              <a:rPr lang="bn-BD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’ (কল্পনা+র),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এ’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(মঙ্গলগ্রহ+এ) প্রভৃতি চিহ্নগুলোকে বিভক্তি বলা হয়।)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3782" y="1194089"/>
            <a:ext cx="1021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দুঃসাহসী 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অভিযাত্রীরা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চিরন্তন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কল্পনার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রাজ্য চাঁদের দেশে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পৌঁছেছেন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মঙ্গল গ্রহেও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ওয়ার জন্য তাঁরা প্রস্তুত হচ্ছেন।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0"/>
            <a:ext cx="10224655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-67749"/>
            <a:ext cx="4261916" cy="1536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935200" y="6096000"/>
            <a:ext cx="1504623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5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0" y="152400"/>
            <a:ext cx="31242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পদ প্রকরণঃ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11283" y="1074400"/>
            <a:ext cx="2743200" cy="762000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133600" y="2473295"/>
            <a:ext cx="3124200" cy="762000"/>
          </a:xfrm>
          <a:prstGeom prst="roundRect">
            <a:avLst/>
          </a:prstGeom>
          <a:solidFill>
            <a:schemeClr val="accent3"/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077200" y="3962400"/>
            <a:ext cx="1219200" cy="762000"/>
          </a:xfrm>
          <a:prstGeom prst="roundRect">
            <a:avLst/>
          </a:prstGeom>
          <a:solidFill>
            <a:srgbClr val="FFC000"/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48400" y="3962400"/>
            <a:ext cx="1219200" cy="762000"/>
          </a:xfrm>
          <a:prstGeom prst="roundRect">
            <a:avLst/>
          </a:prstGeom>
          <a:solidFill>
            <a:srgbClr val="FFC000"/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962400" y="3942412"/>
            <a:ext cx="1524000" cy="762000"/>
          </a:xfrm>
          <a:prstGeom prst="roundRect">
            <a:avLst/>
          </a:prstGeom>
          <a:solidFill>
            <a:srgbClr val="FFC000"/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15207" y="3962400"/>
            <a:ext cx="1524000" cy="762000"/>
          </a:xfrm>
          <a:prstGeom prst="roundRect">
            <a:avLst/>
          </a:prstGeom>
          <a:solidFill>
            <a:srgbClr val="FFC000"/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13894" y="2458811"/>
            <a:ext cx="3162300" cy="872698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10744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2514601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অব্যয়পদ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7293" y="245925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সব্যয়পদ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4038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বিশেষণ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3307" y="415127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বিশেষ্য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4038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সর্বনাম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53400" y="4038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ক্রিয়া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123406" y="22860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848600" y="22860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76600" y="2132012"/>
            <a:ext cx="4724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485606" y="1905000"/>
            <a:ext cx="457994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429000" y="34290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38400" y="3581400"/>
            <a:ext cx="6096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286000" y="37338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343400" y="37338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6552406" y="37338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8382000" y="37338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35200" y="6096000"/>
            <a:ext cx="1504623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2316" y="500391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বিশেষ্য পদঃ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347051"/>
            <a:ext cx="3695210" cy="1676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52600" y="1146722"/>
            <a:ext cx="1021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যে পদ দ্বারা কোনো ব্যাক্তি, বস্তু, স্থান, কাল, সমষ্টি ইত্যাদি বুঝায় তাদের বিশেষ্য পদ বলে।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33875" r="13306"/>
          <a:stretch/>
        </p:blipFill>
        <p:spPr>
          <a:xfrm>
            <a:off x="1752601" y="2438400"/>
            <a:ext cx="4120346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843" y="4289353"/>
            <a:ext cx="3436557" cy="739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9381" y="4336549"/>
            <a:ext cx="3875337" cy="789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8889" y="5067801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এখানে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33984" y="5029200"/>
            <a:ext cx="514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আসমা,নাছিমা,ঘোড়া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935200" y="6096000"/>
            <a:ext cx="1504623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4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38400"/>
            <a:ext cx="3841258" cy="2151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05" b="13304"/>
          <a:stretch/>
        </p:blipFill>
        <p:spPr>
          <a:xfrm>
            <a:off x="6629400" y="2459182"/>
            <a:ext cx="3733800" cy="2149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400" y="97407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বিশেষণ পদ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4767963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নীল আকাশ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4608372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সুন্দরী মেয়ে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798002"/>
            <a:ext cx="1021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যে পদ বিশেষ্য, সর্বনাম ও ক্রিয়াপদের দোষ, গুণ, অবস্থা ইত্যাদি প্রকাশ করে তাকে বিশেষণ পদ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5500" y="5352738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3704" y="5360543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নীল,সুন্দরী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935200" y="6096000"/>
            <a:ext cx="15046232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9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534</TotalTime>
  <Words>294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Garamond</vt:lpstr>
      <vt:lpstr>NikoshBAN</vt:lpstr>
      <vt:lpstr>SutonnyMJ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Microsoft account</cp:lastModifiedBy>
  <cp:revision>84</cp:revision>
  <dcterms:created xsi:type="dcterms:W3CDTF">2006-08-16T00:00:00Z</dcterms:created>
  <dcterms:modified xsi:type="dcterms:W3CDTF">2022-01-17T15:48:26Z</dcterms:modified>
</cp:coreProperties>
</file>