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12207875" cy="6858000"/>
  <p:notesSz cx="6858000" cy="9144000"/>
  <p:defaultTextStyle>
    <a:defPPr>
      <a:defRPr lang="en-US"/>
    </a:defPPr>
    <a:lvl1pPr marL="0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46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891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337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784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229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675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120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566" algn="l" defTabSz="10448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3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591" y="2130427"/>
            <a:ext cx="1037669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1181" y="3886200"/>
            <a:ext cx="85455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0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0709" y="274640"/>
            <a:ext cx="274677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94" y="274640"/>
            <a:ext cx="80368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338" y="4406902"/>
            <a:ext cx="10376694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338" y="2906715"/>
            <a:ext cx="10376694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8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7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0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94" y="1600200"/>
            <a:ext cx="5391811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670" y="1600200"/>
            <a:ext cx="5391811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3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95" y="1535115"/>
            <a:ext cx="5393932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46" indent="0">
              <a:buNone/>
              <a:defRPr sz="2300" b="1"/>
            </a:lvl2pPr>
            <a:lvl3pPr marL="1044891" indent="0">
              <a:buNone/>
              <a:defRPr sz="2100" b="1"/>
            </a:lvl3pPr>
            <a:lvl4pPr marL="1567337" indent="0">
              <a:buNone/>
              <a:defRPr sz="1700" b="1"/>
            </a:lvl4pPr>
            <a:lvl5pPr marL="2089784" indent="0">
              <a:buNone/>
              <a:defRPr sz="1700" b="1"/>
            </a:lvl5pPr>
            <a:lvl6pPr marL="2612229" indent="0">
              <a:buNone/>
              <a:defRPr sz="1700" b="1"/>
            </a:lvl6pPr>
            <a:lvl7pPr marL="3134675" indent="0">
              <a:buNone/>
              <a:defRPr sz="1700" b="1"/>
            </a:lvl7pPr>
            <a:lvl8pPr marL="3657120" indent="0">
              <a:buNone/>
              <a:defRPr sz="1700" b="1"/>
            </a:lvl8pPr>
            <a:lvl9pPr marL="417956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95" y="2174877"/>
            <a:ext cx="5393932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432" y="1535115"/>
            <a:ext cx="539605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46" indent="0">
              <a:buNone/>
              <a:defRPr sz="2300" b="1"/>
            </a:lvl2pPr>
            <a:lvl3pPr marL="1044891" indent="0">
              <a:buNone/>
              <a:defRPr sz="2100" b="1"/>
            </a:lvl3pPr>
            <a:lvl4pPr marL="1567337" indent="0">
              <a:buNone/>
              <a:defRPr sz="1700" b="1"/>
            </a:lvl4pPr>
            <a:lvl5pPr marL="2089784" indent="0">
              <a:buNone/>
              <a:defRPr sz="1700" b="1"/>
            </a:lvl5pPr>
            <a:lvl6pPr marL="2612229" indent="0">
              <a:buNone/>
              <a:defRPr sz="1700" b="1"/>
            </a:lvl6pPr>
            <a:lvl7pPr marL="3134675" indent="0">
              <a:buNone/>
              <a:defRPr sz="1700" b="1"/>
            </a:lvl7pPr>
            <a:lvl8pPr marL="3657120" indent="0">
              <a:buNone/>
              <a:defRPr sz="1700" b="1"/>
            </a:lvl8pPr>
            <a:lvl9pPr marL="417956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432" y="2174877"/>
            <a:ext cx="539605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5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9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4" y="273050"/>
            <a:ext cx="4016307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941" y="273052"/>
            <a:ext cx="6824541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94" y="1435102"/>
            <a:ext cx="401630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2446" indent="0">
              <a:buNone/>
              <a:defRPr sz="1400"/>
            </a:lvl2pPr>
            <a:lvl3pPr marL="1044891" indent="0">
              <a:buNone/>
              <a:defRPr sz="1100"/>
            </a:lvl3pPr>
            <a:lvl4pPr marL="1567337" indent="0">
              <a:buNone/>
              <a:defRPr sz="1000"/>
            </a:lvl4pPr>
            <a:lvl5pPr marL="2089784" indent="0">
              <a:buNone/>
              <a:defRPr sz="1000"/>
            </a:lvl5pPr>
            <a:lvl6pPr marL="2612229" indent="0">
              <a:buNone/>
              <a:defRPr sz="1000"/>
            </a:lvl6pPr>
            <a:lvl7pPr marL="3134675" indent="0">
              <a:buNone/>
              <a:defRPr sz="1000"/>
            </a:lvl7pPr>
            <a:lvl8pPr marL="3657120" indent="0">
              <a:buNone/>
              <a:defRPr sz="1000"/>
            </a:lvl8pPr>
            <a:lvl9pPr marL="417956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4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29" y="4800602"/>
            <a:ext cx="7324725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2829" y="612775"/>
            <a:ext cx="7324725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2446" indent="0">
              <a:buNone/>
              <a:defRPr sz="3200"/>
            </a:lvl2pPr>
            <a:lvl3pPr marL="1044891" indent="0">
              <a:buNone/>
              <a:defRPr sz="2700"/>
            </a:lvl3pPr>
            <a:lvl4pPr marL="1567337" indent="0">
              <a:buNone/>
              <a:defRPr sz="2300"/>
            </a:lvl4pPr>
            <a:lvl5pPr marL="2089784" indent="0">
              <a:buNone/>
              <a:defRPr sz="2300"/>
            </a:lvl5pPr>
            <a:lvl6pPr marL="2612229" indent="0">
              <a:buNone/>
              <a:defRPr sz="2300"/>
            </a:lvl6pPr>
            <a:lvl7pPr marL="3134675" indent="0">
              <a:buNone/>
              <a:defRPr sz="2300"/>
            </a:lvl7pPr>
            <a:lvl8pPr marL="3657120" indent="0">
              <a:buNone/>
              <a:defRPr sz="2300"/>
            </a:lvl8pPr>
            <a:lvl9pPr marL="4179566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2829" y="5367340"/>
            <a:ext cx="7324725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2446" indent="0">
              <a:buNone/>
              <a:defRPr sz="1400"/>
            </a:lvl2pPr>
            <a:lvl3pPr marL="1044891" indent="0">
              <a:buNone/>
              <a:defRPr sz="1100"/>
            </a:lvl3pPr>
            <a:lvl4pPr marL="1567337" indent="0">
              <a:buNone/>
              <a:defRPr sz="1000"/>
            </a:lvl4pPr>
            <a:lvl5pPr marL="2089784" indent="0">
              <a:buNone/>
              <a:defRPr sz="1000"/>
            </a:lvl5pPr>
            <a:lvl6pPr marL="2612229" indent="0">
              <a:buNone/>
              <a:defRPr sz="1000"/>
            </a:lvl6pPr>
            <a:lvl7pPr marL="3134675" indent="0">
              <a:buNone/>
              <a:defRPr sz="1000"/>
            </a:lvl7pPr>
            <a:lvl8pPr marL="3657120" indent="0">
              <a:buNone/>
              <a:defRPr sz="1000"/>
            </a:lvl8pPr>
            <a:lvl9pPr marL="417956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394" y="274638"/>
            <a:ext cx="10987088" cy="1143000"/>
          </a:xfrm>
          <a:prstGeom prst="rect">
            <a:avLst/>
          </a:prstGeom>
        </p:spPr>
        <p:txBody>
          <a:bodyPr vert="horz" lIns="104490" tIns="52244" rIns="104490" bIns="522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94" y="1600200"/>
            <a:ext cx="10987088" cy="4525963"/>
          </a:xfrm>
          <a:prstGeom prst="rect">
            <a:avLst/>
          </a:prstGeom>
        </p:spPr>
        <p:txBody>
          <a:bodyPr vert="horz" lIns="104490" tIns="52244" rIns="104490" bIns="52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394" y="6356352"/>
            <a:ext cx="2848504" cy="365125"/>
          </a:xfrm>
          <a:prstGeom prst="rect">
            <a:avLst/>
          </a:prstGeom>
        </p:spPr>
        <p:txBody>
          <a:bodyPr vert="horz" lIns="104490" tIns="52244" rIns="104490" bIns="522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2BCF-0761-4C0F-8FC2-6B0821DCD777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1024" y="6356352"/>
            <a:ext cx="3865827" cy="365125"/>
          </a:xfrm>
          <a:prstGeom prst="rect">
            <a:avLst/>
          </a:prstGeom>
        </p:spPr>
        <p:txBody>
          <a:bodyPr vert="horz" lIns="104490" tIns="52244" rIns="104490" bIns="522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977" y="6356352"/>
            <a:ext cx="2848504" cy="365125"/>
          </a:xfrm>
          <a:prstGeom prst="rect">
            <a:avLst/>
          </a:prstGeom>
        </p:spPr>
        <p:txBody>
          <a:bodyPr vert="horz" lIns="104490" tIns="52244" rIns="104490" bIns="522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EFB5-FC67-43A9-82AC-4CDD5FAC2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5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89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34" indent="-391834" algn="l" defTabSz="1044891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974" indent="-326528" algn="l" defTabSz="1044891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14" indent="-261223" algn="l" defTabSz="104489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61" indent="-261223" algn="l" defTabSz="104489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06" indent="-261223" algn="l" defTabSz="1044891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452" indent="-261223" algn="l" defTabSz="104489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5898" indent="-261223" algn="l" defTabSz="104489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344" indent="-261223" algn="l" defTabSz="104489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0789" indent="-261223" algn="l" defTabSz="104489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46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891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337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784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229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675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120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566" algn="l" defTabSz="10448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37" y="231016"/>
            <a:ext cx="8229600" cy="736450"/>
          </a:xfrm>
          <a:prstGeom prst="rect">
            <a:avLst/>
          </a:prstGeom>
          <a:noFill/>
        </p:spPr>
        <p:txBody>
          <a:bodyPr wrap="square" lIns="104490" tIns="52244" rIns="104490" bIns="52244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আজকের ক্লাসে  তোমাদের সবাইকে  স্বাগত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E:\Picture\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1295400"/>
            <a:ext cx="116586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icture\downloa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15" y="1066800"/>
            <a:ext cx="881371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7718" y="152400"/>
            <a:ext cx="8291182" cy="6858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ফুলগুলোর নাম কী?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3834" y="4114800"/>
            <a:ext cx="3357166" cy="6858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কদম ফুল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E2FC0AC-6C18-4C47-B5FE-B838F3DD1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15590" r="1478" b="31815"/>
          <a:stretch/>
        </p:blipFill>
        <p:spPr>
          <a:xfrm>
            <a:off x="1627718" y="4800600"/>
            <a:ext cx="8291182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C2C696C7-1BD9-4145-AED3-2191E598E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2700" b="30629"/>
          <a:stretch/>
        </p:blipFill>
        <p:spPr>
          <a:xfrm>
            <a:off x="1359513" y="5448302"/>
            <a:ext cx="8596379" cy="1272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9AC37DA-9BF8-41F4-AD89-82F67D7D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52" y="1143002"/>
            <a:ext cx="8850709" cy="281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41575" y="228600"/>
            <a:ext cx="7528190" cy="6858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ফুলগুলোর নাম কী?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CDE144D-4B43-449E-9FDE-3FCAECA3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2799" b="22113"/>
          <a:stretch/>
        </p:blipFill>
        <p:spPr>
          <a:xfrm>
            <a:off x="1747948" y="5171833"/>
            <a:ext cx="9257639" cy="1476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8426" y="4267202"/>
            <a:ext cx="4171024" cy="838199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দোলনচাঁপা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Picture\download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68" y="1057277"/>
            <a:ext cx="376409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Picture\download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7" y="1057277"/>
            <a:ext cx="349704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72CC85CA-3BB7-4EBE-B706-D64EC29E8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7"/>
          <a:stretch/>
        </p:blipFill>
        <p:spPr>
          <a:xfrm>
            <a:off x="8005739" y="1057277"/>
            <a:ext cx="3795207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34646" y="152400"/>
            <a:ext cx="7121260" cy="6858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ফুলগুলোর নাম কী?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822FE1F-D59D-4167-BB85-C41E74001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r="2543" b="30201"/>
          <a:stretch/>
        </p:blipFill>
        <p:spPr>
          <a:xfrm>
            <a:off x="712127" y="5484566"/>
            <a:ext cx="10627729" cy="8553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13229" y="4267200"/>
            <a:ext cx="376409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b="1" dirty="0">
                <a:latin typeface="NikoshBAN" pitchFamily="2" charset="0"/>
                <a:cs typeface="NikoshBAN" pitchFamily="2" charset="0"/>
              </a:rPr>
              <a:t>শাপলা ফুল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4493" y="4401235"/>
            <a:ext cx="2089740" cy="736450"/>
          </a:xfrm>
          <a:prstGeom prst="rect">
            <a:avLst/>
          </a:prstGeom>
          <a:noFill/>
        </p:spPr>
        <p:txBody>
          <a:bodyPr wrap="none" lIns="104490" tIns="52244" rIns="104490" bIns="52244" rtlCol="0">
            <a:spAutoFit/>
          </a:bodyPr>
          <a:lstStyle/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শাপলা ফুল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86" y="-39688"/>
            <a:ext cx="12313846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 folder\Class 2\;ojdfhvrtr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4" y="1987550"/>
            <a:ext cx="11190552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0394" y="228600"/>
            <a:ext cx="11190552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২৮ পৃষ্ঠা বের করো ।আমি পড়ে শুনাচ্ছি,তোমারা মনোযোগ দিয়ে শুনো।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0A781E-E2F4-4D1A-B96F-2E4064792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565" b="7012"/>
          <a:stretch/>
        </p:blipFill>
        <p:spPr>
          <a:xfrm>
            <a:off x="416004" y="3124200"/>
            <a:ext cx="5058871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E:\Picture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07" y="3089977"/>
            <a:ext cx="5900473" cy="342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2F3C521-963B-4E4B-B5FF-6873983F6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9949" r="9091" b="33453"/>
          <a:stretch/>
        </p:blipFill>
        <p:spPr>
          <a:xfrm>
            <a:off x="3270366" y="304800"/>
            <a:ext cx="3936610" cy="855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579FC3-607D-4CDA-90D3-79F2AC2D47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2074" b="29666"/>
          <a:stretch/>
        </p:blipFill>
        <p:spPr>
          <a:xfrm>
            <a:off x="829611" y="1752600"/>
            <a:ext cx="9645335" cy="8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7" y="152400"/>
            <a:ext cx="23693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418" y="304800"/>
            <a:ext cx="4093570" cy="813394"/>
          </a:xfrm>
          <a:prstGeom prst="rect">
            <a:avLst/>
          </a:prstGeom>
          <a:noFill/>
        </p:spPr>
        <p:txBody>
          <a:bodyPr wrap="square" lIns="104490" tIns="52244" rIns="104490" bIns="52244" rtlCol="0">
            <a:spAutoFit/>
          </a:bodyPr>
          <a:lstStyle/>
          <a:p>
            <a:pPr algn="ctr"/>
            <a:r>
              <a:rPr lang="en-US" sz="4600" b="1" dirty="0">
                <a:latin typeface="NikoshBAN" pitchFamily="2" charset="0"/>
                <a:cs typeface="NikoshBAN" pitchFamily="2" charset="0"/>
              </a:rPr>
              <a:t>জোড়ায় কাজ </a:t>
            </a:r>
          </a:p>
        </p:txBody>
      </p:sp>
      <p:pic>
        <p:nvPicPr>
          <p:cNvPr id="1026" name="Picture 2" descr="E:\Picture\download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3709916"/>
            <a:ext cx="546926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icture\download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3691719"/>
            <a:ext cx="540395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137" y="2057400"/>
            <a:ext cx="10446937" cy="1213504"/>
          </a:xfrm>
          <a:prstGeom prst="rect">
            <a:avLst/>
          </a:prstGeom>
          <a:noFill/>
        </p:spPr>
        <p:txBody>
          <a:bodyPr wrap="square" lIns="104490" tIns="52244" rIns="104490" bIns="52244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নিচের ছবিগুলো দেখে জোড়ায় আলোচনা করে বলো ,এই ফুলগুলোর নাম কী 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87088"/>
            <a:ext cx="310827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Picture\20210912_123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7" y="221776"/>
            <a:ext cx="2828183" cy="15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E489DD-0352-4C88-B7DF-1A6A68EB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11" y="304802"/>
            <a:ext cx="9609077" cy="1170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388" y="1879023"/>
            <a:ext cx="2543307" cy="8382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নরম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9493" y="1879023"/>
            <a:ext cx="2746772" cy="8382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dirty="0">
                <a:solidFill>
                  <a:schemeClr val="tx1"/>
                </a:solidFill>
              </a:rPr>
              <a:t> </a:t>
            </a:r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কোমল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5984" y="3276600"/>
            <a:ext cx="8545513" cy="8382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কদম ফুল দেখতে নরম বলের মতো।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992" y="4641273"/>
            <a:ext cx="2746772" cy="7620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8741" y="4552950"/>
            <a:ext cx="2933619" cy="7620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7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6378" y="5791200"/>
            <a:ext cx="8138583" cy="8382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 ফুলই দেখতে খুব সুন্দর।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71024" y="2298123"/>
            <a:ext cx="1017323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013801" y="4975514"/>
            <a:ext cx="1017323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70ABC0E-DB1A-4AE2-8ADB-04F36AAC9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4135" r="2197" b="24984"/>
          <a:stretch/>
        </p:blipFill>
        <p:spPr>
          <a:xfrm>
            <a:off x="1823732" y="457200"/>
            <a:ext cx="9061625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5089E3D3-A018-40BD-8BD8-F1FD9B461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75" y="2947153"/>
            <a:ext cx="2429639" cy="908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78237" y="4858706"/>
            <a:ext cx="1920978" cy="6096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5771" y="3162300"/>
            <a:ext cx="762992" cy="5334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1448" y="3134591"/>
            <a:ext cx="1017323" cy="5334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9234" y="3079173"/>
            <a:ext cx="1017323" cy="5334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1318" y="4876800"/>
            <a:ext cx="1119055" cy="6096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4410" y="4876800"/>
            <a:ext cx="1119055" cy="6096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dirty="0">
                <a:solidFill>
                  <a:schemeClr val="tx1"/>
                </a:solidFill>
              </a:rPr>
              <a:t>প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24726" y="4858706"/>
            <a:ext cx="2079545" cy="6096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র-ফলা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128" y="4901628"/>
            <a:ext cx="2235020" cy="674895"/>
          </a:xfrm>
          <a:prstGeom prst="rect">
            <a:avLst/>
          </a:prstGeom>
          <a:noFill/>
        </p:spPr>
        <p:txBody>
          <a:bodyPr wrap="square" lIns="104490" tIns="52244" rIns="104490" bIns="52244" rtlCol="0">
            <a:spAutoFit/>
          </a:bodyPr>
          <a:lstStyle/>
          <a:p>
            <a:pPr algn="ctr"/>
            <a:r>
              <a:rPr lang="en-US" sz="3700" b="1" dirty="0">
                <a:latin typeface="NikoshBAN" pitchFamily="2" charset="0"/>
                <a:cs typeface="NikoshBAN" pitchFamily="2" charset="0"/>
              </a:rPr>
              <a:t>প্রজাপতি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129" y="3140471"/>
            <a:ext cx="1929824" cy="736450"/>
          </a:xfrm>
          <a:prstGeom prst="rect">
            <a:avLst/>
          </a:prstGeom>
          <a:noFill/>
        </p:spPr>
        <p:txBody>
          <a:bodyPr wrap="square" lIns="104490" tIns="52244" rIns="104490" bIns="52244" rtlCol="0">
            <a:spAutoFit/>
          </a:bodyPr>
          <a:lstStyle/>
          <a:p>
            <a:pPr algn="ctr"/>
            <a:r>
              <a:rPr lang="en-US" sz="4100" b="1" dirty="0">
                <a:latin typeface="NikoshBAN" pitchFamily="2" charset="0"/>
                <a:cs typeface="NikoshBAN" pitchFamily="2" charset="0"/>
              </a:rPr>
              <a:t>সুন্দর </a:t>
            </a:r>
          </a:p>
        </p:txBody>
      </p:sp>
    </p:spTree>
    <p:extLst>
      <p:ext uri="{BB962C8B-B14F-4D97-AF65-F5344CB8AC3E}">
        <p14:creationId xmlns:p14="http://schemas.microsoft.com/office/powerpoint/2010/main" val="38043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E9DA122-C4F2-40A0-A6E9-E0D54A56B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4802" r="7641" b="39014"/>
          <a:stretch/>
        </p:blipFill>
        <p:spPr>
          <a:xfrm>
            <a:off x="2827337" y="259306"/>
            <a:ext cx="4527087" cy="9048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6144" y="2027493"/>
            <a:ext cx="2950236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শাপলা দল </a:t>
            </a:r>
          </a:p>
        </p:txBody>
      </p:sp>
      <p:sp>
        <p:nvSpPr>
          <p:cNvPr id="6" name="Oval 5"/>
          <p:cNvSpPr/>
          <p:nvPr/>
        </p:nvSpPr>
        <p:spPr>
          <a:xfrm>
            <a:off x="278207" y="3855459"/>
            <a:ext cx="3153701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জবা দল </a:t>
            </a:r>
          </a:p>
        </p:txBody>
      </p:sp>
      <p:sp>
        <p:nvSpPr>
          <p:cNvPr id="8" name="Oval 7"/>
          <p:cNvSpPr/>
          <p:nvPr/>
        </p:nvSpPr>
        <p:spPr>
          <a:xfrm>
            <a:off x="406927" y="5381625"/>
            <a:ext cx="3051969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700" b="1" u="sng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সূর্যমুখী দল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03588B0D-9D71-4D79-9149-1051767D8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-1" r="21655" b="26551"/>
          <a:stretch/>
        </p:blipFill>
        <p:spPr>
          <a:xfrm>
            <a:off x="3880116" y="2258824"/>
            <a:ext cx="7222993" cy="985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E84827-44DD-4539-89F6-F6600D6A2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-2" r="3798" b="28660"/>
          <a:stretch/>
        </p:blipFill>
        <p:spPr>
          <a:xfrm>
            <a:off x="3956378" y="3824718"/>
            <a:ext cx="7324725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13A8B67-2EBC-435E-908E-E91571B04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4261" r="3727" b="25998"/>
          <a:stretch/>
        </p:blipFill>
        <p:spPr>
          <a:xfrm>
            <a:off x="3764095" y="5628695"/>
            <a:ext cx="7426457" cy="801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7" y="254544"/>
            <a:ext cx="3411009" cy="157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6513"/>
            <a:ext cx="12290425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F87D5B2-022A-4787-8D9B-965BA4102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5275" r="3911" b="24839"/>
          <a:stretch/>
        </p:blipFill>
        <p:spPr>
          <a:xfrm>
            <a:off x="752349" y="695725"/>
            <a:ext cx="10071498" cy="1327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1020DE3-B604-42B8-BCB0-03C7F3F53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0" y="2286000"/>
            <a:ext cx="447810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C29F00DE-B06F-4EE4-991B-75D69F627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367" y="4648200"/>
            <a:ext cx="4626611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E:\Picture\download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2" y="4648200"/>
            <a:ext cx="446443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Picture\download (1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60" y="2283725"/>
            <a:ext cx="464819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91159" y="165789"/>
            <a:ext cx="4093236" cy="529936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3937" y="2975645"/>
            <a:ext cx="5825464" cy="2583110"/>
          </a:xfrm>
          <a:prstGeom prst="rect">
            <a:avLst/>
          </a:prstGeom>
        </p:spPr>
        <p:txBody>
          <a:bodyPr wrap="square" lIns="104490" tIns="52244" rIns="104490" bIns="52244">
            <a:spAutoFit/>
          </a:bodyPr>
          <a:lstStyle/>
          <a:p>
            <a:pPr algn="ctr"/>
            <a:r>
              <a:rPr lang="bn-IN" sz="4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উম্মে কুলছুম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পিয়াইম নাছির উদ্দিন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প্রাবি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মাধবপুর, হবিগঞ্জ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5937" y="349192"/>
            <a:ext cx="4893299" cy="844172"/>
          </a:xfrm>
          <a:prstGeom prst="rect">
            <a:avLst/>
          </a:prstGeom>
        </p:spPr>
        <p:txBody>
          <a:bodyPr wrap="square" lIns="104490" tIns="52244" rIns="104490" bIns="52244">
            <a:spAutoFit/>
          </a:bodyPr>
          <a:lstStyle/>
          <a:p>
            <a:pPr algn="ctr"/>
            <a:r>
              <a:rPr lang="bn-IN" sz="4800" b="1" u="sng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800" b="1" u="sng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ln w="762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E:\Picture\CYMERA_20210425_210911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9" y="2819400"/>
            <a:ext cx="204787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Picture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43" y="2388791"/>
            <a:ext cx="2090738" cy="375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6537" y="381000"/>
            <a:ext cx="4572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937" y="2808068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জাতীয় ফুল শাপলা সম্পর্কে ৫টি বাক্য খাতায় লিখে আনবে।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7" y="3962400"/>
            <a:ext cx="3962400" cy="238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9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547479" y="533400"/>
            <a:ext cx="9128457" cy="5791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 থেকো সবাই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অনেক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ধন্যবাদ। 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E:\Picture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186047"/>
            <a:ext cx="1219200" cy="11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Picture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32" y="186047"/>
            <a:ext cx="1295400" cy="10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Picture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" y="5334000"/>
            <a:ext cx="12502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Picture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32" y="5334000"/>
            <a:ext cx="145501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687" y="304800"/>
            <a:ext cx="5317826" cy="10668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5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23C40A-79BC-4394-B589-C1A53486C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0" t="-730" r="-348" b="-348"/>
          <a:stretch/>
        </p:blipFill>
        <p:spPr>
          <a:xfrm>
            <a:off x="8770937" y="2676306"/>
            <a:ext cx="2439674" cy="303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6929" y="2590800"/>
            <a:ext cx="6510867" cy="35814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শ্রেণিঃদ্বিতীয়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শিরোনামঃ নানা রঙের ফুল ফল।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পাঠ্যাংশঃসূর্যমুখী------------সুন্দর।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1020DE3-B604-42B8-BCB0-03C7F3F5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2" y="1143002"/>
            <a:ext cx="2834564" cy="1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3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4297A9-0F6C-420C-8F31-F923DB684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134"/>
          <a:stretch/>
        </p:blipFill>
        <p:spPr>
          <a:xfrm>
            <a:off x="3584168" y="1156856"/>
            <a:ext cx="2418039" cy="140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3F6D749-3767-4DED-9BD5-AE3D3D2910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0983" y="871544"/>
            <a:ext cx="1464021" cy="203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k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C29F00DE-B06F-4EE4-991B-75D69F627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95" y="2708110"/>
            <a:ext cx="2871295" cy="137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E:\Picture\download (1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28" y="1156857"/>
            <a:ext cx="3115551" cy="14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icture\download (1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48" y="2708110"/>
            <a:ext cx="2335959" cy="13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Picture\download (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65" y="2708110"/>
            <a:ext cx="2445364" cy="13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Picture\download (1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77" y="2708110"/>
            <a:ext cx="2925702" cy="13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Picture\download (1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40" y="4322825"/>
            <a:ext cx="2871295" cy="15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Picture\download (14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72" y="4322825"/>
            <a:ext cx="2844620" cy="15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1111" y="166257"/>
            <a:ext cx="7320841" cy="595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আমরা কিছু ছবি দেখি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041" y="6096000"/>
            <a:ext cx="823079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কিসের ছবি বলতো?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465" y="228600"/>
            <a:ext cx="11495749" cy="3491051"/>
          </a:xfrm>
          <a:prstGeom prst="rect">
            <a:avLst/>
          </a:prstGeom>
        </p:spPr>
        <p:txBody>
          <a:bodyPr wrap="square" lIns="104490" tIns="52244" rIns="104490" bIns="52244">
            <a:spAutoFit/>
          </a:bodyPr>
          <a:lstStyle/>
          <a:p>
            <a:pPr algn="ctr"/>
            <a:r>
              <a:rPr lang="en-US" sz="5500" dirty="0">
                <a:latin typeface="NikoshBAN" pitchFamily="2" charset="0"/>
                <a:cs typeface="NikoshBAN" pitchFamily="2" charset="0"/>
              </a:rPr>
              <a:t>ছবিগুলো দেখে তোমরা কি বুঝতে পেরেছো, আমরা আজ কী পড়ব?</a:t>
            </a:r>
          </a:p>
          <a:p>
            <a:pPr algn="ctr"/>
            <a:endParaRPr lang="en-US" sz="5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500" dirty="0">
                <a:latin typeface="NikoshBAN" pitchFamily="2" charset="0"/>
                <a:cs typeface="NikoshBAN" pitchFamily="2" charset="0"/>
              </a:rPr>
              <a:t>আমরা আজ পড়ব নানা রঙের ফুলফল।</a:t>
            </a:r>
            <a:endParaRPr lang="en-US" sz="5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0" y="3581400"/>
            <a:ext cx="1138765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A581BA1-3057-4311-B3F5-018885E1C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3007" b="25513"/>
          <a:stretch/>
        </p:blipFill>
        <p:spPr>
          <a:xfrm>
            <a:off x="2397641" y="5937003"/>
            <a:ext cx="6783499" cy="4009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5A2A68-A2F3-4C7E-ABE3-458318ABE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r="3005" b="26833"/>
          <a:stretch/>
        </p:blipFill>
        <p:spPr>
          <a:xfrm>
            <a:off x="2397643" y="5020967"/>
            <a:ext cx="8604071" cy="393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F1BB2AD-356D-4862-A63B-02C831F1D8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37636"/>
          <a:stretch/>
        </p:blipFill>
        <p:spPr>
          <a:xfrm>
            <a:off x="2087837" y="2286200"/>
            <a:ext cx="9596675" cy="3340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7F5061A0-F746-4073-B837-982170508F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" b="27382"/>
          <a:stretch/>
        </p:blipFill>
        <p:spPr>
          <a:xfrm>
            <a:off x="2508112" y="3213720"/>
            <a:ext cx="8756127" cy="3909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2E632E9-1B65-492E-81DB-F5AF8F2DC7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r="1195" b="24119"/>
          <a:stretch/>
        </p:blipFill>
        <p:spPr>
          <a:xfrm>
            <a:off x="2457472" y="4136633"/>
            <a:ext cx="9648673" cy="393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389851-FCA9-4B35-9717-3FB6AF15A1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4511" b="29437"/>
          <a:stretch/>
        </p:blipFill>
        <p:spPr>
          <a:xfrm>
            <a:off x="1524550" y="567519"/>
            <a:ext cx="9279994" cy="3957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A643D570-A532-4FFE-AF25-F7285CC11B03}"/>
              </a:ext>
            </a:extLst>
          </p:cNvPr>
          <p:cNvGrpSpPr/>
          <p:nvPr/>
        </p:nvGrpSpPr>
        <p:grpSpPr>
          <a:xfrm>
            <a:off x="177140" y="2275419"/>
            <a:ext cx="1552311" cy="320285"/>
            <a:chOff x="177202" y="2229085"/>
            <a:chExt cx="1545724" cy="640569"/>
          </a:xfrm>
        </p:grpSpPr>
        <p:pic>
          <p:nvPicPr>
            <p:cNvPr id="19" name="Picture 1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181A77E-4C32-4219-9321-2EBD65D63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4" t="9962" b="32545"/>
            <a:stretch/>
          </p:blipFill>
          <p:spPr>
            <a:xfrm>
              <a:off x="177202" y="2250647"/>
              <a:ext cx="1545723" cy="619007"/>
            </a:xfrm>
            <a:prstGeom prst="rect">
              <a:avLst/>
            </a:prstGeom>
          </p:spPr>
        </p:pic>
        <p:sp>
          <p:nvSpPr>
            <p:cNvPr id="20" name="Pentagon 1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FC38ED0-0CE9-496A-8172-8051A1EAE628}"/>
                </a:ext>
              </a:extLst>
            </p:cNvPr>
            <p:cNvSpPr/>
            <p:nvPr/>
          </p:nvSpPr>
          <p:spPr>
            <a:xfrm>
              <a:off x="177202" y="2229085"/>
              <a:ext cx="1545724" cy="619008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15C0A9-5D37-4B2B-A256-12620C92F964}"/>
              </a:ext>
            </a:extLst>
          </p:cNvPr>
          <p:cNvGrpSpPr/>
          <p:nvPr/>
        </p:nvGrpSpPr>
        <p:grpSpPr>
          <a:xfrm>
            <a:off x="236402" y="3171692"/>
            <a:ext cx="1594782" cy="372755"/>
            <a:chOff x="134911" y="3928312"/>
            <a:chExt cx="1588014" cy="745509"/>
          </a:xfrm>
        </p:grpSpPr>
        <p:pic>
          <p:nvPicPr>
            <p:cNvPr id="17" name="Picture 1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BF16D37-7E36-4091-95F0-D8089963C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0" r="10788" b="30758"/>
            <a:stretch/>
          </p:blipFill>
          <p:spPr>
            <a:xfrm>
              <a:off x="364369" y="3928312"/>
              <a:ext cx="1129097" cy="745509"/>
            </a:xfrm>
            <a:prstGeom prst="rect">
              <a:avLst/>
            </a:prstGeom>
          </p:spPr>
        </p:pic>
        <p:sp>
          <p:nvSpPr>
            <p:cNvPr id="18" name="Pentagon 1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105B893-7325-4FD0-9589-D87BEC1FB225}"/>
                </a:ext>
              </a:extLst>
            </p:cNvPr>
            <p:cNvSpPr/>
            <p:nvPr/>
          </p:nvSpPr>
          <p:spPr>
            <a:xfrm>
              <a:off x="134911" y="3999051"/>
              <a:ext cx="1588014" cy="619008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EF73349-2E45-4FDE-B903-86F7612C1EFB}"/>
              </a:ext>
            </a:extLst>
          </p:cNvPr>
          <p:cNvGrpSpPr/>
          <p:nvPr/>
        </p:nvGrpSpPr>
        <p:grpSpPr>
          <a:xfrm>
            <a:off x="278872" y="5042766"/>
            <a:ext cx="1552311" cy="390932"/>
            <a:chOff x="108196" y="4766342"/>
            <a:chExt cx="1545724" cy="781863"/>
          </a:xfrm>
        </p:grpSpPr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BFC2EB9-E99E-4022-A748-A049630EC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7" r="12803" b="27382"/>
            <a:stretch/>
          </p:blipFill>
          <p:spPr>
            <a:xfrm>
              <a:off x="219491" y="4766342"/>
              <a:ext cx="1129097" cy="781863"/>
            </a:xfrm>
            <a:prstGeom prst="rect">
              <a:avLst/>
            </a:prstGeom>
          </p:spPr>
        </p:pic>
        <p:sp>
          <p:nvSpPr>
            <p:cNvPr id="16" name="Pentagon 1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EA5A586-6B75-48E8-A4A2-BA1F5625B62B}"/>
                </a:ext>
              </a:extLst>
            </p:cNvPr>
            <p:cNvSpPr/>
            <p:nvPr/>
          </p:nvSpPr>
          <p:spPr>
            <a:xfrm>
              <a:off x="108196" y="4864369"/>
              <a:ext cx="1545724" cy="619008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89103B3-6189-494B-BE41-585D5711D600}"/>
              </a:ext>
            </a:extLst>
          </p:cNvPr>
          <p:cNvGrpSpPr/>
          <p:nvPr/>
        </p:nvGrpSpPr>
        <p:grpSpPr>
          <a:xfrm>
            <a:off x="278872" y="5975873"/>
            <a:ext cx="1552311" cy="393885"/>
            <a:chOff x="177201" y="5718269"/>
            <a:chExt cx="1545724" cy="787769"/>
          </a:xfrm>
        </p:grpSpPr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27A418E-9170-4B8C-9964-FD40BAD95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r="12369" b="26833"/>
            <a:stretch/>
          </p:blipFill>
          <p:spPr>
            <a:xfrm>
              <a:off x="219491" y="5718269"/>
              <a:ext cx="1281590" cy="787769"/>
            </a:xfrm>
            <a:prstGeom prst="rect">
              <a:avLst/>
            </a:prstGeom>
          </p:spPr>
        </p:pic>
        <p:sp>
          <p:nvSpPr>
            <p:cNvPr id="14" name="Pentagon 1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8FF0809-DC22-4297-AF51-148E8594DC1E}"/>
                </a:ext>
              </a:extLst>
            </p:cNvPr>
            <p:cNvSpPr/>
            <p:nvPr/>
          </p:nvSpPr>
          <p:spPr>
            <a:xfrm>
              <a:off x="177201" y="5823504"/>
              <a:ext cx="1545724" cy="619008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-68239" y="-67186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1020DE3-B604-42B8-BCB0-03C7F3F5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4" y="1295402"/>
            <a:ext cx="5697008" cy="289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3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4297A9-0F6C-420C-8F31-F923DB684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134"/>
          <a:stretch/>
        </p:blipFill>
        <p:spPr>
          <a:xfrm>
            <a:off x="6307402" y="1295402"/>
            <a:ext cx="5391811" cy="289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24252" y="152400"/>
            <a:ext cx="9664568" cy="7620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ফুলগুলোর নাম কী?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0787" y="4495800"/>
            <a:ext cx="4476221" cy="6858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সূর্যমুখী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2599" y="4495800"/>
            <a:ext cx="4476221" cy="6858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</a:rPr>
              <a:t>গাঁদা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6A8295E-CF76-47C7-A9F7-33D1DCF4A6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 r="2462" b="27541"/>
          <a:stretch/>
        </p:blipFill>
        <p:spPr>
          <a:xfrm>
            <a:off x="1415004" y="5943602"/>
            <a:ext cx="8955096" cy="719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icture\downloa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" y="1371604"/>
            <a:ext cx="4272756" cy="2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4EE0ACD7-764C-4BD7-A8DC-043428FC6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5"/>
          <a:stretch/>
        </p:blipFill>
        <p:spPr>
          <a:xfrm rot="5400000">
            <a:off x="9130231" y="750117"/>
            <a:ext cx="2362197" cy="3605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877"/>
          <a:stretch/>
        </p:blipFill>
        <p:spPr>
          <a:xfrm>
            <a:off x="4476221" y="1371604"/>
            <a:ext cx="3848409" cy="2362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25984" y="304800"/>
            <a:ext cx="8342048" cy="6096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ফুলগুলোর নাম কী?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C2FEB25-610C-4741-B720-65AC9FF622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3872" b="20856"/>
          <a:stretch/>
        </p:blipFill>
        <p:spPr>
          <a:xfrm>
            <a:off x="2238111" y="5627363"/>
            <a:ext cx="7429881" cy="974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7661" y="4343400"/>
            <a:ext cx="6412558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রঙ্গের জবা ফুল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download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4" y="1295403"/>
            <a:ext cx="376409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Picture\download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60" y="1302330"/>
            <a:ext cx="3967559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2D00AFD4-4779-4E75-8646-5E00896EE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583" y="1337614"/>
            <a:ext cx="3764095" cy="261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801124" y="152400"/>
            <a:ext cx="7659980" cy="76200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sz="4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ফুলগুলোর নাম কী?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C93252F-A124-4A49-A710-852E72468B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3577" b="31578"/>
          <a:stretch/>
        </p:blipFill>
        <p:spPr>
          <a:xfrm>
            <a:off x="1754883" y="5415874"/>
            <a:ext cx="8698111" cy="842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3307" y="4544291"/>
            <a:ext cx="5798741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কলাবতী  ফুল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27709"/>
            <a:ext cx="1220787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0" tIns="52244" rIns="104490" bIns="52244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201</Words>
  <Application>Microsoft Office PowerPoint</Application>
  <PresentationFormat>Custom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hp;Umme kulsum</dc:creator>
  <cp:lastModifiedBy>hp</cp:lastModifiedBy>
  <cp:revision>90</cp:revision>
  <dcterms:created xsi:type="dcterms:W3CDTF">2021-06-26T06:50:40Z</dcterms:created>
  <dcterms:modified xsi:type="dcterms:W3CDTF">2022-01-16T19:00:17Z</dcterms:modified>
</cp:coreProperties>
</file>