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3" r:id="rId5"/>
    <p:sldId id="261" r:id="rId6"/>
    <p:sldId id="260" r:id="rId7"/>
    <p:sldId id="264" r:id="rId8"/>
    <p:sldId id="270" r:id="rId9"/>
    <p:sldId id="271" r:id="rId10"/>
    <p:sldId id="272" r:id="rId11"/>
    <p:sldId id="273" r:id="rId12"/>
    <p:sldId id="274" r:id="rId13"/>
    <p:sldId id="275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0CFF-FA8F-4EC0-AC54-2EC98722F94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8BBE3-7AFA-45DB-9A63-FC6FF4FEA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42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8BBE3-7AFA-45DB-9A63-FC6FF4FEAC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29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8BBE3-7AFA-45DB-9A63-FC6FF4FEAC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50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4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09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693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2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0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79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4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2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3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75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4F0D-C8DD-43D4-A12C-064330DFF24E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ADC6-E702-4BBE-ABBC-50743191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625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21" y="2225972"/>
            <a:ext cx="6170274" cy="4114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8551" y="376585"/>
            <a:ext cx="4585648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84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3165230" y="520505"/>
          <a:ext cx="5598942" cy="5934752"/>
        </p:xfrm>
        <a:graphic>
          <a:graphicData uri="http://schemas.openxmlformats.org/presentationml/2006/ole">
            <p:oleObj spid="_x0000_s47105" name="Equation" r:id="rId3" imgW="1752600" imgH="26035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223889" y="182880"/>
          <a:ext cx="1866900" cy="6296025"/>
        </p:xfrm>
        <a:graphic>
          <a:graphicData uri="http://schemas.openxmlformats.org/presentationml/2006/ole">
            <p:oleObj spid="_x0000_s53249" name="Equation" r:id="rId3" imgW="927100" imgH="3149600" progId="Equation.3">
              <p:embed/>
            </p:oleObj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502853" y="436097"/>
          <a:ext cx="4318783" cy="5715501"/>
        </p:xfrm>
        <a:graphic>
          <a:graphicData uri="http://schemas.openxmlformats.org/presentationml/2006/ole">
            <p:oleObj spid="_x0000_s53251" name="Equation" r:id="rId4" imgW="1066800" imgH="2743200" progId="Equation.3">
              <p:embed/>
            </p:oleObj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8567224" y="2700997"/>
          <a:ext cx="3497589" cy="3024554"/>
        </p:xfrm>
        <a:graphic>
          <a:graphicData uri="http://schemas.openxmlformats.org/presentationml/2006/ole">
            <p:oleObj spid="_x0000_s53253" name="Equation" r:id="rId5" imgW="1422400" imgH="1219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1744394" y="562708"/>
          <a:ext cx="4839286" cy="6112830"/>
        </p:xfrm>
        <a:graphic>
          <a:graphicData uri="http://schemas.openxmlformats.org/presentationml/2006/ole">
            <p:oleObj spid="_x0000_s54273" name="Equation" r:id="rId3" imgW="1041400" imgH="2311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084263" y="239713"/>
          <a:ext cx="4851400" cy="6273800"/>
        </p:xfrm>
        <a:graphic>
          <a:graphicData uri="http://schemas.openxmlformats.org/presentationml/2006/ole">
            <p:oleObj spid="_x0000_s55297" name="Equation" r:id="rId3" imgW="1447560" imgH="2819160" progId="Equation.3">
              <p:embed/>
            </p:oleObj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7990448" y="239150"/>
          <a:ext cx="2152357" cy="6404560"/>
        </p:xfrm>
        <a:graphic>
          <a:graphicData uri="http://schemas.openxmlformats.org/presentationml/2006/ole">
            <p:oleObj spid="_x0000_s55299" name="Equation" r:id="rId4" imgW="736600" imgH="317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734" y="421317"/>
            <a:ext cx="559274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4028717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1036" name="Equation" r:id="rId4" imgW="114120" imgH="21564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68215" y="3031179"/>
                <a:ext cx="1487395" cy="1368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" y="3031179"/>
                <a:ext cx="1487395" cy="13683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638800" y="2971800"/>
                <a:ext cx="1967141" cy="6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1967141" cy="684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62821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04" y="955343"/>
            <a:ext cx="9608024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645378" y="3135574"/>
                <a:ext cx="5920275" cy="2213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7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7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7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378" y="3135574"/>
                <a:ext cx="5920275" cy="2213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946690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935" y="1856095"/>
            <a:ext cx="4394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32998" y="3133367"/>
                <a:ext cx="3752053" cy="995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সরলীকরণ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কর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98" y="3133367"/>
                <a:ext cx="3752053" cy="995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3282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9719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solidFill>
                  <a:srgbClr val="9719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9719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9719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2427456"/>
                <a:ext cx="1347035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27456"/>
                <a:ext cx="1347035" cy="9881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30758" y="2643439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সরলীকরণ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758" y="3905207"/>
            <a:ext cx="2210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92124" y="4643871"/>
                <a:ext cx="4100673" cy="10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124" y="4643871"/>
                <a:ext cx="4100673" cy="10744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13064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1004435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ED64E733-905D-40C3-B89F-A9AE929F93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990600"/>
            <a:ext cx="594360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b" anchorCtr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4E733-905D-40C3-B89F-A9AE929F9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667000"/>
            <a:ext cx="4343400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wRbœvn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(গনিত)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wbgywiqv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Bmjvwgqv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kÖxcyi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MvRxcyi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BD" sz="1600" b="1" dirty="0" smtClean="0">
                <a:solidFill>
                  <a:srgbClr val="002060"/>
                </a:solidFill>
              </a:rPr>
              <a:t>ইমেইলঃ</a:t>
            </a:r>
            <a:r>
              <a:rPr lang="en-US" sz="1600" b="1" dirty="0" smtClean="0">
                <a:solidFill>
                  <a:srgbClr val="002060"/>
                </a:solidFill>
              </a:rPr>
              <a:t>mjinnah039@gmail.com</a:t>
            </a: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01714 580059 </a:t>
            </a: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G_20160726_102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1775114" cy="1816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4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092" y="914400"/>
            <a:ext cx="7821637" cy="31700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</a:p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অধ্যায়ঃচতুর্থ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077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552" y="1523103"/>
            <a:ext cx="804362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4084" y="2851687"/>
            <a:ext cx="6346556" cy="206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6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7" y="423079"/>
            <a:ext cx="4296016" cy="2472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0" y="606614"/>
            <a:ext cx="3400425" cy="2105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26" y="3604336"/>
            <a:ext cx="5775158" cy="2569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4396" y="0"/>
            <a:ext cx="5019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9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6874" y="1177872"/>
            <a:ext cx="9376475" cy="390876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সূত্রাবলি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সূত্রাবলি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প্রয়োগ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</p:spTree>
    <p:extLst>
      <p:ext uri="{BB962C8B-B14F-4D97-AF65-F5344CB8AC3E}">
        <p14:creationId xmlns="" xmlns:p14="http://schemas.microsoft.com/office/powerpoint/2010/main" val="259866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795"/>
            <a:ext cx="5718876" cy="336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25042"/>
            <a:ext cx="6076950" cy="6632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6728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43200" y="562706"/>
          <a:ext cx="4867422" cy="5428015"/>
        </p:xfrm>
        <a:graphic>
          <a:graphicData uri="http://schemas.openxmlformats.org/presentationml/2006/ole">
            <p:oleObj spid="_x0000_s23555" name="Equation" r:id="rId3" imgW="1002865" imgH="1726451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121832" y="323557"/>
          <a:ext cx="6780630" cy="6002021"/>
        </p:xfrm>
        <a:graphic>
          <a:graphicData uri="http://schemas.openxmlformats.org/presentationml/2006/ole">
            <p:oleObj spid="_x0000_s30721" name="Equation" r:id="rId3" imgW="1231900" imgH="17399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83</Words>
  <Application>Microsoft Office PowerPoint</Application>
  <PresentationFormat>Custom</PresentationFormat>
  <Paragraphs>42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MY</cp:lastModifiedBy>
  <cp:revision>87</cp:revision>
  <dcterms:created xsi:type="dcterms:W3CDTF">2015-09-01T03:48:22Z</dcterms:created>
  <dcterms:modified xsi:type="dcterms:W3CDTF">2021-12-24T15:09:12Z</dcterms:modified>
</cp:coreProperties>
</file>