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63" r:id="rId3"/>
    <p:sldId id="275" r:id="rId4"/>
    <p:sldId id="266" r:id="rId5"/>
    <p:sldId id="262" r:id="rId6"/>
    <p:sldId id="265" r:id="rId7"/>
    <p:sldId id="267" r:id="rId8"/>
    <p:sldId id="284" r:id="rId9"/>
    <p:sldId id="258" r:id="rId10"/>
    <p:sldId id="259" r:id="rId11"/>
    <p:sldId id="26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8SI0Bnf6SC2zQpCB/cm1Q==" hashData="Qc0hHDPya3ukMzzSW0+QCUiMJDiehwlPzZV+3T0xcJGoXO5HjM/TpDQSjeEQTkiFZ4F1nCK+eS/NFlPgTcvTw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0D4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578A-3402-4E19-8735-3C04B77A168D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D33E-8BCA-49F4-A232-F6288ECB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6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E09B-7F17-4E54-8862-2955E9CC4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FF298-26CA-4859-936E-5E018A119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C435-EEA0-4DDA-BC69-C899CC37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15D41-1EE2-49B3-8789-6BBF186B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C3AAC-6E91-4FD3-BF5B-BB9619A6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9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ABDF-689B-42D0-9A7D-0732BA21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0CE13-32B1-4769-A9C6-414799AD0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59A2-8CB8-4669-8F53-7DE334E7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43791-301C-4F47-814C-EC79684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B9A6A-CA89-4216-B677-775920F4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CA826-4E42-40F0-8921-04678AF4E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D2B56-F02D-490E-B2B8-22701D1CF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B854-95BA-4746-A273-164CFF97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4DF66-5BA7-42BE-8A52-F31F8806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724C-59B8-4B92-AB25-0543E28F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2C79-422F-4816-8E11-B8500AC2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1B0D-14D8-4005-A89F-47C8969E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93D73-B25B-49F7-8543-E7F7BAB0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52722-2CAE-4CC7-BB71-932E4688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F83A-305D-4354-ABBC-DFDE66E9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2D21-6981-417C-B502-9F913986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2360F-DEE7-4CC0-B30C-7904415C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17D5-3185-4344-87F0-AC386D28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014B1-61D5-451E-85FE-635C8A59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153F-D678-47AA-AD71-3D55547A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15D9-1500-4A1C-899A-63A994C4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E470-1B14-479E-BEBF-32A513EE2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3E961-7153-4843-8B64-EC46CDA6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DA28D-BE53-4B4D-8B25-26C292D8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EEAF0-91DC-469D-9D90-F7B87737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5FB89-F8E4-402D-885F-CD02B867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92A3-B6AA-441C-A64B-D757096F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9E255-2D02-4479-B3DE-79000DE8D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C1128-7150-4136-BFB3-52BAB6766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DE2BD-7A1A-44DD-9E87-92AFF34E1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52421-3A99-4530-811C-766118167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5FBB3-D47E-42B5-B89E-A824F2F9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E1AE9-8881-437B-9E22-97CC67E2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5E35-B364-4109-B79E-3FCD4927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5E57-7523-4ADF-8D09-F0531F76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84EF6-691D-4814-9230-2BCEC8B3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AA1C9-427F-4D94-9D52-A3CBEB75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B4A9A-1E6C-47CC-B9EF-C93DE2A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F1F14-8F6F-4E95-BD41-C36A5E88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77A3A-CD89-48FB-A34F-AB1F43AE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5CA1E-F8EF-408D-AF82-F7751B8D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D54D-DC12-4776-A55E-B1BBD0BC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8F68B-8C00-417F-B7E4-83784051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78DBF-D797-430D-93AC-02FB6A9DB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EE33F-2529-410E-93A0-814CAC26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15550-9148-4742-9AE1-8493721F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7935B-CFD2-41CE-8050-37C7567E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1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79F0-B88D-402B-A8F8-D0A211BA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0D8F6-E61B-494F-BEFE-C6718EA3E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2EE66-AD8C-43D2-B57F-AF5FB0E9A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68E92-5044-4FF5-9ECA-4ABCB0A2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7966-0199-4262-97D9-4095A487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7B722-1C6B-4E0C-8314-47ABE10D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AE6BD-4C37-433C-8739-6E6B049D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65359-064A-45E1-8182-844BC34CC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64FD5-D5E4-4FBC-9B3D-71CCDB774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00F4-06C3-4C25-952F-383C57DE403E}" type="datetimeFigureOut">
              <a:rPr lang="en-US" smtClean="0"/>
              <a:t>29-Oct-21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C0AC2-6547-4AFC-AE48-194E3B935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524E8-507E-4ED2-BADB-FB4BF8504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Isosceles Triangle 593">
            <a:extLst>
              <a:ext uri="{FF2B5EF4-FFF2-40B4-BE49-F238E27FC236}">
                <a16:creationId xmlns:a16="http://schemas.microsoft.com/office/drawing/2014/main" id="{54C78818-1C74-44F0-874D-E4DAAB2CCC6E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5" name="Isosceles Triangle 594">
            <a:extLst>
              <a:ext uri="{FF2B5EF4-FFF2-40B4-BE49-F238E27FC236}">
                <a16:creationId xmlns:a16="http://schemas.microsoft.com/office/drawing/2014/main" id="{00651E1E-E308-44BA-A472-60EB9E3310BA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6" name="Isosceles Triangle 595">
            <a:extLst>
              <a:ext uri="{FF2B5EF4-FFF2-40B4-BE49-F238E27FC236}">
                <a16:creationId xmlns:a16="http://schemas.microsoft.com/office/drawing/2014/main" id="{EDC4998A-855B-427B-877F-E43D55B1ADCC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7" name="Isosceles Triangle 596">
            <a:extLst>
              <a:ext uri="{FF2B5EF4-FFF2-40B4-BE49-F238E27FC236}">
                <a16:creationId xmlns:a16="http://schemas.microsoft.com/office/drawing/2014/main" id="{FD4B47A3-BC12-4B00-A2A9-182390022D6A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8" name="Isosceles Triangle 597">
            <a:extLst>
              <a:ext uri="{FF2B5EF4-FFF2-40B4-BE49-F238E27FC236}">
                <a16:creationId xmlns:a16="http://schemas.microsoft.com/office/drawing/2014/main" id="{E8D3E350-FCFF-4755-AA47-48457C199015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9" name="Isosceles Triangle 598">
            <a:extLst>
              <a:ext uri="{FF2B5EF4-FFF2-40B4-BE49-F238E27FC236}">
                <a16:creationId xmlns:a16="http://schemas.microsoft.com/office/drawing/2014/main" id="{39125A75-8611-4BD6-9DBE-BDEBEC71C581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0" name="Isosceles Triangle 599">
            <a:extLst>
              <a:ext uri="{FF2B5EF4-FFF2-40B4-BE49-F238E27FC236}">
                <a16:creationId xmlns:a16="http://schemas.microsoft.com/office/drawing/2014/main" id="{78BBC1AC-3323-4CE6-8CBE-54CE2C003393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1" name="Isosceles Triangle 600">
            <a:extLst>
              <a:ext uri="{FF2B5EF4-FFF2-40B4-BE49-F238E27FC236}">
                <a16:creationId xmlns:a16="http://schemas.microsoft.com/office/drawing/2014/main" id="{411A2945-3491-4C47-A66F-E292D409CBF7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2" name="Isosceles Triangle 601">
            <a:extLst>
              <a:ext uri="{FF2B5EF4-FFF2-40B4-BE49-F238E27FC236}">
                <a16:creationId xmlns:a16="http://schemas.microsoft.com/office/drawing/2014/main" id="{3328E90D-CD59-4FC4-B7CB-6DE5E641C3C2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3" name="Isosceles Triangle 602">
            <a:extLst>
              <a:ext uri="{FF2B5EF4-FFF2-40B4-BE49-F238E27FC236}">
                <a16:creationId xmlns:a16="http://schemas.microsoft.com/office/drawing/2014/main" id="{E2E08083-DD21-43C9-8297-5F91C19240F6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" name="Isosceles Triangle 603">
            <a:extLst>
              <a:ext uri="{FF2B5EF4-FFF2-40B4-BE49-F238E27FC236}">
                <a16:creationId xmlns:a16="http://schemas.microsoft.com/office/drawing/2014/main" id="{4AA7752B-7DEB-478C-8CEA-8082310E7AEF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5" name="Isosceles Triangle 604">
            <a:extLst>
              <a:ext uri="{FF2B5EF4-FFF2-40B4-BE49-F238E27FC236}">
                <a16:creationId xmlns:a16="http://schemas.microsoft.com/office/drawing/2014/main" id="{741A2417-6E5B-460F-8127-E9AF3C4B670F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6" name="Isosceles Triangle 605">
            <a:extLst>
              <a:ext uri="{FF2B5EF4-FFF2-40B4-BE49-F238E27FC236}">
                <a16:creationId xmlns:a16="http://schemas.microsoft.com/office/drawing/2014/main" id="{DCF8805C-B36B-46F9-B82C-1298AAD7BE28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7" name="Isosceles Triangle 606">
            <a:extLst>
              <a:ext uri="{FF2B5EF4-FFF2-40B4-BE49-F238E27FC236}">
                <a16:creationId xmlns:a16="http://schemas.microsoft.com/office/drawing/2014/main" id="{FCF422DC-FF97-40CB-9CE0-CC60CFAFC294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8" name="Isosceles Triangle 607">
            <a:extLst>
              <a:ext uri="{FF2B5EF4-FFF2-40B4-BE49-F238E27FC236}">
                <a16:creationId xmlns:a16="http://schemas.microsoft.com/office/drawing/2014/main" id="{1053CBBE-CA30-4BA4-B452-F0894ABE4827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9" name="Isosceles Triangle 608">
            <a:extLst>
              <a:ext uri="{FF2B5EF4-FFF2-40B4-BE49-F238E27FC236}">
                <a16:creationId xmlns:a16="http://schemas.microsoft.com/office/drawing/2014/main" id="{5A76ACC0-C4C6-4046-8510-6854979EF95B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0" name="Isosceles Triangle 609">
            <a:extLst>
              <a:ext uri="{FF2B5EF4-FFF2-40B4-BE49-F238E27FC236}">
                <a16:creationId xmlns:a16="http://schemas.microsoft.com/office/drawing/2014/main" id="{3129838D-EE54-4622-A7CA-72C044323E62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1" name="Isosceles Triangle 610">
            <a:extLst>
              <a:ext uri="{FF2B5EF4-FFF2-40B4-BE49-F238E27FC236}">
                <a16:creationId xmlns:a16="http://schemas.microsoft.com/office/drawing/2014/main" id="{6C948CB6-BA82-40AA-B27A-B2E0EA8AD8D2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2" name="Isosceles Triangle 611">
            <a:extLst>
              <a:ext uri="{FF2B5EF4-FFF2-40B4-BE49-F238E27FC236}">
                <a16:creationId xmlns:a16="http://schemas.microsoft.com/office/drawing/2014/main" id="{9027FCCE-3207-46EC-B405-1F5BA3BE311C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3" name="Isosceles Triangle 612">
            <a:extLst>
              <a:ext uri="{FF2B5EF4-FFF2-40B4-BE49-F238E27FC236}">
                <a16:creationId xmlns:a16="http://schemas.microsoft.com/office/drawing/2014/main" id="{51CD28F2-02E8-473C-84A3-A70C76FEF9AA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" name="Isosceles Triangle 613">
            <a:extLst>
              <a:ext uri="{FF2B5EF4-FFF2-40B4-BE49-F238E27FC236}">
                <a16:creationId xmlns:a16="http://schemas.microsoft.com/office/drawing/2014/main" id="{FA55E01B-BCB9-4466-9F23-B20A0F73AF85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" name="Isosceles Triangle 614">
            <a:extLst>
              <a:ext uri="{FF2B5EF4-FFF2-40B4-BE49-F238E27FC236}">
                <a16:creationId xmlns:a16="http://schemas.microsoft.com/office/drawing/2014/main" id="{081497BB-AC79-4D8F-9D5B-FE9686E047B2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" name="Isosceles Triangle 615">
            <a:extLst>
              <a:ext uri="{FF2B5EF4-FFF2-40B4-BE49-F238E27FC236}">
                <a16:creationId xmlns:a16="http://schemas.microsoft.com/office/drawing/2014/main" id="{DC805E15-8386-4F73-B251-E2F1A9B1A8CB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7" name="Isosceles Triangle 616">
            <a:extLst>
              <a:ext uri="{FF2B5EF4-FFF2-40B4-BE49-F238E27FC236}">
                <a16:creationId xmlns:a16="http://schemas.microsoft.com/office/drawing/2014/main" id="{836F157B-DB76-48D1-98F0-1DAA60A8D534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8" name="Isosceles Triangle 617">
            <a:extLst>
              <a:ext uri="{FF2B5EF4-FFF2-40B4-BE49-F238E27FC236}">
                <a16:creationId xmlns:a16="http://schemas.microsoft.com/office/drawing/2014/main" id="{6DC019EC-B77B-4794-8A5B-D327A5747864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9" name="Isosceles Triangle 618">
            <a:extLst>
              <a:ext uri="{FF2B5EF4-FFF2-40B4-BE49-F238E27FC236}">
                <a16:creationId xmlns:a16="http://schemas.microsoft.com/office/drawing/2014/main" id="{76A4D6CC-2A4B-4F41-BE4A-1EF45A3EA2AB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0" name="Isosceles Triangle 619">
            <a:extLst>
              <a:ext uri="{FF2B5EF4-FFF2-40B4-BE49-F238E27FC236}">
                <a16:creationId xmlns:a16="http://schemas.microsoft.com/office/drawing/2014/main" id="{78A8AF69-54AA-483C-BC0D-3E67F1C86E92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1" name="Isosceles Triangle 620">
            <a:extLst>
              <a:ext uri="{FF2B5EF4-FFF2-40B4-BE49-F238E27FC236}">
                <a16:creationId xmlns:a16="http://schemas.microsoft.com/office/drawing/2014/main" id="{2EA3047F-045C-406A-AD32-DC8CF3575EE1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2" name="Isosceles Triangle 621">
            <a:extLst>
              <a:ext uri="{FF2B5EF4-FFF2-40B4-BE49-F238E27FC236}">
                <a16:creationId xmlns:a16="http://schemas.microsoft.com/office/drawing/2014/main" id="{B9087BE2-270C-4018-99AB-126A4B82C9BD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3" name="Isosceles Triangle 622">
            <a:extLst>
              <a:ext uri="{FF2B5EF4-FFF2-40B4-BE49-F238E27FC236}">
                <a16:creationId xmlns:a16="http://schemas.microsoft.com/office/drawing/2014/main" id="{433C51A9-13C4-46F7-9BB4-8761C0CAB2A4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" name="Isosceles Triangle 623">
            <a:extLst>
              <a:ext uri="{FF2B5EF4-FFF2-40B4-BE49-F238E27FC236}">
                <a16:creationId xmlns:a16="http://schemas.microsoft.com/office/drawing/2014/main" id="{71C0AD65-C96C-4D1D-AD4D-E8BFC02FEF2F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5" name="Isosceles Triangle 624">
            <a:extLst>
              <a:ext uri="{FF2B5EF4-FFF2-40B4-BE49-F238E27FC236}">
                <a16:creationId xmlns:a16="http://schemas.microsoft.com/office/drawing/2014/main" id="{7488ADF6-438F-4B5B-829C-0CB5FE5E9E8A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6" name="Isosceles Triangle 625">
            <a:extLst>
              <a:ext uri="{FF2B5EF4-FFF2-40B4-BE49-F238E27FC236}">
                <a16:creationId xmlns:a16="http://schemas.microsoft.com/office/drawing/2014/main" id="{D7282101-A03F-41E6-9DD5-A69EC0DE0879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7" name="Isosceles Triangle 626">
            <a:extLst>
              <a:ext uri="{FF2B5EF4-FFF2-40B4-BE49-F238E27FC236}">
                <a16:creationId xmlns:a16="http://schemas.microsoft.com/office/drawing/2014/main" id="{9D47FCE4-771F-4D98-BB7E-3DE2B049F99C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Isosceles Triangle 627">
            <a:extLst>
              <a:ext uri="{FF2B5EF4-FFF2-40B4-BE49-F238E27FC236}">
                <a16:creationId xmlns:a16="http://schemas.microsoft.com/office/drawing/2014/main" id="{CE555DDB-5DBE-43CE-8C1E-7DC2DD781F5F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9" name="Isosceles Triangle 628">
            <a:extLst>
              <a:ext uri="{FF2B5EF4-FFF2-40B4-BE49-F238E27FC236}">
                <a16:creationId xmlns:a16="http://schemas.microsoft.com/office/drawing/2014/main" id="{C3D5ED0A-A656-4B35-9F85-12A802115C71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0" name="Isosceles Triangle 629">
            <a:extLst>
              <a:ext uri="{FF2B5EF4-FFF2-40B4-BE49-F238E27FC236}">
                <a16:creationId xmlns:a16="http://schemas.microsoft.com/office/drawing/2014/main" id="{F743A2AC-07E6-46F8-A596-8CAB600FAC96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1" name="Isosceles Triangle 630">
            <a:extLst>
              <a:ext uri="{FF2B5EF4-FFF2-40B4-BE49-F238E27FC236}">
                <a16:creationId xmlns:a16="http://schemas.microsoft.com/office/drawing/2014/main" id="{55A5E2DA-CA0C-412B-B88C-1167C5E40095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2" name="Isosceles Triangle 631">
            <a:extLst>
              <a:ext uri="{FF2B5EF4-FFF2-40B4-BE49-F238E27FC236}">
                <a16:creationId xmlns:a16="http://schemas.microsoft.com/office/drawing/2014/main" id="{380CC662-2EAE-4353-9E4F-FB6A7AD01458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3" name="Isosceles Triangle 632">
            <a:extLst>
              <a:ext uri="{FF2B5EF4-FFF2-40B4-BE49-F238E27FC236}">
                <a16:creationId xmlns:a16="http://schemas.microsoft.com/office/drawing/2014/main" id="{A1172491-FAA8-420D-918E-B58AFAE5928A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4" name="Isosceles Triangle 633">
            <a:extLst>
              <a:ext uri="{FF2B5EF4-FFF2-40B4-BE49-F238E27FC236}">
                <a16:creationId xmlns:a16="http://schemas.microsoft.com/office/drawing/2014/main" id="{5CC66BD1-58D9-4EFD-9DA6-9D487720910A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5" name="Isosceles Triangle 634">
            <a:extLst>
              <a:ext uri="{FF2B5EF4-FFF2-40B4-BE49-F238E27FC236}">
                <a16:creationId xmlns:a16="http://schemas.microsoft.com/office/drawing/2014/main" id="{8DE0650B-1C32-4401-B013-30D4B5298D74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6" name="Isosceles Triangle 635">
            <a:extLst>
              <a:ext uri="{FF2B5EF4-FFF2-40B4-BE49-F238E27FC236}">
                <a16:creationId xmlns:a16="http://schemas.microsoft.com/office/drawing/2014/main" id="{75B82EE5-957C-4C84-BB73-E75CE574446A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7" name="Isosceles Triangle 636">
            <a:extLst>
              <a:ext uri="{FF2B5EF4-FFF2-40B4-BE49-F238E27FC236}">
                <a16:creationId xmlns:a16="http://schemas.microsoft.com/office/drawing/2014/main" id="{F1B4E70A-73CC-4B46-A0D7-35EF3917EF9A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8" name="Isosceles Triangle 637">
            <a:extLst>
              <a:ext uri="{FF2B5EF4-FFF2-40B4-BE49-F238E27FC236}">
                <a16:creationId xmlns:a16="http://schemas.microsoft.com/office/drawing/2014/main" id="{DB6462DA-4BED-4BDE-A379-FD209EBEEE8F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9" name="Isosceles Triangle 638">
            <a:extLst>
              <a:ext uri="{FF2B5EF4-FFF2-40B4-BE49-F238E27FC236}">
                <a16:creationId xmlns:a16="http://schemas.microsoft.com/office/drawing/2014/main" id="{1C1B20D0-BA36-49E9-B168-95570582D4B9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0" name="Isosceles Triangle 639">
            <a:extLst>
              <a:ext uri="{FF2B5EF4-FFF2-40B4-BE49-F238E27FC236}">
                <a16:creationId xmlns:a16="http://schemas.microsoft.com/office/drawing/2014/main" id="{58E4F277-EF92-4735-AF8A-8D86B594A6D1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1" name="Isosceles Triangle 640">
            <a:extLst>
              <a:ext uri="{FF2B5EF4-FFF2-40B4-BE49-F238E27FC236}">
                <a16:creationId xmlns:a16="http://schemas.microsoft.com/office/drawing/2014/main" id="{A8A8B697-9894-4C35-9276-B571C9D2EECB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2" name="Isosceles Triangle 641">
            <a:extLst>
              <a:ext uri="{FF2B5EF4-FFF2-40B4-BE49-F238E27FC236}">
                <a16:creationId xmlns:a16="http://schemas.microsoft.com/office/drawing/2014/main" id="{35DF94A1-F4DC-4A24-B96F-02E6C0D0B1CA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3" name="Isosceles Triangle 642">
            <a:extLst>
              <a:ext uri="{FF2B5EF4-FFF2-40B4-BE49-F238E27FC236}">
                <a16:creationId xmlns:a16="http://schemas.microsoft.com/office/drawing/2014/main" id="{6D14CBFA-8267-4F9E-B1EC-41435A62F5F3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4" name="Isosceles Triangle 643">
            <a:extLst>
              <a:ext uri="{FF2B5EF4-FFF2-40B4-BE49-F238E27FC236}">
                <a16:creationId xmlns:a16="http://schemas.microsoft.com/office/drawing/2014/main" id="{B42CA2BA-D01C-448C-8F4F-B0E8F23D913E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5" name="Isosceles Triangle 644">
            <a:extLst>
              <a:ext uri="{FF2B5EF4-FFF2-40B4-BE49-F238E27FC236}">
                <a16:creationId xmlns:a16="http://schemas.microsoft.com/office/drawing/2014/main" id="{8856B10E-C1CB-44DA-9C55-2DB5580CEC8D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6" name="Isosceles Triangle 645">
            <a:extLst>
              <a:ext uri="{FF2B5EF4-FFF2-40B4-BE49-F238E27FC236}">
                <a16:creationId xmlns:a16="http://schemas.microsoft.com/office/drawing/2014/main" id="{FE500D05-A38D-4D6B-BB58-B0843BDA5BBA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7" name="Isosceles Triangle 646">
            <a:extLst>
              <a:ext uri="{FF2B5EF4-FFF2-40B4-BE49-F238E27FC236}">
                <a16:creationId xmlns:a16="http://schemas.microsoft.com/office/drawing/2014/main" id="{577D4419-1C72-41B0-8BC6-09F6102420E7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8" name="Isosceles Triangle 647">
            <a:extLst>
              <a:ext uri="{FF2B5EF4-FFF2-40B4-BE49-F238E27FC236}">
                <a16:creationId xmlns:a16="http://schemas.microsoft.com/office/drawing/2014/main" id="{E5E68418-58BE-4AC7-82CD-604E7E932AB1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9" name="Isosceles Triangle 648">
            <a:extLst>
              <a:ext uri="{FF2B5EF4-FFF2-40B4-BE49-F238E27FC236}">
                <a16:creationId xmlns:a16="http://schemas.microsoft.com/office/drawing/2014/main" id="{B3BAED2A-7FDE-468C-B674-4B07C8C5EF05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0" name="Isosceles Triangle 649">
            <a:extLst>
              <a:ext uri="{FF2B5EF4-FFF2-40B4-BE49-F238E27FC236}">
                <a16:creationId xmlns:a16="http://schemas.microsoft.com/office/drawing/2014/main" id="{A210704E-D411-48AB-AA1D-4DF3E303D98B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1" name="Isosceles Triangle 650">
            <a:extLst>
              <a:ext uri="{FF2B5EF4-FFF2-40B4-BE49-F238E27FC236}">
                <a16:creationId xmlns:a16="http://schemas.microsoft.com/office/drawing/2014/main" id="{708CAEA4-E039-476C-B5FF-9313A7296C31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2" name="Isosceles Triangle 651">
            <a:extLst>
              <a:ext uri="{FF2B5EF4-FFF2-40B4-BE49-F238E27FC236}">
                <a16:creationId xmlns:a16="http://schemas.microsoft.com/office/drawing/2014/main" id="{630D2100-CE72-421A-8458-A73B4026820C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3" name="Isosceles Triangle 652">
            <a:extLst>
              <a:ext uri="{FF2B5EF4-FFF2-40B4-BE49-F238E27FC236}">
                <a16:creationId xmlns:a16="http://schemas.microsoft.com/office/drawing/2014/main" id="{F7D7A2B5-CEEC-492B-B140-CB124FAF2739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4" name="Isosceles Triangle 653">
            <a:extLst>
              <a:ext uri="{FF2B5EF4-FFF2-40B4-BE49-F238E27FC236}">
                <a16:creationId xmlns:a16="http://schemas.microsoft.com/office/drawing/2014/main" id="{492E9285-B70D-4B5A-81F0-964BD12653A9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" name="Isosceles Triangle 654">
            <a:extLst>
              <a:ext uri="{FF2B5EF4-FFF2-40B4-BE49-F238E27FC236}">
                <a16:creationId xmlns:a16="http://schemas.microsoft.com/office/drawing/2014/main" id="{1F7943EB-8424-41A6-B994-DA279D80657D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D2CA1-C07F-4522-B66F-ED28D52C6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20" y="388970"/>
            <a:ext cx="4572000" cy="2571750"/>
          </a:xfrm>
          <a:prstGeom prst="rect">
            <a:avLst/>
          </a:prstGeom>
        </p:spPr>
      </p:pic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80EFCE4-276D-42F7-A1C6-E1085666A384}"/>
              </a:ext>
            </a:extLst>
          </p:cNvPr>
          <p:cNvGrpSpPr/>
          <p:nvPr/>
        </p:nvGrpSpPr>
        <p:grpSpPr>
          <a:xfrm rot="21071436">
            <a:off x="859271" y="860143"/>
            <a:ext cx="3495225" cy="5040387"/>
            <a:chOff x="1467297" y="898091"/>
            <a:chExt cx="3495225" cy="5040387"/>
          </a:xfrm>
        </p:grpSpPr>
        <p:sp>
          <p:nvSpPr>
            <p:cNvPr id="252" name="Right Triangle 251">
              <a:extLst>
                <a:ext uri="{FF2B5EF4-FFF2-40B4-BE49-F238E27FC236}">
                  <a16:creationId xmlns:a16="http://schemas.microsoft.com/office/drawing/2014/main" id="{02A6E407-A5A5-449A-A653-2F688CE574FA}"/>
                </a:ext>
              </a:extLst>
            </p:cNvPr>
            <p:cNvSpPr/>
            <p:nvPr/>
          </p:nvSpPr>
          <p:spPr>
            <a:xfrm>
              <a:off x="1507630" y="898091"/>
              <a:ext cx="3454892" cy="5021459"/>
            </a:xfrm>
            <a:prstGeom prst="rtTriangle">
              <a:avLst/>
            </a:prstGeom>
            <a:gradFill>
              <a:gsLst>
                <a:gs pos="96000">
                  <a:srgbClr val="29C7C7"/>
                </a:gs>
                <a:gs pos="9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ight Triangle 252">
              <a:extLst>
                <a:ext uri="{FF2B5EF4-FFF2-40B4-BE49-F238E27FC236}">
                  <a16:creationId xmlns:a16="http://schemas.microsoft.com/office/drawing/2014/main" id="{9106F98D-BDD9-415E-87E1-238ECAD5B602}"/>
                </a:ext>
              </a:extLst>
            </p:cNvPr>
            <p:cNvSpPr/>
            <p:nvPr/>
          </p:nvSpPr>
          <p:spPr>
            <a:xfrm>
              <a:off x="2152696" y="2789302"/>
              <a:ext cx="1583040" cy="2392839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52D9F4E8-7754-4BAC-9213-EB73419E02CA}"/>
                </a:ext>
              </a:extLst>
            </p:cNvPr>
            <p:cNvGrpSpPr/>
            <p:nvPr/>
          </p:nvGrpSpPr>
          <p:grpSpPr>
            <a:xfrm>
              <a:off x="1483287" y="1802193"/>
              <a:ext cx="645066" cy="4005308"/>
              <a:chOff x="7557336" y="1194035"/>
              <a:chExt cx="757214" cy="4389549"/>
            </a:xfrm>
            <a:gradFill flip="none" rotWithShape="1">
              <a:gsLst>
                <a:gs pos="100000">
                  <a:srgbClr val="CCCCFF"/>
                </a:gs>
                <a:gs pos="100000">
                  <a:srgbClr val="CCCCFF"/>
                </a:gs>
              </a:gsLst>
              <a:lin ang="16200000" scaled="1"/>
              <a:tileRect/>
            </a:gradFill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ADE464F4-4EBB-47E1-B74B-106E9A6F015E}"/>
                  </a:ext>
                </a:extLst>
              </p:cNvPr>
              <p:cNvGrpSpPr/>
              <p:nvPr/>
            </p:nvGrpSpPr>
            <p:grpSpPr>
              <a:xfrm>
                <a:off x="7572709" y="4709535"/>
                <a:ext cx="371810" cy="874049"/>
                <a:chOff x="9797749" y="5217535"/>
                <a:chExt cx="371810" cy="874049"/>
              </a:xfrm>
              <a:grpFill/>
            </p:grpSpPr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4F379BDB-E1BC-44E3-8FEA-DB650D794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7" y="5981157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9091C280-CC17-4206-AE62-8D3CADB1C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6" y="586607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5D47693C-3CB1-4C08-8958-3505BDD68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75862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D659A298-D38E-46B0-AC21-717E5893F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80" y="565116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E59608B2-8605-4B32-B119-960F5920E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86679" y="5463636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CF9B2E7F-8B2B-4C51-854C-54188FE738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4320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CA1024DD-90F7-4404-B4C2-D6B12DAE2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5798" y="532459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BCBFB00E-9FC2-4D14-A529-A99B40395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2188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90939EC-C792-4798-B5D4-2C6C99496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107108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EE793DC5-5C17-4F71-856E-586BDF5003D3}"/>
                  </a:ext>
                </a:extLst>
              </p:cNvPr>
              <p:cNvGrpSpPr/>
              <p:nvPr/>
            </p:nvGrpSpPr>
            <p:grpSpPr>
              <a:xfrm rot="16200000">
                <a:off x="7309718" y="277879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395FF9EE-7B2F-441D-A7DD-6B49C541B2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3AC0695E-28A1-4D0D-850A-196DE7082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B863D709-FA33-430F-BED5-029360DA2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7FEFAE33-F229-4ABA-9A41-C834D53B39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BB3C0833-C440-447F-AF2B-24A428E88C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82398EF7-3855-4803-AC1D-4BCCB42D1D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3136029B-C7ED-4AC0-812E-7CCF076E8C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B2492908-BFEC-42BA-BED5-01D3BAE75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E299679D-BE98-4999-9653-3F4683BCF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EE1A4780-124B-4D6A-82F5-3DA703DC23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008C6B93-3BDF-4869-98DC-F3EF548CF49F}"/>
                  </a:ext>
                </a:extLst>
              </p:cNvPr>
              <p:cNvGrpSpPr/>
              <p:nvPr/>
            </p:nvGrpSpPr>
            <p:grpSpPr>
              <a:xfrm rot="16200000">
                <a:off x="7294476" y="389214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35555DF8-CE4F-4F09-A0F9-61859ABD55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3B66547D-D40F-4839-A2D3-C64748F23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CF5783B1-B7D4-46D2-863D-BE32ABC5E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06EDB93C-95AD-4F61-B551-9814C98F3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19D150B8-6CC9-4310-9626-5E436EFB1F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448603CA-35FE-48F7-B65D-3B4419533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B423D88-7BDD-4E61-BB6F-B8D1CA07CA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029BFB30-E6FF-45E6-8B70-5A53D8701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AC785625-823A-4DA1-9004-C6D72A8317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3F4C5225-33CD-4E47-8C26-F3253A586F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C2821EC3-262C-42E0-9EA3-DBC0328351B9}"/>
                  </a:ext>
                </a:extLst>
              </p:cNvPr>
              <p:cNvGrpSpPr/>
              <p:nvPr/>
            </p:nvGrpSpPr>
            <p:grpSpPr>
              <a:xfrm rot="16200000">
                <a:off x="7257771" y="1631971"/>
                <a:ext cx="1082040" cy="457200"/>
                <a:chOff x="8947148" y="2627159"/>
                <a:chExt cx="1082040" cy="457200"/>
              </a:xfrm>
              <a:grpFill/>
            </p:grpSpPr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A2285FEA-3B5E-440B-9FF6-C301E1CC1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6018" y="26333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28EC2C37-5380-465F-97E1-8F0F74D38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1096" y="26333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0D1956E8-7EEA-43E9-82B4-C73B6D1AE3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8553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447C1CEC-6B89-46DF-A711-6BE7735DB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6006" y="26333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5518569D-5C2D-40A1-B256-4141E0CA3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01086" y="263942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98C91FFC-EE9D-45DD-A8F6-30E8A84B5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5124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12C8D1B0-8442-4DF0-8E07-C80DCA425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12584" y="264100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9E3BB029-64FF-4A9A-9B2C-0AAEB6C8BE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8324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9B391174-C407-4ABE-9192-F12C5AD7BE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0067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46EC388-5283-4A9C-A58D-22F4752BC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714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76EFD51D-568C-4B6C-B81A-9F772D748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918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B6A44B28-6EEE-419D-A335-2725B09E14B8}"/>
                  </a:ext>
                </a:extLst>
              </p:cNvPr>
              <p:cNvSpPr txBox="1"/>
              <p:nvPr/>
            </p:nvSpPr>
            <p:spPr>
              <a:xfrm rot="16200000">
                <a:off x="8029915" y="1178654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9397D85A-DEDE-4501-828E-3A7A11AA83D6}"/>
                  </a:ext>
                </a:extLst>
              </p:cNvPr>
              <p:cNvSpPr txBox="1"/>
              <p:nvPr/>
            </p:nvSpPr>
            <p:spPr>
              <a:xfrm rot="16200000">
                <a:off x="8052932" y="228854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352B4584-8325-4CCC-B693-9CAA818E54C0}"/>
                  </a:ext>
                </a:extLst>
              </p:cNvPr>
              <p:cNvSpPr txBox="1"/>
              <p:nvPr/>
            </p:nvSpPr>
            <p:spPr>
              <a:xfrm rot="16200000">
                <a:off x="8022920" y="336767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3459D275-4B97-4323-9DBC-DDCC321B2887}"/>
                  </a:ext>
                </a:extLst>
              </p:cNvPr>
              <p:cNvSpPr txBox="1"/>
              <p:nvPr/>
            </p:nvSpPr>
            <p:spPr>
              <a:xfrm rot="16200000">
                <a:off x="8023498" y="4483457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817A908B-8B3D-44DD-A049-5C93C281E73E}"/>
                </a:ext>
              </a:extLst>
            </p:cNvPr>
            <p:cNvGrpSpPr/>
            <p:nvPr/>
          </p:nvGrpSpPr>
          <p:grpSpPr>
            <a:xfrm>
              <a:off x="1467297" y="5139061"/>
              <a:ext cx="2883829" cy="799417"/>
              <a:chOff x="6650836" y="4851019"/>
              <a:chExt cx="3385198" cy="876107"/>
            </a:xfrm>
            <a:gradFill>
              <a:gsLst>
                <a:gs pos="100000">
                  <a:srgbClr val="CCCCFF"/>
                </a:gs>
                <a:gs pos="100000">
                  <a:srgbClr val="CCCCFF"/>
                </a:gs>
              </a:gsLst>
              <a:lin ang="16200000" scaled="1"/>
            </a:gradFill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65E25330-87FC-4124-8CC1-4491AAE9789C}"/>
                  </a:ext>
                </a:extLst>
              </p:cNvPr>
              <p:cNvGrpSpPr/>
              <p:nvPr/>
            </p:nvGrpSpPr>
            <p:grpSpPr>
              <a:xfrm rot="10800000">
                <a:off x="8988718" y="5249181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4F259C82-A5C7-46DF-B792-A8798C6A6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F4A1AE4A-CE88-45F8-A53D-F968B3A90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7340C621-6FB1-4A47-8DA2-D339E5AA3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D53436BC-22E9-4F43-81AA-944117C60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94313EB6-C3E5-400B-9D91-AADED7DF9E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3B02FE06-7AFE-4EBF-B1BA-4010495A9A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D5EC6DA7-40F9-4832-A50F-1462F429C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0A0C30F3-4DEF-4141-B2F6-5A31401352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7E8A2464-DF28-488E-A366-2BA64248A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938CC385-6235-48A7-AA41-70B1846DAE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33C65B96-5AEF-4F35-AF09-A4DE24655C67}"/>
                  </a:ext>
                </a:extLst>
              </p:cNvPr>
              <p:cNvGrpSpPr/>
              <p:nvPr/>
            </p:nvGrpSpPr>
            <p:grpSpPr>
              <a:xfrm rot="10800000">
                <a:off x="7880842" y="5240547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7EB6736D-FA34-46D5-82E6-5C7A8ACA8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A421C18B-16F1-47BF-9710-6425BC9E61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9A38435D-A638-453F-9D9B-295168BD4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F2D73742-70EB-4BD6-8987-61431EC228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31D21900-71A2-47A8-A9FE-2EDA12585C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798FFC54-81A2-4BC2-87BF-FFCEB0B01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D8D45231-3E44-4CC4-A600-8088180D6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FBB0B196-6145-41C4-BC73-D5B144AF0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2AEA4CA9-5141-4B26-8B3C-A07C85ED5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92F48DA-89C2-43A2-9820-2FAFB41C58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547D11BF-E474-453B-88D2-A2C2DC95B6AA}"/>
                  </a:ext>
                </a:extLst>
              </p:cNvPr>
              <p:cNvGrpSpPr/>
              <p:nvPr/>
            </p:nvGrpSpPr>
            <p:grpSpPr>
              <a:xfrm>
                <a:off x="7005313" y="5250477"/>
                <a:ext cx="765436" cy="457200"/>
                <a:chOff x="7768267" y="3804858"/>
                <a:chExt cx="765436" cy="457200"/>
              </a:xfrm>
              <a:grpFill/>
            </p:grpSpPr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094A6F88-C45C-4DED-9ABB-40789DAFA9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424833" y="4034983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261684A9-60E2-444A-B45D-2C4313545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309755" y="40349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6B59DE85-6E7C-4E31-A360-DE66AE10D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202298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49691396-F733-4309-B05A-F065B3AC2F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094845" y="40349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D4847F5D-9A7C-4699-8B76-0F813A02D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79765" y="3884028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1AF8C107-C8CA-44F3-971B-A406B628F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875727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1D92A524-FFA6-4E95-B63A-4898A1023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768267" y="402736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FCBB97B5-9CD2-418E-A56D-A7474AA18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533703" y="3804858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466167B7-A8B5-4702-931D-17AE0B259C35}"/>
                  </a:ext>
                </a:extLst>
              </p:cNvPr>
              <p:cNvSpPr txBox="1"/>
              <p:nvPr/>
            </p:nvSpPr>
            <p:spPr>
              <a:xfrm>
                <a:off x="9812514" y="4898232"/>
                <a:ext cx="223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12E625A6-4C90-42C8-94D3-D804926248D2}"/>
                  </a:ext>
                </a:extLst>
              </p:cNvPr>
              <p:cNvSpPr txBox="1"/>
              <p:nvPr/>
            </p:nvSpPr>
            <p:spPr>
              <a:xfrm>
                <a:off x="8721521" y="4887900"/>
                <a:ext cx="223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50E2A158-5877-422C-AD46-1F1A8A16C1AD}"/>
                  </a:ext>
                </a:extLst>
              </p:cNvPr>
              <p:cNvSpPr txBox="1"/>
              <p:nvPr/>
            </p:nvSpPr>
            <p:spPr>
              <a:xfrm>
                <a:off x="7627001" y="4851019"/>
                <a:ext cx="223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C2278E9D-C589-4D8F-B259-4FA5935E739E}"/>
                  </a:ext>
                </a:extLst>
              </p:cNvPr>
              <p:cNvSpPr txBox="1"/>
              <p:nvPr/>
            </p:nvSpPr>
            <p:spPr>
              <a:xfrm>
                <a:off x="6650836" y="5357794"/>
                <a:ext cx="218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533D2A1-4BCC-492F-8524-700F8DB4F583}"/>
              </a:ext>
            </a:extLst>
          </p:cNvPr>
          <p:cNvGrpSpPr/>
          <p:nvPr/>
        </p:nvGrpSpPr>
        <p:grpSpPr>
          <a:xfrm rot="994597">
            <a:off x="7703389" y="828490"/>
            <a:ext cx="4638675" cy="4321402"/>
            <a:chOff x="1481700" y="898092"/>
            <a:chExt cx="4271400" cy="4242460"/>
          </a:xfrm>
        </p:grpSpPr>
        <p:sp>
          <p:nvSpPr>
            <p:cNvPr id="153" name="Right Triangle 152">
              <a:extLst>
                <a:ext uri="{FF2B5EF4-FFF2-40B4-BE49-F238E27FC236}">
                  <a16:creationId xmlns:a16="http://schemas.microsoft.com/office/drawing/2014/main" id="{F2831D2F-41FB-4028-AFE3-445DF567972E}"/>
                </a:ext>
              </a:extLst>
            </p:cNvPr>
            <p:cNvSpPr/>
            <p:nvPr/>
          </p:nvSpPr>
          <p:spPr>
            <a:xfrm>
              <a:off x="1503625" y="898092"/>
              <a:ext cx="4249475" cy="4241462"/>
            </a:xfrm>
            <a:prstGeom prst="rtTriangle">
              <a:avLst/>
            </a:prstGeom>
            <a:gradFill flip="none" rotWithShape="1">
              <a:gsLst>
                <a:gs pos="83000">
                  <a:schemeClr val="accent3">
                    <a:lumMod val="45000"/>
                    <a:lumOff val="55000"/>
                  </a:schemeClr>
                </a:gs>
                <a:gs pos="91500">
                  <a:srgbClr val="C0E3E2"/>
                </a:gs>
                <a:gs pos="0">
                  <a:srgbClr val="A9EFED"/>
                </a:gs>
              </a:gsLst>
              <a:path path="rect">
                <a:fillToRect t="100000" r="100000"/>
              </a:path>
              <a:tileRect l="-100000" b="-100000"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ight Triangle 153">
              <a:extLst>
                <a:ext uri="{FF2B5EF4-FFF2-40B4-BE49-F238E27FC236}">
                  <a16:creationId xmlns:a16="http://schemas.microsoft.com/office/drawing/2014/main" id="{E6D85A1B-2727-464C-B3B1-2F1D4A08F0EE}"/>
                </a:ext>
              </a:extLst>
            </p:cNvPr>
            <p:cNvSpPr/>
            <p:nvPr/>
          </p:nvSpPr>
          <p:spPr>
            <a:xfrm>
              <a:off x="2165905" y="2514586"/>
              <a:ext cx="2063638" cy="2021153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70F86D1-8FD9-4AB6-9D83-13C7A7308EAA}"/>
                </a:ext>
              </a:extLst>
            </p:cNvPr>
            <p:cNvGrpSpPr/>
            <p:nvPr/>
          </p:nvGrpSpPr>
          <p:grpSpPr>
            <a:xfrm>
              <a:off x="1481700" y="1661757"/>
              <a:ext cx="581023" cy="3383153"/>
              <a:chOff x="7557336" y="1194035"/>
              <a:chExt cx="757214" cy="4389549"/>
            </a:xfrm>
            <a:gradFill flip="none" rotWithShape="1">
              <a:gsLst>
                <a:gs pos="0">
                  <a:srgbClr val="A9EFED">
                    <a:lumMod val="68000"/>
                    <a:lumOff val="32000"/>
                    <a:alpha val="28000"/>
                  </a:srgb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17B9B0D-26DA-4A52-B7AC-1522B27818B2}"/>
                  </a:ext>
                </a:extLst>
              </p:cNvPr>
              <p:cNvGrpSpPr/>
              <p:nvPr/>
            </p:nvGrpSpPr>
            <p:grpSpPr>
              <a:xfrm>
                <a:off x="7572709" y="4709535"/>
                <a:ext cx="371810" cy="874049"/>
                <a:chOff x="9797749" y="5217535"/>
                <a:chExt cx="371810" cy="874049"/>
              </a:xfrm>
              <a:grpFill/>
            </p:grpSpPr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796498E8-EA34-4239-A042-0A47BA5AA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7" y="5981157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806D3EAA-713D-4CF6-AFC6-3057ADC80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6" y="586607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FE0C0047-44DF-4781-8560-7381810ED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75862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F04D3AB9-BF8C-4708-BDE8-1779EA217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80" y="565116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BA6B291E-C3BC-4856-AA36-CCE058637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86679" y="5463636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5856E378-743C-4048-8441-2D272CD1C3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4320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0E73961B-ED05-4A21-8579-D8E08A29A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5798" y="532459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B6C6D7F9-F5AB-4B2C-BDF6-14BD779B2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2188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8E2CBFBB-DBEB-40A9-83A5-9863BBAF1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107108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4BC8594C-960E-4C4B-BE51-B9EA3566C850}"/>
                  </a:ext>
                </a:extLst>
              </p:cNvPr>
              <p:cNvGrpSpPr/>
              <p:nvPr/>
            </p:nvGrpSpPr>
            <p:grpSpPr>
              <a:xfrm rot="16200000">
                <a:off x="7309718" y="277879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826E9758-BDF3-4041-93DF-D792EE832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0DAC3C7E-2E07-46A7-9CF9-349863C4BA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BEE1A914-3F49-48A2-AE87-35D3CBBD17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6FFFEEE4-21F4-40E0-B481-5F134BDDBA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14969B3C-4E1D-4579-9521-FCD2404D2B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BA33E048-B9EA-42A4-91A4-A16A1E9FE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F87C0D1D-1B34-4FB2-8E8F-F9E4812F4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E1C28A34-8FBF-4252-BC14-3541C9E14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8450625A-C2B0-4203-A469-2790BC115E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DE261A4F-B4E4-4AA9-B3F2-957660C39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03BD7529-D512-4E48-A9E8-157F8D5C91E7}"/>
                  </a:ext>
                </a:extLst>
              </p:cNvPr>
              <p:cNvGrpSpPr/>
              <p:nvPr/>
            </p:nvGrpSpPr>
            <p:grpSpPr>
              <a:xfrm rot="16200000">
                <a:off x="7294476" y="389214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F07C1FA4-531D-4BEA-ADF9-4C948D5495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1DC36071-22F2-4FD5-8F09-4CDA13FAD9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E7C87B80-F626-4529-9E88-9CE829E842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488DE6E-A6DC-49FA-A64B-F606F6EB5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1D378A25-2C4C-4927-AEBF-137D4FD26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1A2A9959-5D8C-49A2-BAED-7C0555B93A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A39CE16B-4906-41C8-8847-3826A7C3D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6655563E-7597-40A8-A500-551673936C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7E07FB92-6F75-4492-8C52-A847B8BD4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C4EE9369-A3EC-4A63-B023-D7F9C9F9F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FC28E317-D046-48AD-B52C-AA17C6FA47CF}"/>
                  </a:ext>
                </a:extLst>
              </p:cNvPr>
              <p:cNvGrpSpPr/>
              <p:nvPr/>
            </p:nvGrpSpPr>
            <p:grpSpPr>
              <a:xfrm rot="16200000">
                <a:off x="7257771" y="1631971"/>
                <a:ext cx="1082040" cy="457200"/>
                <a:chOff x="8947148" y="2627159"/>
                <a:chExt cx="1082040" cy="457200"/>
              </a:xfrm>
              <a:grpFill/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F8072F8D-D519-41A5-968E-821411ED3D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6018" y="26333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B614D00B-1B81-4198-AA2D-37F214F88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1096" y="26333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31F8E02A-6433-41C0-BEAD-C458EE263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8553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A91A7D6A-C4CE-4D21-8F25-0043C2725D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6006" y="26333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75CF163C-F95A-4205-9470-E6823A112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01086" y="263942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24A0607B-51D9-416E-ACCA-A01E0B64F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5124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143D21D8-A2C9-426F-99A0-0C84C88428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12584" y="264100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D7A2243A-ECB2-4A57-BABA-715260AB0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8324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F204E4D4-4200-4F44-A76E-C51545034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0067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18F787DB-3771-43BE-AB99-87B04866F5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714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1B29F4C8-F636-475F-AD98-C45A2E60D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918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04BC932-2380-48DC-8A4C-0CB11F375171}"/>
                  </a:ext>
                </a:extLst>
              </p:cNvPr>
              <p:cNvSpPr txBox="1"/>
              <p:nvPr/>
            </p:nvSpPr>
            <p:spPr>
              <a:xfrm rot="16200000">
                <a:off x="8029915" y="1178654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65BB0AC-9733-4530-BEDF-8C1F77905A10}"/>
                  </a:ext>
                </a:extLst>
              </p:cNvPr>
              <p:cNvSpPr txBox="1"/>
              <p:nvPr/>
            </p:nvSpPr>
            <p:spPr>
              <a:xfrm rot="16200000">
                <a:off x="8052932" y="228854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0CA4394C-C0CD-4516-8D4F-1722A5CE75B6}"/>
                  </a:ext>
                </a:extLst>
              </p:cNvPr>
              <p:cNvSpPr txBox="1"/>
              <p:nvPr/>
            </p:nvSpPr>
            <p:spPr>
              <a:xfrm rot="16200000">
                <a:off x="8022920" y="336767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B4C53D8-CB53-420B-B4C5-DB009CD4685E}"/>
                  </a:ext>
                </a:extLst>
              </p:cNvPr>
              <p:cNvSpPr txBox="1"/>
              <p:nvPr/>
            </p:nvSpPr>
            <p:spPr>
              <a:xfrm rot="16200000">
                <a:off x="8023498" y="4483457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B9A0F10-2252-46FD-8906-67B3FD9A8CB4}"/>
                </a:ext>
              </a:extLst>
            </p:cNvPr>
            <p:cNvGrpSpPr/>
            <p:nvPr/>
          </p:nvGrpSpPr>
          <p:grpSpPr>
            <a:xfrm>
              <a:off x="1739294" y="4537451"/>
              <a:ext cx="3309317" cy="603101"/>
              <a:chOff x="7399268" y="4537451"/>
              <a:chExt cx="3103379" cy="603101"/>
            </a:xfrm>
            <a:gradFill flip="none" rotWithShape="1">
              <a:gsLst>
                <a:gs pos="0">
                  <a:srgbClr val="A9EFED">
                    <a:lumMod val="68000"/>
                    <a:lumOff val="32000"/>
                    <a:alpha val="28000"/>
                  </a:srgb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4A444976-B864-4554-AE1B-02943B1E4595}"/>
                  </a:ext>
                </a:extLst>
              </p:cNvPr>
              <p:cNvGrpSpPr/>
              <p:nvPr/>
            </p:nvGrpSpPr>
            <p:grpSpPr>
              <a:xfrm rot="10800000">
                <a:off x="8826460" y="4787176"/>
                <a:ext cx="707276" cy="352377"/>
                <a:chOff x="5013862" y="1667039"/>
                <a:chExt cx="982919" cy="457200"/>
              </a:xfrm>
              <a:grpFill/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BE3F8189-038B-47CB-A67D-94EDD28085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BD6FAEAC-11BD-4295-B52A-D0746DFBB1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D729DF5-3FC6-40C2-943D-E753176393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5565CECB-6B31-4193-AEA5-5871CE65AE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B31B5095-3E99-4303-873D-7DED1FA4C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EE1125B1-49D4-46BB-A477-61D73F5C7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8E575F19-7725-42B1-9FCF-57C60A10D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09B33DED-6356-4BCD-B8BA-964EBBD8F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512F2EDB-9511-4715-BDCC-D6DC6E0C1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C38B299-C67C-4B83-9DCF-3A8D8C4CF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78AD5EE2-947B-4B54-8B91-0457BA0888E0}"/>
                  </a:ext>
                </a:extLst>
              </p:cNvPr>
              <p:cNvGrpSpPr/>
              <p:nvPr/>
            </p:nvGrpSpPr>
            <p:grpSpPr>
              <a:xfrm rot="10800000">
                <a:off x="8029269" y="4780521"/>
                <a:ext cx="707276" cy="352377"/>
                <a:chOff x="5013862" y="1667039"/>
                <a:chExt cx="982919" cy="457200"/>
              </a:xfrm>
              <a:grpFill/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6786978F-8437-4234-973F-F0A95764CB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1FDF6192-67E6-4F59-A91C-58EB8162C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2BE91ACE-F943-4F2C-8F45-19BAD7361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A02BA7F5-0E98-497D-BC1B-A8E29FF9D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5071B780-EB81-4D60-AC71-49B057034F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D687DA68-878E-4B59-A43F-34D509C946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A2198D25-99EC-464D-993E-4331B54D2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0D6B75B2-DA71-40C2-9B1E-A4D6BA5B31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A2EBD7A7-E5DD-404C-9369-E232401A0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7CC2E0D0-ADE7-4344-A12C-62D98A3BA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B3FE5F1-2E00-4F6B-8BB9-9DE9DD46B1D9}"/>
                  </a:ext>
                </a:extLst>
              </p:cNvPr>
              <p:cNvGrpSpPr/>
              <p:nvPr/>
            </p:nvGrpSpPr>
            <p:grpSpPr>
              <a:xfrm>
                <a:off x="7399268" y="4788175"/>
                <a:ext cx="550782" cy="352377"/>
                <a:chOff x="7768267" y="3804858"/>
                <a:chExt cx="765436" cy="457200"/>
              </a:xfrm>
              <a:grpFill/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635BBA87-6016-4647-A9EA-FD0ABA055C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424833" y="4034983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8AC560A5-E290-4EA2-8E45-B6BDD369A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309755" y="40349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40721AA5-A34A-4732-AE01-E4C822620D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202298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E321B3D6-50AB-4797-9C6E-FE57BFDAC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094845" y="40349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A8A05892-8454-4004-9F92-B4651DBCA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79765" y="3884028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D0610058-FBA2-4121-9A71-6620ECDF38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875727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C4A09847-F154-4CEC-B6D4-7EA66D67BB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768267" y="402736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8784BE2-2755-4C97-A081-20E42F802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533703" y="3804858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30CDAED-A981-407E-8E3C-3EB36E7DC69E}"/>
                  </a:ext>
                </a:extLst>
              </p:cNvPr>
              <p:cNvSpPr txBox="1"/>
              <p:nvPr/>
            </p:nvSpPr>
            <p:spPr>
              <a:xfrm>
                <a:off x="9401372" y="4573839"/>
                <a:ext cx="160838" cy="2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CB90CA73-19F2-4067-BBDB-7792999DC0A1}"/>
                  </a:ext>
                </a:extLst>
              </p:cNvPr>
              <p:cNvSpPr txBox="1"/>
              <p:nvPr/>
            </p:nvSpPr>
            <p:spPr>
              <a:xfrm>
                <a:off x="8616330" y="4565876"/>
                <a:ext cx="160838" cy="2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700278F-F875-4559-80AD-BEE501242A8A}"/>
                  </a:ext>
                </a:extLst>
              </p:cNvPr>
              <p:cNvSpPr txBox="1"/>
              <p:nvPr/>
            </p:nvSpPr>
            <p:spPr>
              <a:xfrm>
                <a:off x="7828750" y="4537451"/>
                <a:ext cx="160838" cy="2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806A261-CD34-4FED-9425-F6A10838DE09}"/>
                  </a:ext>
                </a:extLst>
              </p:cNvPr>
              <p:cNvGrpSpPr/>
              <p:nvPr/>
            </p:nvGrpSpPr>
            <p:grpSpPr>
              <a:xfrm rot="10800000">
                <a:off x="9632265" y="4780521"/>
                <a:ext cx="765791" cy="340631"/>
                <a:chOff x="5013862" y="1667039"/>
                <a:chExt cx="982919" cy="457200"/>
              </a:xfrm>
              <a:grpFill/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6515BAE-4CEA-4223-A2A3-02707866AE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CB3469F1-446F-4FC1-A184-B45ECBE866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1483D8C-33A0-4E59-8455-443FC9F16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C6F2A971-6536-4AA4-9DA6-7D5621F3A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9B181716-AC34-4C83-9ADC-482A753299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836FE8DD-64F1-489B-850C-1C6E2F4D1A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5F90D47-79DE-45EB-91BC-1EEE48470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77C9FDC-8FDA-4790-9DA2-78CEE4CBBF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7CF2C0DF-F916-4259-A83A-DB5AFC41E6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42201BF3-477F-4100-A9B6-F737190D9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B26AB07-6FB8-42A4-A937-757CEF6A74E1}"/>
                  </a:ext>
                </a:extLst>
              </p:cNvPr>
              <p:cNvSpPr txBox="1"/>
              <p:nvPr/>
            </p:nvSpPr>
            <p:spPr>
              <a:xfrm>
                <a:off x="10265202" y="4600253"/>
                <a:ext cx="2374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</p:grp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F3D63476-B7FD-4AB5-91AC-1AD4E73D3F70}"/>
              </a:ext>
            </a:extLst>
          </p:cNvPr>
          <p:cNvGrpSpPr/>
          <p:nvPr/>
        </p:nvGrpSpPr>
        <p:grpSpPr>
          <a:xfrm rot="20518286">
            <a:off x="3857969" y="4388030"/>
            <a:ext cx="5490298" cy="885615"/>
            <a:chOff x="4032985" y="2517985"/>
            <a:chExt cx="6006766" cy="885615"/>
          </a:xfrm>
        </p:grpSpPr>
        <p:sp>
          <p:nvSpPr>
            <p:cNvPr id="720" name="Rectangle: Single Corner Rounded 719">
              <a:extLst>
                <a:ext uri="{FF2B5EF4-FFF2-40B4-BE49-F238E27FC236}">
                  <a16:creationId xmlns:a16="http://schemas.microsoft.com/office/drawing/2014/main" id="{1F71E6C6-F93D-44E5-A4B1-CAA45AAFF04A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D37174A1-FFD3-46A2-9EEA-9A9AF80386FF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C0B72873-A5C2-4DDD-83F0-28B8A4F654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6525B19D-0A02-409F-8D7A-A1B19B7076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026BBF7-A77F-40D5-BCF6-B8333D0F6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487CFC3-96D3-4FD1-839D-14E6C15D6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5AABB1-C722-48A1-AE85-26092F8CB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B5363829-FAAE-437E-946A-AAFF5F154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3BE83761-6ADA-4A8C-A369-AC2216630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17AD2993-47E1-4BD0-9F97-5D9473C8CC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8D0FA70D-B4B0-411A-AA13-ABA84FA88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41B04990-5154-4115-9309-62F09BCF4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276E11E0-E797-4324-A251-C5C343AA5B53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0D52CC26-988F-42D7-A131-5A595EE01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F1E7CBB9-3CEF-4767-B1F6-B5A13AEEF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083CE527-EE9E-4E84-868A-E25CE681E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DA2BDA6-8818-441B-A8F3-D990D637E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284EE79D-0258-40B1-9D1F-262AFBE0F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FE421C9F-B028-45BE-84C9-E6C95CAD3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68AB2BDD-15BF-45A2-9D5C-8776E6703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1A6ADF6E-52AB-4542-93FA-8ABF06E04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931E5B18-3A1F-402E-B3B3-23CBBB862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9392AC33-AF4F-4F5D-8733-267F19356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3" name="Group 722">
              <a:extLst>
                <a:ext uri="{FF2B5EF4-FFF2-40B4-BE49-F238E27FC236}">
                  <a16:creationId xmlns:a16="http://schemas.microsoft.com/office/drawing/2014/main" id="{72061CE4-B87F-4E21-B4C9-ACAC5FB9A356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F529391D-575C-49AB-9849-F2E7B240B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EA00021-AF42-4B9F-96BA-38FBD8642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D4966F5E-84AD-4CF9-B3C6-A5486DCCB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8CB53227-A851-41D9-B214-28B21CA13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B653B36E-B574-4397-B2FB-22566B6EA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EA4EF6DC-E680-4A19-96EA-219BF68CF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16AB3674-EE85-4866-8F13-68613060F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3914CA3E-8023-4196-BDA8-13E08292F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21F889C4-012F-40A9-B2F4-9A60E51B7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35A05FDC-A699-4B71-8BD9-ECB3B7956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4" name="Group 723">
              <a:extLst>
                <a:ext uri="{FF2B5EF4-FFF2-40B4-BE49-F238E27FC236}">
                  <a16:creationId xmlns:a16="http://schemas.microsoft.com/office/drawing/2014/main" id="{B0AD3A65-CD2C-4811-874B-0F15B48923F6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9BAF0315-9580-4404-B8B0-EA3A05C67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E8DE26A5-9743-474E-B8E9-960A5C7BB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3411B068-154A-4D7E-8EE5-AC321F3F7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0A903A5-D508-4B0C-A929-12E27379C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063C49E6-F9DE-4482-8BE1-508B1A294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D82E0018-4399-4C34-8613-A4D490EBA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67DEDA63-B875-4E3D-9B85-6D56FB181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32848EBA-3005-411F-8FE9-82F5DFC1A8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8EBFB908-3478-4096-B125-B9BCAF66F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2F275EBE-B4C6-4A84-9BE9-152F3F0DB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5" name="Group 724">
              <a:extLst>
                <a:ext uri="{FF2B5EF4-FFF2-40B4-BE49-F238E27FC236}">
                  <a16:creationId xmlns:a16="http://schemas.microsoft.com/office/drawing/2014/main" id="{677D9C31-AD4A-4EE7-A5EB-1B9199A32C83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758" name="Straight Connector 757">
                <a:extLst>
                  <a:ext uri="{FF2B5EF4-FFF2-40B4-BE49-F238E27FC236}">
                    <a16:creationId xmlns:a16="http://schemas.microsoft.com/office/drawing/2014/main" id="{2CD073E3-AD03-4F0B-AA17-CF60517A6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2E1680DA-BFC6-444F-AF83-FDF90D303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CF8CA53E-3987-430B-BD58-BE7023D645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E1D00BC2-7B22-4F90-BCA9-899194A9C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623368F9-4321-4117-A810-B804FE4683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7548FDF8-36A4-488F-AE0A-C3BCFB00A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0202CB32-BE0E-45BF-AF1D-37B45E6F05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44C8C97B-EA73-4E78-AF08-74D38372A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52E0627E-720C-4F56-823F-8CBF8ED77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74F30CCD-E895-4C40-B7D8-BDE5B2829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6" name="Group 725">
              <a:extLst>
                <a:ext uri="{FF2B5EF4-FFF2-40B4-BE49-F238E27FC236}">
                  <a16:creationId xmlns:a16="http://schemas.microsoft.com/office/drawing/2014/main" id="{114A98E2-6010-4804-9DC7-2FC47EE0EF19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0841FA08-8CCF-4E34-8F56-F75D7E63A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D737DCE6-EC48-4CD8-B9D1-92D86BADA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E95C26D3-2D58-4CCD-B662-1AAF750CF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93EA1AAC-5085-4F8A-8BA8-594F0D97B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>
                <a:extLst>
                  <a:ext uri="{FF2B5EF4-FFF2-40B4-BE49-F238E27FC236}">
                    <a16:creationId xmlns:a16="http://schemas.microsoft.com/office/drawing/2014/main" id="{BC2D9574-EDEB-46F9-A524-228F8F4D3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9AF4CC65-2927-405A-9B6A-A96C889E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7B789DBF-BF60-4E4C-B30B-D2DC0360C2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>
                <a:extLst>
                  <a:ext uri="{FF2B5EF4-FFF2-40B4-BE49-F238E27FC236}">
                    <a16:creationId xmlns:a16="http://schemas.microsoft.com/office/drawing/2014/main" id="{A213CF5F-3142-4EA1-9E5A-501223E919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7754C412-B13A-4492-9E9A-39DE5D29D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13CFA691-4A18-4951-9C80-EB95088BC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777A5804-63DA-4D25-AF02-6F507EAA0F9F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7FB0D24D-7756-4E5B-8773-1ECB77306C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29543D57-B172-4D9C-A3DD-440F9A8B0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DFDC98B0-834B-4B2E-B9A3-B4D0BEC66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958621A5-B1A4-46AE-BA55-8FA8DC8C3F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5971EB8B-9B37-428D-8FA0-9D95CC340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D156B218-B027-4ECE-A2A1-B6E084E0B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B51DCE47-C01B-4C30-A3C2-6F74EA1045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A0743499-8D57-4C7C-B3B8-D01A15E3D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916C7D1D-A812-46ED-86B2-95EF5ED5A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>
                <a:extLst>
                  <a:ext uri="{FF2B5EF4-FFF2-40B4-BE49-F238E27FC236}">
                    <a16:creationId xmlns:a16="http://schemas.microsoft.com/office/drawing/2014/main" id="{18B024D6-08F4-4271-ABB8-41A85B855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4CCE5585-938B-4285-86BE-636DE2151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078BE0AA-3212-4407-8EF9-F58B139BB0F3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729" name="TextBox 728">
              <a:extLst>
                <a:ext uri="{FF2B5EF4-FFF2-40B4-BE49-F238E27FC236}">
                  <a16:creationId xmlns:a16="http://schemas.microsoft.com/office/drawing/2014/main" id="{4F10C70A-CC59-4DCB-ACA5-701A9F6C6BA4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730" name="TextBox 729">
              <a:extLst>
                <a:ext uri="{FF2B5EF4-FFF2-40B4-BE49-F238E27FC236}">
                  <a16:creationId xmlns:a16="http://schemas.microsoft.com/office/drawing/2014/main" id="{D12F2408-E7D2-446F-ADC0-7DA776920040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31" name="TextBox 730">
              <a:extLst>
                <a:ext uri="{FF2B5EF4-FFF2-40B4-BE49-F238E27FC236}">
                  <a16:creationId xmlns:a16="http://schemas.microsoft.com/office/drawing/2014/main" id="{CED4092D-BE31-4ADC-9184-50008F3FEEA4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32" name="TextBox 731">
              <a:extLst>
                <a:ext uri="{FF2B5EF4-FFF2-40B4-BE49-F238E27FC236}">
                  <a16:creationId xmlns:a16="http://schemas.microsoft.com/office/drawing/2014/main" id="{DD35380E-75E0-424E-BD99-AAE00BC7FECB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5504F215-3DF3-43BB-9036-6E2DA2B04A74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84636014-EFF6-42BE-AD62-4270B48AFC6C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37333D3C-6121-4670-A4AE-5E1B13FFC2A2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736" name="Picture 735">
              <a:extLst>
                <a:ext uri="{FF2B5EF4-FFF2-40B4-BE49-F238E27FC236}">
                  <a16:creationId xmlns:a16="http://schemas.microsoft.com/office/drawing/2014/main" id="{8EDE8FA6-F7F6-4CAB-9D79-06243CAD1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grpSp>
        <p:nvGrpSpPr>
          <p:cNvPr id="693" name="Group 692">
            <a:extLst>
              <a:ext uri="{FF2B5EF4-FFF2-40B4-BE49-F238E27FC236}">
                <a16:creationId xmlns:a16="http://schemas.microsoft.com/office/drawing/2014/main" id="{EAC01C6B-796D-4A3B-932A-13A68C6CC10E}"/>
              </a:ext>
            </a:extLst>
          </p:cNvPr>
          <p:cNvGrpSpPr/>
          <p:nvPr/>
        </p:nvGrpSpPr>
        <p:grpSpPr>
          <a:xfrm>
            <a:off x="2150189" y="-612820"/>
            <a:ext cx="7172960" cy="7360920"/>
            <a:chOff x="2895600" y="228600"/>
            <a:chExt cx="6400800" cy="6400800"/>
          </a:xfrm>
        </p:grpSpPr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051E1910-3AEC-4BDF-88B0-FB5B35E3FC3D}"/>
                </a:ext>
              </a:extLst>
            </p:cNvPr>
            <p:cNvGrpSpPr/>
            <p:nvPr/>
          </p:nvGrpSpPr>
          <p:grpSpPr>
            <a:xfrm>
              <a:off x="6239892" y="903862"/>
              <a:ext cx="2406233" cy="2651355"/>
              <a:chOff x="7144767" y="884812"/>
              <a:chExt cx="2406233" cy="2651355"/>
            </a:xfrm>
          </p:grpSpPr>
          <p:grpSp>
            <p:nvGrpSpPr>
              <p:cNvPr id="696" name="Group 695">
                <a:extLst>
                  <a:ext uri="{FF2B5EF4-FFF2-40B4-BE49-F238E27FC236}">
                    <a16:creationId xmlns:a16="http://schemas.microsoft.com/office/drawing/2014/main" id="{D9753144-ED79-43BD-BB3D-94115CBCC8DE}"/>
                  </a:ext>
                </a:extLst>
              </p:cNvPr>
              <p:cNvGrpSpPr/>
              <p:nvPr/>
            </p:nvGrpSpPr>
            <p:grpSpPr>
              <a:xfrm rot="335875">
                <a:off x="7144767" y="1186786"/>
                <a:ext cx="652074" cy="2243843"/>
                <a:chOff x="3624348" y="1560608"/>
                <a:chExt cx="652074" cy="2243843"/>
              </a:xfrm>
            </p:grpSpPr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5076D660-5D51-46F9-8265-C09C64212955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717" name="Rectangle: Single Corner Rounded 17">
                    <a:extLst>
                      <a:ext uri="{FF2B5EF4-FFF2-40B4-BE49-F238E27FC236}">
                        <a16:creationId xmlns:a16="http://schemas.microsoft.com/office/drawing/2014/main" id="{DB100272-B5D7-4383-9031-94415B33A4AE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18" name="Rectangle: Single Corner Rounded 17">
                    <a:extLst>
                      <a:ext uri="{FF2B5EF4-FFF2-40B4-BE49-F238E27FC236}">
                        <a16:creationId xmlns:a16="http://schemas.microsoft.com/office/drawing/2014/main" id="{8D7D4788-E21C-4EA1-A913-696A59EDAFCE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16" name="Isosceles Triangle 715">
                  <a:extLst>
                    <a:ext uri="{FF2B5EF4-FFF2-40B4-BE49-F238E27FC236}">
                      <a16:creationId xmlns:a16="http://schemas.microsoft.com/office/drawing/2014/main" id="{35863908-E648-46DA-92A7-C20957A9BC58}"/>
                    </a:ext>
                  </a:extLst>
                </p:cNvPr>
                <p:cNvSpPr/>
                <p:nvPr/>
              </p:nvSpPr>
              <p:spPr>
                <a:xfrm rot="1484052" flipV="1">
                  <a:off x="3624348" y="3549886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236973D1-6399-47FA-B46F-74F6CEB0C417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1B85CDD7-C6B0-4CED-9FB4-3BA607B9DE05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713" name="Rectangle: Single Corner Rounded 17">
                    <a:extLst>
                      <a:ext uri="{FF2B5EF4-FFF2-40B4-BE49-F238E27FC236}">
                        <a16:creationId xmlns:a16="http://schemas.microsoft.com/office/drawing/2014/main" id="{7BD3A3AD-68B6-4CE2-8584-EF81D58B1C46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714" name="Rectangle: Single Corner Rounded 17">
                    <a:extLst>
                      <a:ext uri="{FF2B5EF4-FFF2-40B4-BE49-F238E27FC236}">
                        <a16:creationId xmlns:a16="http://schemas.microsoft.com/office/drawing/2014/main" id="{3A46FFEB-AEA3-4DF8-9B11-8CE88FBB1DD6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84CE960E-962C-405F-96D8-977CBC79A9B1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705" name="Group 704">
                    <a:extLst>
                      <a:ext uri="{FF2B5EF4-FFF2-40B4-BE49-F238E27FC236}">
                        <a16:creationId xmlns:a16="http://schemas.microsoft.com/office/drawing/2014/main" id="{34BD4C3A-B596-402E-B477-0086C87F5A83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709" name="Isosceles Triangle 708">
                      <a:extLst>
                        <a:ext uri="{FF2B5EF4-FFF2-40B4-BE49-F238E27FC236}">
                          <a16:creationId xmlns:a16="http://schemas.microsoft.com/office/drawing/2014/main" id="{42345937-1508-4F70-A401-44C903738207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10" name="Rectangle 709">
                      <a:extLst>
                        <a:ext uri="{FF2B5EF4-FFF2-40B4-BE49-F238E27FC236}">
                          <a16:creationId xmlns:a16="http://schemas.microsoft.com/office/drawing/2014/main" id="{C89E0F75-6896-446E-83BF-35C6B658AFF1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11" name="Rectangle 710">
                      <a:extLst>
                        <a:ext uri="{FF2B5EF4-FFF2-40B4-BE49-F238E27FC236}">
                          <a16:creationId xmlns:a16="http://schemas.microsoft.com/office/drawing/2014/main" id="{27FAA301-5EE9-4370-A701-92DF6E42D7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12" name="Isosceles Triangle 711">
                      <a:extLst>
                        <a:ext uri="{FF2B5EF4-FFF2-40B4-BE49-F238E27FC236}">
                          <a16:creationId xmlns:a16="http://schemas.microsoft.com/office/drawing/2014/main" id="{FDFFB3F3-2038-455D-9836-F08408F960D1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706" name="Group 705">
                    <a:extLst>
                      <a:ext uri="{FF2B5EF4-FFF2-40B4-BE49-F238E27FC236}">
                        <a16:creationId xmlns:a16="http://schemas.microsoft.com/office/drawing/2014/main" id="{1CC5A0B2-B75F-43FC-B4DD-BFB951D6CB89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707" name="Freeform: Shape 706">
                      <a:extLst>
                        <a:ext uri="{FF2B5EF4-FFF2-40B4-BE49-F238E27FC236}">
                          <a16:creationId xmlns:a16="http://schemas.microsoft.com/office/drawing/2014/main" id="{523093AC-B634-4EA4-B99B-EC1D1B753CF6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08" name="Cylinder 707">
                      <a:extLst>
                        <a:ext uri="{FF2B5EF4-FFF2-40B4-BE49-F238E27FC236}">
                          <a16:creationId xmlns:a16="http://schemas.microsoft.com/office/drawing/2014/main" id="{08BC858E-A632-4B35-9733-0D5FC3DFC066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67504D81-36C5-42FB-81EE-19E0AC4A7F29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9764025A-CDAC-4B07-B0A9-0BDA6796148C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B1A3A518-A347-46BF-BF27-085D2B9AA89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702" name="Rectangle: Rounded Corners 701">
                    <a:extLst>
                      <a:ext uri="{FF2B5EF4-FFF2-40B4-BE49-F238E27FC236}">
                        <a16:creationId xmlns:a16="http://schemas.microsoft.com/office/drawing/2014/main" id="{31AE9065-53FE-43D9-9FFD-DEFACECB22C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700" name="Star: 7 Points 699">
                  <a:extLst>
                    <a:ext uri="{FF2B5EF4-FFF2-40B4-BE49-F238E27FC236}">
                      <a16:creationId xmlns:a16="http://schemas.microsoft.com/office/drawing/2014/main" id="{18671216-85DA-4D62-9AC9-B37F7DC36C19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E54FF9FA-B1E4-4BE9-B123-1A5A54F2EB5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6" name="TextBox 575">
            <a:extLst>
              <a:ext uri="{FF2B5EF4-FFF2-40B4-BE49-F238E27FC236}">
                <a16:creationId xmlns:a16="http://schemas.microsoft.com/office/drawing/2014/main" id="{28B7F851-5177-4079-B87D-B929AA4D2B45}"/>
              </a:ext>
            </a:extLst>
          </p:cNvPr>
          <p:cNvSpPr txBox="1"/>
          <p:nvPr/>
        </p:nvSpPr>
        <p:spPr>
          <a:xfrm>
            <a:off x="458720" y="2834640"/>
            <a:ext cx="119888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*</a:t>
            </a:r>
            <a:r>
              <a:rPr lang="bn-IN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সকলকে</a:t>
            </a:r>
            <a:r>
              <a:rPr lang="bn-BD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শুভেচ্</a:t>
            </a:r>
            <a:r>
              <a:rPr lang="bn-IN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ছা</a:t>
            </a:r>
            <a:r>
              <a:rPr lang="bn-BD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*</a:t>
            </a:r>
            <a:endParaRPr lang="en-US" sz="11500" b="1" dirty="0">
              <a:solidFill>
                <a:srgbClr val="7030A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808" name="Group 807">
            <a:extLst>
              <a:ext uri="{FF2B5EF4-FFF2-40B4-BE49-F238E27FC236}">
                <a16:creationId xmlns:a16="http://schemas.microsoft.com/office/drawing/2014/main" id="{E814F469-39FF-40AF-ACE4-CAE468E96E5E}"/>
              </a:ext>
            </a:extLst>
          </p:cNvPr>
          <p:cNvGrpSpPr/>
          <p:nvPr/>
        </p:nvGrpSpPr>
        <p:grpSpPr>
          <a:xfrm rot="6273861" flipH="1">
            <a:off x="4513419" y="3574270"/>
            <a:ext cx="517995" cy="2502717"/>
            <a:chOff x="10764539" y="1475264"/>
            <a:chExt cx="668226" cy="3228565"/>
          </a:xfrm>
        </p:grpSpPr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5473A3FD-77B8-421D-92A3-1BE3DFB6B2A5}"/>
                </a:ext>
              </a:extLst>
            </p:cNvPr>
            <p:cNvSpPr/>
            <p:nvPr/>
          </p:nvSpPr>
          <p:spPr>
            <a:xfrm rot="21178441">
              <a:off x="10938254" y="1633623"/>
              <a:ext cx="312003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40B73CE6-0224-4082-8378-B2E0A0F89216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11" name="Isosceles Triangle 810">
              <a:extLst>
                <a:ext uri="{FF2B5EF4-FFF2-40B4-BE49-F238E27FC236}">
                  <a16:creationId xmlns:a16="http://schemas.microsoft.com/office/drawing/2014/main" id="{E5861B43-5785-4A0B-B123-823189807BFF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12" name="Isosceles Triangle 811">
              <a:extLst>
                <a:ext uri="{FF2B5EF4-FFF2-40B4-BE49-F238E27FC236}">
                  <a16:creationId xmlns:a16="http://schemas.microsoft.com/office/drawing/2014/main" id="{0665134B-D718-44BF-A355-820CDF78509F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6364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61AB18-96F5-4B62-9C69-78E2FD36B889}"/>
              </a:ext>
            </a:extLst>
          </p:cNvPr>
          <p:cNvSpPr txBox="1"/>
          <p:nvPr/>
        </p:nvSpPr>
        <p:spPr>
          <a:xfrm>
            <a:off x="1872772" y="2376442"/>
            <a:ext cx="978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 ছেদী দুইটি সরল রেখায় কয়টি একান্তর কোণ থাকে 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B3DC-FBAF-4C35-9AD9-893059F864CA}"/>
              </a:ext>
            </a:extLst>
          </p:cNvPr>
          <p:cNvSpPr txBox="1"/>
          <p:nvPr/>
        </p:nvSpPr>
        <p:spPr>
          <a:xfrm>
            <a:off x="1839470" y="5835514"/>
            <a:ext cx="175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২৫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E660E-3E49-4181-984F-895101B1BAEB}"/>
              </a:ext>
            </a:extLst>
          </p:cNvPr>
          <p:cNvSpPr txBox="1"/>
          <p:nvPr/>
        </p:nvSpPr>
        <p:spPr>
          <a:xfrm>
            <a:off x="3770910" y="5826183"/>
            <a:ext cx="185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৩০ ডিগ্রি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792E3-97F5-43AB-BB34-D3C67342BDE0}"/>
              </a:ext>
            </a:extLst>
          </p:cNvPr>
          <p:cNvSpPr txBox="1"/>
          <p:nvPr/>
        </p:nvSpPr>
        <p:spPr>
          <a:xfrm>
            <a:off x="5860968" y="5776416"/>
            <a:ext cx="157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৮০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36DC5-9B43-4860-BB2F-5C9738D0F304}"/>
              </a:ext>
            </a:extLst>
          </p:cNvPr>
          <p:cNvSpPr txBox="1"/>
          <p:nvPr/>
        </p:nvSpPr>
        <p:spPr>
          <a:xfrm>
            <a:off x="8148518" y="5754642"/>
            <a:ext cx="171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৪৫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34B51-28B4-4942-B53B-D6C06A74E6CF}"/>
              </a:ext>
            </a:extLst>
          </p:cNvPr>
          <p:cNvSpPr txBox="1"/>
          <p:nvPr/>
        </p:nvSpPr>
        <p:spPr>
          <a:xfrm>
            <a:off x="1901675" y="3636191"/>
            <a:ext cx="9269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সমদ্বিবাহু ত্রিভুজের সমান সমান প্রত্যেকটি কোণ ৫০ডিগ্রি হলে অসমান কোণটি কত ডিগ্রি?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84758E-B654-4DC3-88CA-B0EF35D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2406634"/>
            <a:ext cx="692021" cy="35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CCB375-754A-45DA-A1DF-27195029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7" y="3673184"/>
            <a:ext cx="640842" cy="324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445633-6B77-4C5B-B52B-7C679B55C639}"/>
              </a:ext>
            </a:extLst>
          </p:cNvPr>
          <p:cNvSpPr txBox="1"/>
          <p:nvPr/>
        </p:nvSpPr>
        <p:spPr>
          <a:xfrm>
            <a:off x="2010531" y="5280078"/>
            <a:ext cx="828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কোণ ৬০ ডিগ্রি  হলে এর পূরক কোণ কত ডিগ্রি?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2D17B0-907D-410E-9DC3-B3FFE08B8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3" y="5335924"/>
            <a:ext cx="640842" cy="3245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77D1A3-B97E-42B4-88C7-992F9E1EF0D1}"/>
              </a:ext>
            </a:extLst>
          </p:cNvPr>
          <p:cNvSpPr txBox="1"/>
          <p:nvPr/>
        </p:nvSpPr>
        <p:spPr>
          <a:xfrm>
            <a:off x="2035414" y="2895908"/>
            <a:ext cx="165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১ 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78C1D-15E1-4257-AA3C-431E0B7F4D8B}"/>
              </a:ext>
            </a:extLst>
          </p:cNvPr>
          <p:cNvSpPr txBox="1"/>
          <p:nvPr/>
        </p:nvSpPr>
        <p:spPr>
          <a:xfrm>
            <a:off x="3966854" y="2886577"/>
            <a:ext cx="170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২  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2B756-10B2-472B-AD6D-A8C8A26CAD33}"/>
              </a:ext>
            </a:extLst>
          </p:cNvPr>
          <p:cNvSpPr txBox="1"/>
          <p:nvPr/>
        </p:nvSpPr>
        <p:spPr>
          <a:xfrm>
            <a:off x="6056911" y="2836810"/>
            <a:ext cx="168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৩ 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B4D51A-FA1B-4564-9B87-80B9F296906B}"/>
              </a:ext>
            </a:extLst>
          </p:cNvPr>
          <p:cNvSpPr txBox="1"/>
          <p:nvPr/>
        </p:nvSpPr>
        <p:spPr>
          <a:xfrm>
            <a:off x="8344462" y="2869466"/>
            <a:ext cx="171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১ টিও 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BAD77-9703-41C1-9652-5E452A571292}"/>
              </a:ext>
            </a:extLst>
          </p:cNvPr>
          <p:cNvSpPr txBox="1"/>
          <p:nvPr/>
        </p:nvSpPr>
        <p:spPr>
          <a:xfrm>
            <a:off x="1860414" y="1246025"/>
            <a:ext cx="100454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সমকোণী ত্রিভুজের সমকোণ ভিন্ন অপর একটি কোণ ৫০ ডিগ্রি হলে অপর কোণটি কত ডিগ্রি?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02C0F-FD80-46B0-A6BA-D7BBAD480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5" y="1330341"/>
            <a:ext cx="692021" cy="3504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F36102-2D4B-4547-BFAF-5D696A56BF4C}"/>
              </a:ext>
            </a:extLst>
          </p:cNvPr>
          <p:cNvSpPr txBox="1"/>
          <p:nvPr/>
        </p:nvSpPr>
        <p:spPr>
          <a:xfrm>
            <a:off x="1973803" y="1783710"/>
            <a:ext cx="176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৪০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50913-2332-4C9B-917C-4193DC22626F}"/>
              </a:ext>
            </a:extLst>
          </p:cNvPr>
          <p:cNvSpPr txBox="1"/>
          <p:nvPr/>
        </p:nvSpPr>
        <p:spPr>
          <a:xfrm>
            <a:off x="3935723" y="1784539"/>
            <a:ext cx="151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৫০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EC37BB-DF45-4892-BD56-3B51203C2571}"/>
              </a:ext>
            </a:extLst>
          </p:cNvPr>
          <p:cNvSpPr txBox="1"/>
          <p:nvPr/>
        </p:nvSpPr>
        <p:spPr>
          <a:xfrm>
            <a:off x="5995301" y="1724612"/>
            <a:ext cx="157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৯০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236E9-587B-4025-A15A-22603E31CEDE}"/>
              </a:ext>
            </a:extLst>
          </p:cNvPr>
          <p:cNvSpPr txBox="1"/>
          <p:nvPr/>
        </p:nvSpPr>
        <p:spPr>
          <a:xfrm>
            <a:off x="8282851" y="1757268"/>
            <a:ext cx="171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৫৫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F9E75D-3BCF-48AE-BB8F-9B57E792C551}"/>
              </a:ext>
            </a:extLst>
          </p:cNvPr>
          <p:cNvSpPr/>
          <p:nvPr/>
        </p:nvSpPr>
        <p:spPr>
          <a:xfrm>
            <a:off x="8330107" y="4553253"/>
            <a:ext cx="738052" cy="726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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3D64EB-5197-4E74-94A0-32DD1FFFECD2}"/>
              </a:ext>
            </a:extLst>
          </p:cNvPr>
          <p:cNvSpPr/>
          <p:nvPr/>
        </p:nvSpPr>
        <p:spPr>
          <a:xfrm>
            <a:off x="8097520" y="4671544"/>
            <a:ext cx="457200" cy="467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24F795-B331-4D3E-91C4-F9720E8F1E1A}"/>
              </a:ext>
            </a:extLst>
          </p:cNvPr>
          <p:cNvSpPr/>
          <p:nvPr/>
        </p:nvSpPr>
        <p:spPr>
          <a:xfrm>
            <a:off x="6024880" y="2932297"/>
            <a:ext cx="457200" cy="4670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0193EF-87F0-4F85-8F9C-E69469D8BC2A}"/>
              </a:ext>
            </a:extLst>
          </p:cNvPr>
          <p:cNvGrpSpPr/>
          <p:nvPr/>
        </p:nvGrpSpPr>
        <p:grpSpPr>
          <a:xfrm>
            <a:off x="4016829" y="355073"/>
            <a:ext cx="3624943" cy="803972"/>
            <a:chOff x="4648199" y="2089200"/>
            <a:chExt cx="3624943" cy="7803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BE06EF-8336-469D-AD28-FD6179CEA0D7}"/>
                </a:ext>
              </a:extLst>
            </p:cNvPr>
            <p:cNvGrpSpPr/>
            <p:nvPr/>
          </p:nvGrpSpPr>
          <p:grpSpPr>
            <a:xfrm>
              <a:off x="4648199" y="2089200"/>
              <a:ext cx="3624943" cy="762857"/>
              <a:chOff x="2978247" y="2089200"/>
              <a:chExt cx="6296413" cy="707571"/>
            </a:xfrm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DD3AB5-92CE-44A1-8C40-15F7EBB24C64}"/>
                  </a:ext>
                </a:extLst>
              </p:cNvPr>
              <p:cNvSpPr/>
              <p:nvPr/>
            </p:nvSpPr>
            <p:spPr>
              <a:xfrm rot="5400000">
                <a:off x="2893394" y="2174053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Diagonal Corners Snipped 30">
                <a:extLst>
                  <a:ext uri="{FF2B5EF4-FFF2-40B4-BE49-F238E27FC236}">
                    <a16:creationId xmlns:a16="http://schemas.microsoft.com/office/drawing/2014/main" id="{3AAFEF41-51D7-43DA-B389-811536BDC283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B13E6CD7-6F20-4854-A9EC-61BFEFFB63B3}"/>
                  </a:ext>
                </a:extLst>
              </p:cNvPr>
              <p:cNvSpPr/>
              <p:nvPr/>
            </p:nvSpPr>
            <p:spPr>
              <a:xfrm rot="16200000">
                <a:off x="8695483" y="2217595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793D01-63EA-4F83-BC93-D8ACF276DF3E}"/>
                </a:ext>
              </a:extLst>
            </p:cNvPr>
            <p:cNvSpPr txBox="1"/>
            <p:nvPr/>
          </p:nvSpPr>
          <p:spPr>
            <a:xfrm>
              <a:off x="5573483" y="2122714"/>
              <a:ext cx="2013859" cy="74678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0625118-9EFA-4D73-8A31-26764A3CE6AA}"/>
              </a:ext>
            </a:extLst>
          </p:cNvPr>
          <p:cNvSpPr txBox="1"/>
          <p:nvPr/>
        </p:nvSpPr>
        <p:spPr>
          <a:xfrm>
            <a:off x="2122501" y="4624266"/>
            <a:ext cx="165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৬০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FC42E5-677C-4F7C-B90D-1BEE2BFC02FB}"/>
              </a:ext>
            </a:extLst>
          </p:cNvPr>
          <p:cNvSpPr txBox="1"/>
          <p:nvPr/>
        </p:nvSpPr>
        <p:spPr>
          <a:xfrm>
            <a:off x="4053941" y="4614935"/>
            <a:ext cx="170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৭৫ ডিগ্রি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E1AD33-8EBC-49F5-B801-B1550A1DECD4}"/>
              </a:ext>
            </a:extLst>
          </p:cNvPr>
          <p:cNvSpPr txBox="1"/>
          <p:nvPr/>
        </p:nvSpPr>
        <p:spPr>
          <a:xfrm>
            <a:off x="6096864" y="4565168"/>
            <a:ext cx="168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৯৫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5822A5-53DA-42C7-924B-65A8206C78AF}"/>
              </a:ext>
            </a:extLst>
          </p:cNvPr>
          <p:cNvSpPr txBox="1"/>
          <p:nvPr/>
        </p:nvSpPr>
        <p:spPr>
          <a:xfrm>
            <a:off x="8431549" y="4597824"/>
            <a:ext cx="171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৬৫ ডিগ্রি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82382A-4F0C-49D9-9B25-7EF30C433FB5}"/>
              </a:ext>
            </a:extLst>
          </p:cNvPr>
          <p:cNvSpPr/>
          <p:nvPr/>
        </p:nvSpPr>
        <p:spPr>
          <a:xfrm>
            <a:off x="1815917" y="1755226"/>
            <a:ext cx="738052" cy="726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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E55E6DF-3BE2-4A11-A3F5-3EDF8994DC0E}"/>
              </a:ext>
            </a:extLst>
          </p:cNvPr>
          <p:cNvSpPr/>
          <p:nvPr/>
        </p:nvSpPr>
        <p:spPr>
          <a:xfrm>
            <a:off x="3835265" y="2867716"/>
            <a:ext cx="738052" cy="726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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D8A159-E130-41EC-8EF0-759189895B73}"/>
              </a:ext>
            </a:extLst>
          </p:cNvPr>
          <p:cNvSpPr/>
          <p:nvPr/>
        </p:nvSpPr>
        <p:spPr>
          <a:xfrm>
            <a:off x="3640003" y="5760094"/>
            <a:ext cx="738052" cy="7261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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956FD93D-1657-4DA3-BD68-7B0370D73346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4AE1C930-49C4-4CA5-87E1-5BE4EA2F759C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Isosceles Triangle 213">
            <a:extLst>
              <a:ext uri="{FF2B5EF4-FFF2-40B4-BE49-F238E27FC236}">
                <a16:creationId xmlns:a16="http://schemas.microsoft.com/office/drawing/2014/main" id="{A031B323-BFC3-4F8D-8566-1983FB949F83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Isosceles Triangle 214">
            <a:extLst>
              <a:ext uri="{FF2B5EF4-FFF2-40B4-BE49-F238E27FC236}">
                <a16:creationId xmlns:a16="http://schemas.microsoft.com/office/drawing/2014/main" id="{288D93A7-3186-40E0-91FE-A3EEA7BD2FB2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2EB99704-C3F9-465C-8740-A3B3C31EA684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E939D1D9-78EE-4D0F-BEE8-9560FF8F1BB0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1B01179C-601E-44F5-8CB6-B63E39D1215A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2E6E29EB-3395-4E15-A67F-DA9903770811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3B6A8F42-EEEC-41AF-BE0E-C80B8DB42EEE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1463CB9F-8891-4D84-AB42-AC7665E4BC8E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84F9E1A2-C950-4C0B-B52D-BEF30EA277C9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D277A176-F2BD-4CF2-82EB-14BE1750C76E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1B99BB2A-335A-4327-A09E-8665C8F4CDFE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5898504E-FEBB-4578-A744-FED88BDD8B10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Isosceles Triangle 225">
            <a:extLst>
              <a:ext uri="{FF2B5EF4-FFF2-40B4-BE49-F238E27FC236}">
                <a16:creationId xmlns:a16="http://schemas.microsoft.com/office/drawing/2014/main" id="{2C9F4A7E-87AC-4A07-9F4C-F8E9D2AB362F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Isosceles Triangle 226">
            <a:extLst>
              <a:ext uri="{FF2B5EF4-FFF2-40B4-BE49-F238E27FC236}">
                <a16:creationId xmlns:a16="http://schemas.microsoft.com/office/drawing/2014/main" id="{E0565898-3975-4FEE-B46E-A0DC9A0909AD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8C26F2DF-99F0-4B11-B8EF-090B0D63C028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1CE59A5F-EA47-4C6E-9D88-5D6F45B2B4FE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Isosceles Triangle 229">
            <a:extLst>
              <a:ext uri="{FF2B5EF4-FFF2-40B4-BE49-F238E27FC236}">
                <a16:creationId xmlns:a16="http://schemas.microsoft.com/office/drawing/2014/main" id="{A18B72D1-814C-4800-A802-08CB8E970355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Isosceles Triangle 230">
            <a:extLst>
              <a:ext uri="{FF2B5EF4-FFF2-40B4-BE49-F238E27FC236}">
                <a16:creationId xmlns:a16="http://schemas.microsoft.com/office/drawing/2014/main" id="{F8A4798C-F8F4-4F31-98BB-CEE5D2613816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CEF5A6DC-6442-416E-8B82-ED0BC4B39F14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CC763214-E8D7-4ADC-A31E-3268C0D9F9F9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Isosceles Triangle 233">
            <a:extLst>
              <a:ext uri="{FF2B5EF4-FFF2-40B4-BE49-F238E27FC236}">
                <a16:creationId xmlns:a16="http://schemas.microsoft.com/office/drawing/2014/main" id="{71B1E3E0-41CC-4304-A0BA-DA1551445DD3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8599D696-DC6E-401D-8747-7546392919FA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4C4CC915-4CAB-4B7E-BA5E-832864C9417B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B2E5E836-9F8B-48A0-B788-D32B665A316E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D5D9058E-808B-45FC-83BE-5939F9919DE9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B03B60CA-113B-4F8D-8F8F-2E5575CAA936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70653680-11CB-44EC-8BC8-3152DCFDEB54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Isosceles Triangle 240">
            <a:extLst>
              <a:ext uri="{FF2B5EF4-FFF2-40B4-BE49-F238E27FC236}">
                <a16:creationId xmlns:a16="http://schemas.microsoft.com/office/drawing/2014/main" id="{F4D0AC3A-B9B8-4198-99D9-76CC9F856EBF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4A152913-92C1-403C-BEF1-D2A916714686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Isosceles Triangle 242">
            <a:extLst>
              <a:ext uri="{FF2B5EF4-FFF2-40B4-BE49-F238E27FC236}">
                <a16:creationId xmlns:a16="http://schemas.microsoft.com/office/drawing/2014/main" id="{6C58755C-073F-4E19-AE1D-7AF805737007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53020BB1-623D-4629-8DE3-22506C363FC4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019F5D23-8A4E-4D5F-929B-F0C3AAA81C76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Isosceles Triangle 245">
            <a:extLst>
              <a:ext uri="{FF2B5EF4-FFF2-40B4-BE49-F238E27FC236}">
                <a16:creationId xmlns:a16="http://schemas.microsoft.com/office/drawing/2014/main" id="{141C44A6-428C-48BF-8FFF-C4EDA81E3878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Isosceles Triangle 246">
            <a:extLst>
              <a:ext uri="{FF2B5EF4-FFF2-40B4-BE49-F238E27FC236}">
                <a16:creationId xmlns:a16="http://schemas.microsoft.com/office/drawing/2014/main" id="{6B536F6D-3269-4262-854D-D984C04A62A5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Isosceles Triangle 247">
            <a:extLst>
              <a:ext uri="{FF2B5EF4-FFF2-40B4-BE49-F238E27FC236}">
                <a16:creationId xmlns:a16="http://schemas.microsoft.com/office/drawing/2014/main" id="{7BEBBD95-B6A0-444A-8F78-5D17FF13C783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Isosceles Triangle 248">
            <a:extLst>
              <a:ext uri="{FF2B5EF4-FFF2-40B4-BE49-F238E27FC236}">
                <a16:creationId xmlns:a16="http://schemas.microsoft.com/office/drawing/2014/main" id="{619BDC3F-FE65-4496-9EFD-29130F147D1A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Isosceles Triangle 249">
            <a:extLst>
              <a:ext uri="{FF2B5EF4-FFF2-40B4-BE49-F238E27FC236}">
                <a16:creationId xmlns:a16="http://schemas.microsoft.com/office/drawing/2014/main" id="{950D652C-0D1C-437A-ACC8-FA2AAEED3F61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6F76793D-930A-4CBE-88E8-430E88F08354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Isosceles Triangle 251">
            <a:extLst>
              <a:ext uri="{FF2B5EF4-FFF2-40B4-BE49-F238E27FC236}">
                <a16:creationId xmlns:a16="http://schemas.microsoft.com/office/drawing/2014/main" id="{3F610B32-B0C4-4AA5-90A0-550BD31BA3EE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Isosceles Triangle 252">
            <a:extLst>
              <a:ext uri="{FF2B5EF4-FFF2-40B4-BE49-F238E27FC236}">
                <a16:creationId xmlns:a16="http://schemas.microsoft.com/office/drawing/2014/main" id="{D5D2986B-DA4B-4761-9C29-D6AAAD7047D0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Isosceles Triangle 253">
            <a:extLst>
              <a:ext uri="{FF2B5EF4-FFF2-40B4-BE49-F238E27FC236}">
                <a16:creationId xmlns:a16="http://schemas.microsoft.com/office/drawing/2014/main" id="{6FBB00FE-1C8E-4FB5-B1BC-502B49924FCF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Isosceles Triangle 254">
            <a:extLst>
              <a:ext uri="{FF2B5EF4-FFF2-40B4-BE49-F238E27FC236}">
                <a16:creationId xmlns:a16="http://schemas.microsoft.com/office/drawing/2014/main" id="{F37F60D7-11CC-4E0B-9B47-5E43F2CACF5F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Isosceles Triangle 255">
            <a:extLst>
              <a:ext uri="{FF2B5EF4-FFF2-40B4-BE49-F238E27FC236}">
                <a16:creationId xmlns:a16="http://schemas.microsoft.com/office/drawing/2014/main" id="{DF872F89-7E9A-47CA-95F0-C53F15DEB26C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Isosceles Triangle 256">
            <a:extLst>
              <a:ext uri="{FF2B5EF4-FFF2-40B4-BE49-F238E27FC236}">
                <a16:creationId xmlns:a16="http://schemas.microsoft.com/office/drawing/2014/main" id="{C4C99C92-8AAE-4D67-B8BF-DCD9ADED22C6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Isosceles Triangle 257">
            <a:extLst>
              <a:ext uri="{FF2B5EF4-FFF2-40B4-BE49-F238E27FC236}">
                <a16:creationId xmlns:a16="http://schemas.microsoft.com/office/drawing/2014/main" id="{5CF36B02-4541-4D7A-8C2A-01C883C35341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Isosceles Triangle 258">
            <a:extLst>
              <a:ext uri="{FF2B5EF4-FFF2-40B4-BE49-F238E27FC236}">
                <a16:creationId xmlns:a16="http://schemas.microsoft.com/office/drawing/2014/main" id="{55D1BA44-DCBA-478C-B76B-FFD665EA4C55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Isosceles Triangle 259">
            <a:extLst>
              <a:ext uri="{FF2B5EF4-FFF2-40B4-BE49-F238E27FC236}">
                <a16:creationId xmlns:a16="http://schemas.microsoft.com/office/drawing/2014/main" id="{71FBD42C-A8C7-409A-AD06-BBC3E09CD3F0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Isosceles Triangle 260">
            <a:extLst>
              <a:ext uri="{FF2B5EF4-FFF2-40B4-BE49-F238E27FC236}">
                <a16:creationId xmlns:a16="http://schemas.microsoft.com/office/drawing/2014/main" id="{DCED6DA1-8415-460B-AAA9-545577AC7968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Isosceles Triangle 261">
            <a:extLst>
              <a:ext uri="{FF2B5EF4-FFF2-40B4-BE49-F238E27FC236}">
                <a16:creationId xmlns:a16="http://schemas.microsoft.com/office/drawing/2014/main" id="{A27D8EFC-99A5-474B-B3D9-FECE19B7BBB8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id="{F3DCBA24-3865-489B-8860-3CBA060408EF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Isosceles Triangle 263">
            <a:extLst>
              <a:ext uri="{FF2B5EF4-FFF2-40B4-BE49-F238E27FC236}">
                <a16:creationId xmlns:a16="http://schemas.microsoft.com/office/drawing/2014/main" id="{77C2EE52-081C-49FC-8BCD-1F5FEFDB1B21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Isosceles Triangle 264">
            <a:extLst>
              <a:ext uri="{FF2B5EF4-FFF2-40B4-BE49-F238E27FC236}">
                <a16:creationId xmlns:a16="http://schemas.microsoft.com/office/drawing/2014/main" id="{F4925600-73F0-4DF5-966C-DE7046E7A176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Isosceles Triangle 265">
            <a:extLst>
              <a:ext uri="{FF2B5EF4-FFF2-40B4-BE49-F238E27FC236}">
                <a16:creationId xmlns:a16="http://schemas.microsoft.com/office/drawing/2014/main" id="{867232D4-5090-46C6-B1B2-3A9C7A8F38E0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Isosceles Triangle 266">
            <a:extLst>
              <a:ext uri="{FF2B5EF4-FFF2-40B4-BE49-F238E27FC236}">
                <a16:creationId xmlns:a16="http://schemas.microsoft.com/office/drawing/2014/main" id="{C28F3316-AA05-4C1A-B253-6AD832377137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Isosceles Triangle 267">
            <a:extLst>
              <a:ext uri="{FF2B5EF4-FFF2-40B4-BE49-F238E27FC236}">
                <a16:creationId xmlns:a16="http://schemas.microsoft.com/office/drawing/2014/main" id="{2A43BF3C-BBB2-4DF9-9C13-3BC3E07366B5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C86F70A5-A122-472A-A0AE-3A01B5381B15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Isosceles Triangle 269">
            <a:extLst>
              <a:ext uri="{FF2B5EF4-FFF2-40B4-BE49-F238E27FC236}">
                <a16:creationId xmlns:a16="http://schemas.microsoft.com/office/drawing/2014/main" id="{9716B323-907D-49E0-A242-4D390205BABD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Isosceles Triangle 270">
            <a:extLst>
              <a:ext uri="{FF2B5EF4-FFF2-40B4-BE49-F238E27FC236}">
                <a16:creationId xmlns:a16="http://schemas.microsoft.com/office/drawing/2014/main" id="{1CD651C5-682B-4A68-8848-4BC864E8B512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1" name="Isosceles Triangle 380">
            <a:extLst>
              <a:ext uri="{FF2B5EF4-FFF2-40B4-BE49-F238E27FC236}">
                <a16:creationId xmlns:a16="http://schemas.microsoft.com/office/drawing/2014/main" id="{3019EFFE-66F1-432E-BDA7-A3C3C5FF5B4A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2" name="Isosceles Triangle 381">
            <a:extLst>
              <a:ext uri="{FF2B5EF4-FFF2-40B4-BE49-F238E27FC236}">
                <a16:creationId xmlns:a16="http://schemas.microsoft.com/office/drawing/2014/main" id="{1F39D16F-95E7-484F-87AF-346AB9892E85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4B29D2-EDD2-40CE-A382-EB63D2ABCBFF}"/>
              </a:ext>
            </a:extLst>
          </p:cNvPr>
          <p:cNvGrpSpPr/>
          <p:nvPr/>
        </p:nvGrpSpPr>
        <p:grpSpPr>
          <a:xfrm>
            <a:off x="4334072" y="721562"/>
            <a:ext cx="3764902" cy="864636"/>
            <a:chOff x="4648200" y="2089200"/>
            <a:chExt cx="3624943" cy="8029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A3F066-0F03-4253-8A27-47487EBBD120}"/>
                </a:ext>
              </a:extLst>
            </p:cNvPr>
            <p:cNvGrpSpPr/>
            <p:nvPr/>
          </p:nvGrpSpPr>
          <p:grpSpPr>
            <a:xfrm>
              <a:off x="4648200" y="2089200"/>
              <a:ext cx="3624943" cy="762857"/>
              <a:chOff x="2978248" y="2089200"/>
              <a:chExt cx="6296412" cy="707571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7691F0DE-F15F-4B08-8E71-182526EB824B}"/>
                  </a:ext>
                </a:extLst>
              </p:cNvPr>
              <p:cNvSpPr/>
              <p:nvPr/>
            </p:nvSpPr>
            <p:spPr>
              <a:xfrm rot="5400000">
                <a:off x="2893395" y="2174053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Diagonal Corners Snipped 9">
                <a:extLst>
                  <a:ext uri="{FF2B5EF4-FFF2-40B4-BE49-F238E27FC236}">
                    <a16:creationId xmlns:a16="http://schemas.microsoft.com/office/drawing/2014/main" id="{2B38EADE-4F41-4D41-ACFD-C60EBD070759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8EFCBE6F-F41E-480D-8FF7-36E84C22E127}"/>
                  </a:ext>
                </a:extLst>
              </p:cNvPr>
              <p:cNvSpPr/>
              <p:nvPr/>
            </p:nvSpPr>
            <p:spPr>
              <a:xfrm rot="16200000">
                <a:off x="8695483" y="2217595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FF6435-46CE-4827-A61C-716839562974}"/>
                </a:ext>
              </a:extLst>
            </p:cNvPr>
            <p:cNvSpPr txBox="1"/>
            <p:nvPr/>
          </p:nvSpPr>
          <p:spPr>
            <a:xfrm>
              <a:off x="5323115" y="2122714"/>
              <a:ext cx="24166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কাজঃ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9C4518-0A1D-447F-9DC1-8D8EB2D1E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305" y="2016962"/>
            <a:ext cx="4868163" cy="2768398"/>
          </a:xfrm>
          <a:prstGeom prst="roundRect">
            <a:avLst>
              <a:gd name="adj" fmla="val 137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9428D1C-7ECD-4E6E-AC7C-C8677180A424}"/>
              </a:ext>
            </a:extLst>
          </p:cNvPr>
          <p:cNvSpPr txBox="1"/>
          <p:nvPr/>
        </p:nvSpPr>
        <p:spPr>
          <a:xfrm>
            <a:off x="5234474" y="1812974"/>
            <a:ext cx="6601925" cy="3600986"/>
          </a:xfrm>
          <a:prstGeom prst="rect">
            <a:avLst/>
          </a:prstGeom>
          <a:noFill/>
          <a:ln w="31750">
            <a:gradFill>
              <a:gsLst>
                <a:gs pos="0">
                  <a:srgbClr val="FF0000"/>
                </a:gs>
                <a:gs pos="55000">
                  <a:srgbClr val="0066FF"/>
                </a:gs>
                <a:gs pos="94000">
                  <a:srgbClr val="00B050"/>
                </a:gs>
              </a:gsLst>
              <a:lin ang="5400000" scaled="1"/>
            </a:gra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সৃজনশীল প্রশ্নঃ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সমকোণী ত্রিভুজের  অতিভুজ ৫ সে.মি.ও অপর একটি বাহু ৪ সে.মি.</a:t>
            </a:r>
          </a:p>
          <a:p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ক.	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অতিভুজ কাকে বলে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আলোকে ত্রিভুজটি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গ.	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	 </a:t>
            </a:r>
          </a:p>
        </p:txBody>
      </p:sp>
      <p:sp>
        <p:nvSpPr>
          <p:cNvPr id="186" name="Isosceles Triangle 185">
            <a:extLst>
              <a:ext uri="{FF2B5EF4-FFF2-40B4-BE49-F238E27FC236}">
                <a16:creationId xmlns:a16="http://schemas.microsoft.com/office/drawing/2014/main" id="{F1892884-9E2B-4E3C-ABB6-7E48C9017E98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Isosceles Triangle 186">
            <a:extLst>
              <a:ext uri="{FF2B5EF4-FFF2-40B4-BE49-F238E27FC236}">
                <a16:creationId xmlns:a16="http://schemas.microsoft.com/office/drawing/2014/main" id="{2AB28893-58F8-415D-BB40-DBB221048FFA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Isosceles Triangle 187">
            <a:extLst>
              <a:ext uri="{FF2B5EF4-FFF2-40B4-BE49-F238E27FC236}">
                <a16:creationId xmlns:a16="http://schemas.microsoft.com/office/drawing/2014/main" id="{979FE479-7575-416C-9684-95EE9C573806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Isosceles Triangle 188">
            <a:extLst>
              <a:ext uri="{FF2B5EF4-FFF2-40B4-BE49-F238E27FC236}">
                <a16:creationId xmlns:a16="http://schemas.microsoft.com/office/drawing/2014/main" id="{5B4CBBA1-E8B5-4DC9-9FB3-36AF42DEF1E1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Isosceles Triangle 189">
            <a:extLst>
              <a:ext uri="{FF2B5EF4-FFF2-40B4-BE49-F238E27FC236}">
                <a16:creationId xmlns:a16="http://schemas.microsoft.com/office/drawing/2014/main" id="{995B0D5A-809E-43BC-9242-7AB8715E3EC1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Isosceles Triangle 190">
            <a:extLst>
              <a:ext uri="{FF2B5EF4-FFF2-40B4-BE49-F238E27FC236}">
                <a16:creationId xmlns:a16="http://schemas.microsoft.com/office/drawing/2014/main" id="{06AD2404-4FB6-4888-8703-C5236A508A2A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Isosceles Triangle 191">
            <a:extLst>
              <a:ext uri="{FF2B5EF4-FFF2-40B4-BE49-F238E27FC236}">
                <a16:creationId xmlns:a16="http://schemas.microsoft.com/office/drawing/2014/main" id="{4F853DB8-96C2-42A7-B2DD-EE5E3C9C62EC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425D9A06-29A5-417F-8FCF-16BB328460CD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0FB2DDCC-E773-4D0E-B763-F962B16A3AE0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1DB4AEE6-5CA8-474A-9B5A-9AF2DCED2F33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A0A21CF0-D518-4CC6-8EC0-4846619F085F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88CF8BB2-74AC-4ECC-842B-E77D1A5A8233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id="{00864E03-BDF3-41A9-90B4-4FD14D4703E4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Isosceles Triangle 198">
            <a:extLst>
              <a:ext uri="{FF2B5EF4-FFF2-40B4-BE49-F238E27FC236}">
                <a16:creationId xmlns:a16="http://schemas.microsoft.com/office/drawing/2014/main" id="{9E57F6B1-743D-45F7-92C4-825777A41AFB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3C8F1060-7C6D-477C-B21E-28276AB15761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575280EC-8737-47DB-86FB-D9CB60AABD44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26C2F7DE-9FD6-45A4-9421-24530169DE83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73D326E5-1D77-47E9-8D4C-E5C909FF9156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F4EC9396-CBAB-4C8C-8ABF-012643D5D983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id="{CF840D30-A3E2-431F-B4F5-69DA5D230369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33E87E78-7909-44A0-B165-4D07544E5AFF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AEB9A7C4-C2BF-49E1-A0CA-7530FB3FD439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3637C27E-63CB-492E-AFD1-3F603E6ACEDF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86D0C2D6-A795-49DD-A1A5-C07F94711F5B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D145E8B0-22D5-47B6-8BDC-5D54A4A8EDE4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3758C298-7CD5-44CD-8B96-D59FD22EA353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5F79BECA-41EA-4CCF-98B3-24EE3E235D61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5049542B-EAB4-4DD6-8FA5-131C04C61723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Isosceles Triangle 213">
            <a:extLst>
              <a:ext uri="{FF2B5EF4-FFF2-40B4-BE49-F238E27FC236}">
                <a16:creationId xmlns:a16="http://schemas.microsoft.com/office/drawing/2014/main" id="{4C3E5B50-613C-45D4-ACD6-4A1B64155507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Isosceles Triangle 214">
            <a:extLst>
              <a:ext uri="{FF2B5EF4-FFF2-40B4-BE49-F238E27FC236}">
                <a16:creationId xmlns:a16="http://schemas.microsoft.com/office/drawing/2014/main" id="{23EEF7E5-5AD0-4594-89B2-52822B3FB0B1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FD58A880-152D-4D12-B4FF-7146522A4295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48B434EC-2C00-4486-A9AF-96B46ADE69C1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7D236DF6-DE8C-4C7E-A0AC-C322BA407999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F413D4EC-F6C0-4563-86DE-93171DD6A027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99F8432B-206A-40A9-A1E4-C50D9E09C43C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9DC546C5-59E8-495A-98DD-870DF2D00E3E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93DE12A8-605E-480B-B882-67B1FA6B67B9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17C30A1E-82AB-4640-A03B-794BDDAF002E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C2F17A9E-7839-4B06-9B3F-724DFAED8499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4039B7F-F1FC-42B0-AEA6-C40A06D2D12C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Isosceles Triangle 225">
            <a:extLst>
              <a:ext uri="{FF2B5EF4-FFF2-40B4-BE49-F238E27FC236}">
                <a16:creationId xmlns:a16="http://schemas.microsoft.com/office/drawing/2014/main" id="{9FA803FB-33C5-4FBF-BA4C-5E240ECB6DA0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Isosceles Triangle 226">
            <a:extLst>
              <a:ext uri="{FF2B5EF4-FFF2-40B4-BE49-F238E27FC236}">
                <a16:creationId xmlns:a16="http://schemas.microsoft.com/office/drawing/2014/main" id="{E76728F9-3589-48DA-A342-6741133C7FD0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0AAFBBB1-2642-492D-9406-0D44ED6B4C2A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FFCC28EB-1EFD-4D87-BA8B-2BE8C87CA291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Isosceles Triangle 229">
            <a:extLst>
              <a:ext uri="{FF2B5EF4-FFF2-40B4-BE49-F238E27FC236}">
                <a16:creationId xmlns:a16="http://schemas.microsoft.com/office/drawing/2014/main" id="{C17416DA-7902-4C33-A4EA-53F2A197FE36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Isosceles Triangle 230">
            <a:extLst>
              <a:ext uri="{FF2B5EF4-FFF2-40B4-BE49-F238E27FC236}">
                <a16:creationId xmlns:a16="http://schemas.microsoft.com/office/drawing/2014/main" id="{74CC45BC-1E04-4296-83C4-17659357D0D8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C6E6D406-E034-494D-84F5-19C5DB098918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D1FB73E6-2614-41EF-80F3-CE9533A457F1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Isosceles Triangle 233">
            <a:extLst>
              <a:ext uri="{FF2B5EF4-FFF2-40B4-BE49-F238E27FC236}">
                <a16:creationId xmlns:a16="http://schemas.microsoft.com/office/drawing/2014/main" id="{4772D95F-7483-4133-A2B4-A768572CBBF5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ED014345-4E2E-460B-A336-FF456684ABB2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C4B5FD0B-5C6C-4D93-9FE2-BF283E636A2B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326B41F7-F5FA-44C1-89A7-1E6749653D1A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A1DB78F8-0F38-4424-8F07-FAFA17782F22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5422BDB9-EE31-4407-B3D0-92A11687CED6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A423DA6A-A7BE-46E1-8753-DABE78AD3991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Isosceles Triangle 240">
            <a:extLst>
              <a:ext uri="{FF2B5EF4-FFF2-40B4-BE49-F238E27FC236}">
                <a16:creationId xmlns:a16="http://schemas.microsoft.com/office/drawing/2014/main" id="{8144F8EE-9B77-4290-AFB3-6F08731BB72D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DAC038FB-AE5A-4FA4-AFA0-A7B3D25151E1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Isosceles Triangle 242">
            <a:extLst>
              <a:ext uri="{FF2B5EF4-FFF2-40B4-BE49-F238E27FC236}">
                <a16:creationId xmlns:a16="http://schemas.microsoft.com/office/drawing/2014/main" id="{CCBA7853-95F6-4C8B-B84F-4809F0A612E2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3561E867-0A08-431F-9D19-5A5E81A739D8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9B2DFF02-C57B-4A7A-9A4C-9249113163D0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Isosceles Triangle 351">
            <a:extLst>
              <a:ext uri="{FF2B5EF4-FFF2-40B4-BE49-F238E27FC236}">
                <a16:creationId xmlns:a16="http://schemas.microsoft.com/office/drawing/2014/main" id="{C987FB01-2D79-47F3-B11A-A4BAFC7BB80E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Isosceles Triangle 352">
            <a:extLst>
              <a:ext uri="{FF2B5EF4-FFF2-40B4-BE49-F238E27FC236}">
                <a16:creationId xmlns:a16="http://schemas.microsoft.com/office/drawing/2014/main" id="{78ADC4F9-6355-484B-8FC0-7EFBA66F41A3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Isosceles Triangle 795">
            <a:extLst>
              <a:ext uri="{FF2B5EF4-FFF2-40B4-BE49-F238E27FC236}">
                <a16:creationId xmlns:a16="http://schemas.microsoft.com/office/drawing/2014/main" id="{D1244FEE-97A2-46E1-B694-085DCC73E5AE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7" name="Isosceles Triangle 796">
            <a:extLst>
              <a:ext uri="{FF2B5EF4-FFF2-40B4-BE49-F238E27FC236}">
                <a16:creationId xmlns:a16="http://schemas.microsoft.com/office/drawing/2014/main" id="{4BFD0924-77F1-4BB0-B1E0-149C9298D808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8" name="Isosceles Triangle 797">
            <a:extLst>
              <a:ext uri="{FF2B5EF4-FFF2-40B4-BE49-F238E27FC236}">
                <a16:creationId xmlns:a16="http://schemas.microsoft.com/office/drawing/2014/main" id="{EBE0B617-84D8-4ED4-93F2-D1D2C738A025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9" name="Isosceles Triangle 798">
            <a:extLst>
              <a:ext uri="{FF2B5EF4-FFF2-40B4-BE49-F238E27FC236}">
                <a16:creationId xmlns:a16="http://schemas.microsoft.com/office/drawing/2014/main" id="{CD1ED8F8-6F58-4AB9-B022-6EFB975D5B0E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0" name="Isosceles Triangle 799">
            <a:extLst>
              <a:ext uri="{FF2B5EF4-FFF2-40B4-BE49-F238E27FC236}">
                <a16:creationId xmlns:a16="http://schemas.microsoft.com/office/drawing/2014/main" id="{67DB13C0-F171-435C-B32E-F15412240DA9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1" name="Isosceles Triangle 800">
            <a:extLst>
              <a:ext uri="{FF2B5EF4-FFF2-40B4-BE49-F238E27FC236}">
                <a16:creationId xmlns:a16="http://schemas.microsoft.com/office/drawing/2014/main" id="{D5DC1C52-B072-4207-9771-B5229D3785E0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2" name="Isosceles Triangle 801">
            <a:extLst>
              <a:ext uri="{FF2B5EF4-FFF2-40B4-BE49-F238E27FC236}">
                <a16:creationId xmlns:a16="http://schemas.microsoft.com/office/drawing/2014/main" id="{49E73325-88E6-4537-98CF-A6106856D1DC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3" name="Isosceles Triangle 802">
            <a:extLst>
              <a:ext uri="{FF2B5EF4-FFF2-40B4-BE49-F238E27FC236}">
                <a16:creationId xmlns:a16="http://schemas.microsoft.com/office/drawing/2014/main" id="{305B3894-189D-4460-9500-9B3865A7A0F6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4" name="Isosceles Triangle 803">
            <a:extLst>
              <a:ext uri="{FF2B5EF4-FFF2-40B4-BE49-F238E27FC236}">
                <a16:creationId xmlns:a16="http://schemas.microsoft.com/office/drawing/2014/main" id="{9EB8511A-9349-4A1D-A352-E224056EDBE1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5" name="Isosceles Triangle 804">
            <a:extLst>
              <a:ext uri="{FF2B5EF4-FFF2-40B4-BE49-F238E27FC236}">
                <a16:creationId xmlns:a16="http://schemas.microsoft.com/office/drawing/2014/main" id="{D3E94FD3-FD0F-4458-8522-280E6F5DD5A0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6" name="Isosceles Triangle 805">
            <a:extLst>
              <a:ext uri="{FF2B5EF4-FFF2-40B4-BE49-F238E27FC236}">
                <a16:creationId xmlns:a16="http://schemas.microsoft.com/office/drawing/2014/main" id="{CC1B8571-FBA5-42B7-B01F-9E31A5519D36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7" name="Isosceles Triangle 806">
            <a:extLst>
              <a:ext uri="{FF2B5EF4-FFF2-40B4-BE49-F238E27FC236}">
                <a16:creationId xmlns:a16="http://schemas.microsoft.com/office/drawing/2014/main" id="{F6A25755-43B5-4894-A1CB-B8BF26B89145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4" name="Isosceles Triangle 923">
            <a:extLst>
              <a:ext uri="{FF2B5EF4-FFF2-40B4-BE49-F238E27FC236}">
                <a16:creationId xmlns:a16="http://schemas.microsoft.com/office/drawing/2014/main" id="{7017F9A9-D26E-41E5-846E-B098E0CD17FE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5" name="Isosceles Triangle 924">
            <a:extLst>
              <a:ext uri="{FF2B5EF4-FFF2-40B4-BE49-F238E27FC236}">
                <a16:creationId xmlns:a16="http://schemas.microsoft.com/office/drawing/2014/main" id="{3BA913A1-BD21-4E95-86B1-97DD21F9EB28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6" name="Isosceles Triangle 925">
            <a:extLst>
              <a:ext uri="{FF2B5EF4-FFF2-40B4-BE49-F238E27FC236}">
                <a16:creationId xmlns:a16="http://schemas.microsoft.com/office/drawing/2014/main" id="{52AF0B56-67D5-4A88-819F-6FA55432D408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7" name="Isosceles Triangle 926">
            <a:extLst>
              <a:ext uri="{FF2B5EF4-FFF2-40B4-BE49-F238E27FC236}">
                <a16:creationId xmlns:a16="http://schemas.microsoft.com/office/drawing/2014/main" id="{4D7F7C48-1EE6-4025-9840-78959D7E09C6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8" name="Isosceles Triangle 927">
            <a:extLst>
              <a:ext uri="{FF2B5EF4-FFF2-40B4-BE49-F238E27FC236}">
                <a16:creationId xmlns:a16="http://schemas.microsoft.com/office/drawing/2014/main" id="{A47953DA-2865-43DC-9EAF-C351A04EF225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9" name="Isosceles Triangle 928">
            <a:extLst>
              <a:ext uri="{FF2B5EF4-FFF2-40B4-BE49-F238E27FC236}">
                <a16:creationId xmlns:a16="http://schemas.microsoft.com/office/drawing/2014/main" id="{62EF05E8-6382-4355-9DF5-1C175F11AC65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0" name="Isosceles Triangle 929">
            <a:extLst>
              <a:ext uri="{FF2B5EF4-FFF2-40B4-BE49-F238E27FC236}">
                <a16:creationId xmlns:a16="http://schemas.microsoft.com/office/drawing/2014/main" id="{9D70F9D4-50CA-475E-A2F7-535D8BDBA344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1" name="Isosceles Triangle 930">
            <a:extLst>
              <a:ext uri="{FF2B5EF4-FFF2-40B4-BE49-F238E27FC236}">
                <a16:creationId xmlns:a16="http://schemas.microsoft.com/office/drawing/2014/main" id="{46A26CB9-9AC4-44D9-B574-DF14BDC5A315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2" name="Isosceles Triangle 931">
            <a:extLst>
              <a:ext uri="{FF2B5EF4-FFF2-40B4-BE49-F238E27FC236}">
                <a16:creationId xmlns:a16="http://schemas.microsoft.com/office/drawing/2014/main" id="{B45B12AF-C44E-4F59-8491-0E0E5E869F38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3" name="Isosceles Triangle 932">
            <a:extLst>
              <a:ext uri="{FF2B5EF4-FFF2-40B4-BE49-F238E27FC236}">
                <a16:creationId xmlns:a16="http://schemas.microsoft.com/office/drawing/2014/main" id="{0B13B2C1-5CBA-42E8-BFF8-F21C15282FB1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4" name="Isosceles Triangle 933">
            <a:extLst>
              <a:ext uri="{FF2B5EF4-FFF2-40B4-BE49-F238E27FC236}">
                <a16:creationId xmlns:a16="http://schemas.microsoft.com/office/drawing/2014/main" id="{FD07BC8B-1370-41C0-BAF4-1E2102140875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5" name="Isosceles Triangle 934">
            <a:extLst>
              <a:ext uri="{FF2B5EF4-FFF2-40B4-BE49-F238E27FC236}">
                <a16:creationId xmlns:a16="http://schemas.microsoft.com/office/drawing/2014/main" id="{F5BEDDF3-5D86-4CAF-946D-B81108072FC5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6" name="Isosceles Triangle 935">
            <a:extLst>
              <a:ext uri="{FF2B5EF4-FFF2-40B4-BE49-F238E27FC236}">
                <a16:creationId xmlns:a16="http://schemas.microsoft.com/office/drawing/2014/main" id="{8CC7063A-BF3F-4AFC-91DA-7BCD0B5E7FBC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7" name="Isosceles Triangle 936">
            <a:extLst>
              <a:ext uri="{FF2B5EF4-FFF2-40B4-BE49-F238E27FC236}">
                <a16:creationId xmlns:a16="http://schemas.microsoft.com/office/drawing/2014/main" id="{5678E760-02C5-4249-8844-65B1A6DB8B92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8" name="Isosceles Triangle 937">
            <a:extLst>
              <a:ext uri="{FF2B5EF4-FFF2-40B4-BE49-F238E27FC236}">
                <a16:creationId xmlns:a16="http://schemas.microsoft.com/office/drawing/2014/main" id="{23D53A77-FEA9-4914-B457-F56614C71BFD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9" name="Isosceles Triangle 938">
            <a:extLst>
              <a:ext uri="{FF2B5EF4-FFF2-40B4-BE49-F238E27FC236}">
                <a16:creationId xmlns:a16="http://schemas.microsoft.com/office/drawing/2014/main" id="{AD9CB7E6-4BE4-4B60-A65B-205FFF1AC367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0" name="Isosceles Triangle 939">
            <a:extLst>
              <a:ext uri="{FF2B5EF4-FFF2-40B4-BE49-F238E27FC236}">
                <a16:creationId xmlns:a16="http://schemas.microsoft.com/office/drawing/2014/main" id="{7F2AD966-19EB-420E-B21A-A023AB400B53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1" name="Isosceles Triangle 940">
            <a:extLst>
              <a:ext uri="{FF2B5EF4-FFF2-40B4-BE49-F238E27FC236}">
                <a16:creationId xmlns:a16="http://schemas.microsoft.com/office/drawing/2014/main" id="{6D7685A3-12B7-45D1-95BB-7E453C477FCF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2" name="Isosceles Triangle 941">
            <a:extLst>
              <a:ext uri="{FF2B5EF4-FFF2-40B4-BE49-F238E27FC236}">
                <a16:creationId xmlns:a16="http://schemas.microsoft.com/office/drawing/2014/main" id="{7A653FBB-7724-4F61-90A9-4C1942EB0C30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3" name="Isosceles Triangle 942">
            <a:extLst>
              <a:ext uri="{FF2B5EF4-FFF2-40B4-BE49-F238E27FC236}">
                <a16:creationId xmlns:a16="http://schemas.microsoft.com/office/drawing/2014/main" id="{09E477CF-5F1E-4422-A8A5-461F0CF71A66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4" name="Isosceles Triangle 943">
            <a:extLst>
              <a:ext uri="{FF2B5EF4-FFF2-40B4-BE49-F238E27FC236}">
                <a16:creationId xmlns:a16="http://schemas.microsoft.com/office/drawing/2014/main" id="{286586A7-B5D2-4388-AFEE-317A49F13716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5" name="Isosceles Triangle 944">
            <a:extLst>
              <a:ext uri="{FF2B5EF4-FFF2-40B4-BE49-F238E27FC236}">
                <a16:creationId xmlns:a16="http://schemas.microsoft.com/office/drawing/2014/main" id="{E6561106-2A16-452F-B22B-906CE4DA4AA9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6" name="Isosceles Triangle 945">
            <a:extLst>
              <a:ext uri="{FF2B5EF4-FFF2-40B4-BE49-F238E27FC236}">
                <a16:creationId xmlns:a16="http://schemas.microsoft.com/office/drawing/2014/main" id="{CDE20869-47F8-4961-8E94-1BD2BE12E894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7" name="Isosceles Triangle 946">
            <a:extLst>
              <a:ext uri="{FF2B5EF4-FFF2-40B4-BE49-F238E27FC236}">
                <a16:creationId xmlns:a16="http://schemas.microsoft.com/office/drawing/2014/main" id="{72BA61B3-C851-4A7B-8791-3C699D223EEF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8" name="Isosceles Triangle 947">
            <a:extLst>
              <a:ext uri="{FF2B5EF4-FFF2-40B4-BE49-F238E27FC236}">
                <a16:creationId xmlns:a16="http://schemas.microsoft.com/office/drawing/2014/main" id="{73EFDE30-2634-44BD-8057-A19330AF8D65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9" name="Isosceles Triangle 948">
            <a:extLst>
              <a:ext uri="{FF2B5EF4-FFF2-40B4-BE49-F238E27FC236}">
                <a16:creationId xmlns:a16="http://schemas.microsoft.com/office/drawing/2014/main" id="{487B4D13-3E0B-4358-A19C-CCDC54CF40AA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0" name="Isosceles Triangle 949">
            <a:extLst>
              <a:ext uri="{FF2B5EF4-FFF2-40B4-BE49-F238E27FC236}">
                <a16:creationId xmlns:a16="http://schemas.microsoft.com/office/drawing/2014/main" id="{D6E0B240-AA4C-4E65-9FAB-2620F7B325F3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1" name="Isosceles Triangle 950">
            <a:extLst>
              <a:ext uri="{FF2B5EF4-FFF2-40B4-BE49-F238E27FC236}">
                <a16:creationId xmlns:a16="http://schemas.microsoft.com/office/drawing/2014/main" id="{A7B70CA6-207A-47BC-B811-AC0F65E771E8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2" name="Isosceles Triangle 951">
            <a:extLst>
              <a:ext uri="{FF2B5EF4-FFF2-40B4-BE49-F238E27FC236}">
                <a16:creationId xmlns:a16="http://schemas.microsoft.com/office/drawing/2014/main" id="{76AA1D10-EF30-450C-951D-B09F73818C0A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3" name="Isosceles Triangle 952">
            <a:extLst>
              <a:ext uri="{FF2B5EF4-FFF2-40B4-BE49-F238E27FC236}">
                <a16:creationId xmlns:a16="http://schemas.microsoft.com/office/drawing/2014/main" id="{4901D355-AD53-485B-8654-8CFCDB686625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4" name="Isosceles Triangle 953">
            <a:extLst>
              <a:ext uri="{FF2B5EF4-FFF2-40B4-BE49-F238E27FC236}">
                <a16:creationId xmlns:a16="http://schemas.microsoft.com/office/drawing/2014/main" id="{92253F11-FA44-48BC-9821-2A29A0BE5450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5" name="Isosceles Triangle 954">
            <a:extLst>
              <a:ext uri="{FF2B5EF4-FFF2-40B4-BE49-F238E27FC236}">
                <a16:creationId xmlns:a16="http://schemas.microsoft.com/office/drawing/2014/main" id="{AD3356C4-0C95-4AE0-8A36-C1C986D59F77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6" name="Isosceles Triangle 955">
            <a:extLst>
              <a:ext uri="{FF2B5EF4-FFF2-40B4-BE49-F238E27FC236}">
                <a16:creationId xmlns:a16="http://schemas.microsoft.com/office/drawing/2014/main" id="{74179377-50B8-48D2-8849-9BB441F3C956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7" name="Isosceles Triangle 956">
            <a:extLst>
              <a:ext uri="{FF2B5EF4-FFF2-40B4-BE49-F238E27FC236}">
                <a16:creationId xmlns:a16="http://schemas.microsoft.com/office/drawing/2014/main" id="{B4F70470-A2FF-4533-A414-C837A8DC24D4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8" name="Isosceles Triangle 957">
            <a:extLst>
              <a:ext uri="{FF2B5EF4-FFF2-40B4-BE49-F238E27FC236}">
                <a16:creationId xmlns:a16="http://schemas.microsoft.com/office/drawing/2014/main" id="{3CE9009F-97A7-438A-A520-914E80527447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9" name="Isosceles Triangle 958">
            <a:extLst>
              <a:ext uri="{FF2B5EF4-FFF2-40B4-BE49-F238E27FC236}">
                <a16:creationId xmlns:a16="http://schemas.microsoft.com/office/drawing/2014/main" id="{5B403094-4056-45AF-AAFC-374A0700BAA5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0" name="Isosceles Triangle 959">
            <a:extLst>
              <a:ext uri="{FF2B5EF4-FFF2-40B4-BE49-F238E27FC236}">
                <a16:creationId xmlns:a16="http://schemas.microsoft.com/office/drawing/2014/main" id="{B84D4853-8F97-464F-9574-F0C12811FFDD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1" name="Isosceles Triangle 960">
            <a:extLst>
              <a:ext uri="{FF2B5EF4-FFF2-40B4-BE49-F238E27FC236}">
                <a16:creationId xmlns:a16="http://schemas.microsoft.com/office/drawing/2014/main" id="{9B0A72AA-0C15-42CC-BC28-67FDBCEC09CE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2" name="Isosceles Triangle 961">
            <a:extLst>
              <a:ext uri="{FF2B5EF4-FFF2-40B4-BE49-F238E27FC236}">
                <a16:creationId xmlns:a16="http://schemas.microsoft.com/office/drawing/2014/main" id="{94EFBF50-33A5-4C44-8442-12A40556D134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3" name="Isosceles Triangle 962">
            <a:extLst>
              <a:ext uri="{FF2B5EF4-FFF2-40B4-BE49-F238E27FC236}">
                <a16:creationId xmlns:a16="http://schemas.microsoft.com/office/drawing/2014/main" id="{4A8948BE-DC55-4222-B3C9-72CDB3452238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4" name="Isosceles Triangle 963">
            <a:extLst>
              <a:ext uri="{FF2B5EF4-FFF2-40B4-BE49-F238E27FC236}">
                <a16:creationId xmlns:a16="http://schemas.microsoft.com/office/drawing/2014/main" id="{74FE83D5-8E2A-4E5A-B616-560B4063B4BA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5" name="Isosceles Triangle 964">
            <a:extLst>
              <a:ext uri="{FF2B5EF4-FFF2-40B4-BE49-F238E27FC236}">
                <a16:creationId xmlns:a16="http://schemas.microsoft.com/office/drawing/2014/main" id="{B16B2D2B-2457-49F1-9D39-D05E0C0233DB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6" name="Isosceles Triangle 965">
            <a:extLst>
              <a:ext uri="{FF2B5EF4-FFF2-40B4-BE49-F238E27FC236}">
                <a16:creationId xmlns:a16="http://schemas.microsoft.com/office/drawing/2014/main" id="{C0D8CBF7-CE99-43D8-8AC3-CAB6FA578E14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7" name="Isosceles Triangle 966">
            <a:extLst>
              <a:ext uri="{FF2B5EF4-FFF2-40B4-BE49-F238E27FC236}">
                <a16:creationId xmlns:a16="http://schemas.microsoft.com/office/drawing/2014/main" id="{89CE4CBF-00AE-4E0B-B391-26B813CA22CC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8" name="Isosceles Triangle 967">
            <a:extLst>
              <a:ext uri="{FF2B5EF4-FFF2-40B4-BE49-F238E27FC236}">
                <a16:creationId xmlns:a16="http://schemas.microsoft.com/office/drawing/2014/main" id="{4F607B59-045E-4D83-93E5-7923E6BBC841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9" name="Isosceles Triangle 968">
            <a:extLst>
              <a:ext uri="{FF2B5EF4-FFF2-40B4-BE49-F238E27FC236}">
                <a16:creationId xmlns:a16="http://schemas.microsoft.com/office/drawing/2014/main" id="{49662098-174A-4629-8A1D-B1BDFE3479D1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0" name="Isosceles Triangle 969">
            <a:extLst>
              <a:ext uri="{FF2B5EF4-FFF2-40B4-BE49-F238E27FC236}">
                <a16:creationId xmlns:a16="http://schemas.microsoft.com/office/drawing/2014/main" id="{641C1B25-7BE5-4577-9AE7-7E52C0A2AAC6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1" name="Isosceles Triangle 970">
            <a:extLst>
              <a:ext uri="{FF2B5EF4-FFF2-40B4-BE49-F238E27FC236}">
                <a16:creationId xmlns:a16="http://schemas.microsoft.com/office/drawing/2014/main" id="{85BC3EEF-04CA-48CD-BAF5-B25CB1CD4257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2" name="Isosceles Triangle 971">
            <a:extLst>
              <a:ext uri="{FF2B5EF4-FFF2-40B4-BE49-F238E27FC236}">
                <a16:creationId xmlns:a16="http://schemas.microsoft.com/office/drawing/2014/main" id="{01D5B501-C77B-4F4D-9C9A-EBC754C70C85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3" name="Isosceles Triangle 972">
            <a:extLst>
              <a:ext uri="{FF2B5EF4-FFF2-40B4-BE49-F238E27FC236}">
                <a16:creationId xmlns:a16="http://schemas.microsoft.com/office/drawing/2014/main" id="{F175C0ED-1A47-482F-9D80-4F016F50B64E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8" name="Group 807">
            <a:extLst>
              <a:ext uri="{FF2B5EF4-FFF2-40B4-BE49-F238E27FC236}">
                <a16:creationId xmlns:a16="http://schemas.microsoft.com/office/drawing/2014/main" id="{A5982020-0E19-418C-B515-E9ADA22AE3FA}"/>
              </a:ext>
            </a:extLst>
          </p:cNvPr>
          <p:cNvGrpSpPr/>
          <p:nvPr/>
        </p:nvGrpSpPr>
        <p:grpSpPr>
          <a:xfrm>
            <a:off x="438745" y="211001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09" name="Sun 808">
              <a:extLst>
                <a:ext uri="{FF2B5EF4-FFF2-40B4-BE49-F238E27FC236}">
                  <a16:creationId xmlns:a16="http://schemas.microsoft.com/office/drawing/2014/main" id="{48904C42-1A0B-45C2-AD4B-AE32501AD57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D50A4220-3109-46A7-B93A-9A28C64069C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71081FD2-A401-461E-8BE4-DA019BAD049E}"/>
              </a:ext>
            </a:extLst>
          </p:cNvPr>
          <p:cNvGrpSpPr/>
          <p:nvPr/>
        </p:nvGrpSpPr>
        <p:grpSpPr>
          <a:xfrm>
            <a:off x="621384" y="211575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12" name="Sun 811">
              <a:extLst>
                <a:ext uri="{FF2B5EF4-FFF2-40B4-BE49-F238E27FC236}">
                  <a16:creationId xmlns:a16="http://schemas.microsoft.com/office/drawing/2014/main" id="{73572DDC-4AF9-45C4-908E-C692FE4F624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F4A9C536-2C40-485A-B58A-7CCD3F02270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B4467C3D-7794-4F18-891B-D92FBC913461}"/>
              </a:ext>
            </a:extLst>
          </p:cNvPr>
          <p:cNvGrpSpPr/>
          <p:nvPr/>
        </p:nvGrpSpPr>
        <p:grpSpPr>
          <a:xfrm>
            <a:off x="739160" y="228070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15" name="Sun 814">
              <a:extLst>
                <a:ext uri="{FF2B5EF4-FFF2-40B4-BE49-F238E27FC236}">
                  <a16:creationId xmlns:a16="http://schemas.microsoft.com/office/drawing/2014/main" id="{C69BC89C-965A-4F8E-84A2-9ADC1E992C1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286CA54D-316C-4916-B403-2DC7C036DC9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B9361F6B-F965-4F91-A6E2-5CBA7AF22F39}"/>
              </a:ext>
            </a:extLst>
          </p:cNvPr>
          <p:cNvGrpSpPr/>
          <p:nvPr/>
        </p:nvGrpSpPr>
        <p:grpSpPr>
          <a:xfrm>
            <a:off x="301251" y="220526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18" name="Sun 817">
              <a:extLst>
                <a:ext uri="{FF2B5EF4-FFF2-40B4-BE49-F238E27FC236}">
                  <a16:creationId xmlns:a16="http://schemas.microsoft.com/office/drawing/2014/main" id="{64113FBA-A33D-4E2B-B4D3-C88A27F391B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0A8F9873-FEB2-49FB-83DC-E8B0CA7362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0" name="Group 819">
            <a:extLst>
              <a:ext uri="{FF2B5EF4-FFF2-40B4-BE49-F238E27FC236}">
                <a16:creationId xmlns:a16="http://schemas.microsoft.com/office/drawing/2014/main" id="{25C1CCD9-9EBA-49CE-9BE7-C977BA659DAB}"/>
              </a:ext>
            </a:extLst>
          </p:cNvPr>
          <p:cNvGrpSpPr/>
          <p:nvPr/>
        </p:nvGrpSpPr>
        <p:grpSpPr>
          <a:xfrm>
            <a:off x="346971" y="252639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21" name="Sun 820">
              <a:extLst>
                <a:ext uri="{FF2B5EF4-FFF2-40B4-BE49-F238E27FC236}">
                  <a16:creationId xmlns:a16="http://schemas.microsoft.com/office/drawing/2014/main" id="{A0C81DD5-3B72-41D6-95B6-482DF071BC8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22" name="Oval 821">
              <a:extLst>
                <a:ext uri="{FF2B5EF4-FFF2-40B4-BE49-F238E27FC236}">
                  <a16:creationId xmlns:a16="http://schemas.microsoft.com/office/drawing/2014/main" id="{BD8D3431-90D6-4219-A255-E02CB659F18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0F696F1C-4B8E-4517-B09D-CF981568C7C8}"/>
              </a:ext>
            </a:extLst>
          </p:cNvPr>
          <p:cNvGrpSpPr/>
          <p:nvPr/>
        </p:nvGrpSpPr>
        <p:grpSpPr>
          <a:xfrm>
            <a:off x="434057" y="27223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24" name="Sun 823">
              <a:extLst>
                <a:ext uri="{FF2B5EF4-FFF2-40B4-BE49-F238E27FC236}">
                  <a16:creationId xmlns:a16="http://schemas.microsoft.com/office/drawing/2014/main" id="{F6B90F70-F162-4FE9-A905-E4554FBC586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8522FDD0-C854-495B-B0FC-C565C040987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7A64B62F-5FD5-4A85-959E-A8DA57E15D33}"/>
              </a:ext>
            </a:extLst>
          </p:cNvPr>
          <p:cNvGrpSpPr/>
          <p:nvPr/>
        </p:nvGrpSpPr>
        <p:grpSpPr>
          <a:xfrm>
            <a:off x="1537869" y="27854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27" name="Sun 826">
              <a:extLst>
                <a:ext uri="{FF2B5EF4-FFF2-40B4-BE49-F238E27FC236}">
                  <a16:creationId xmlns:a16="http://schemas.microsoft.com/office/drawing/2014/main" id="{445F7B75-7754-4254-8544-AB189284445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98C5586C-4A27-4F7E-A46D-B4BC8E4CA4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9" name="Group 828">
            <a:extLst>
              <a:ext uri="{FF2B5EF4-FFF2-40B4-BE49-F238E27FC236}">
                <a16:creationId xmlns:a16="http://schemas.microsoft.com/office/drawing/2014/main" id="{19776643-E35F-444F-9C0B-68C0750A23EE}"/>
              </a:ext>
            </a:extLst>
          </p:cNvPr>
          <p:cNvGrpSpPr/>
          <p:nvPr/>
        </p:nvGrpSpPr>
        <p:grpSpPr>
          <a:xfrm>
            <a:off x="601473" y="231598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0" name="Sun 829">
              <a:extLst>
                <a:ext uri="{FF2B5EF4-FFF2-40B4-BE49-F238E27FC236}">
                  <a16:creationId xmlns:a16="http://schemas.microsoft.com/office/drawing/2014/main" id="{529C4F1D-AE21-4090-B611-0C3C5A33011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BD2B5F74-B662-47F1-A0FE-65369BC6A67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2" name="Group 831">
            <a:extLst>
              <a:ext uri="{FF2B5EF4-FFF2-40B4-BE49-F238E27FC236}">
                <a16:creationId xmlns:a16="http://schemas.microsoft.com/office/drawing/2014/main" id="{737D2538-A582-4021-BFD4-D093660A72C7}"/>
              </a:ext>
            </a:extLst>
          </p:cNvPr>
          <p:cNvGrpSpPr/>
          <p:nvPr/>
        </p:nvGrpSpPr>
        <p:grpSpPr>
          <a:xfrm>
            <a:off x="632177" y="27909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3" name="Sun 832">
              <a:extLst>
                <a:ext uri="{FF2B5EF4-FFF2-40B4-BE49-F238E27FC236}">
                  <a16:creationId xmlns:a16="http://schemas.microsoft.com/office/drawing/2014/main" id="{061AF191-EA61-4A77-87AB-A55658152D3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B7CD36AE-012D-4040-AE55-39BA1CBF9DB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11E0D68E-CBB8-434B-BB3A-A1DB8A398563}"/>
              </a:ext>
            </a:extLst>
          </p:cNvPr>
          <p:cNvGrpSpPr/>
          <p:nvPr/>
        </p:nvGrpSpPr>
        <p:grpSpPr>
          <a:xfrm>
            <a:off x="303429" y="270165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6" name="Sun 835">
              <a:extLst>
                <a:ext uri="{FF2B5EF4-FFF2-40B4-BE49-F238E27FC236}">
                  <a16:creationId xmlns:a16="http://schemas.microsoft.com/office/drawing/2014/main" id="{D407AB66-2204-47BA-845C-CE81C989650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C541AF0E-DE85-4422-92B0-B4D8B0A9725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A7720564-C7C8-4F63-A049-7503ECD93010}"/>
              </a:ext>
            </a:extLst>
          </p:cNvPr>
          <p:cNvGrpSpPr/>
          <p:nvPr/>
        </p:nvGrpSpPr>
        <p:grpSpPr>
          <a:xfrm>
            <a:off x="432969" y="239685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9" name="Sun 838">
              <a:extLst>
                <a:ext uri="{FF2B5EF4-FFF2-40B4-BE49-F238E27FC236}">
                  <a16:creationId xmlns:a16="http://schemas.microsoft.com/office/drawing/2014/main" id="{BF45571D-2623-41B2-BB73-229233D35E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F6A58599-FC27-4E2B-854F-979D28F5B84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1" name="Group 840">
            <a:extLst>
              <a:ext uri="{FF2B5EF4-FFF2-40B4-BE49-F238E27FC236}">
                <a16:creationId xmlns:a16="http://schemas.microsoft.com/office/drawing/2014/main" id="{46989337-F026-4FC3-9A14-588E73B8EB57}"/>
              </a:ext>
            </a:extLst>
          </p:cNvPr>
          <p:cNvGrpSpPr/>
          <p:nvPr/>
        </p:nvGrpSpPr>
        <p:grpSpPr>
          <a:xfrm>
            <a:off x="790685" y="2204873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42" name="Sun 841">
              <a:extLst>
                <a:ext uri="{FF2B5EF4-FFF2-40B4-BE49-F238E27FC236}">
                  <a16:creationId xmlns:a16="http://schemas.microsoft.com/office/drawing/2014/main" id="{6B0834E2-AA50-4E54-AC8A-510B466CFED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99F3D78-C535-4318-9E53-AB1A754F523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4" name="Group 843">
            <a:extLst>
              <a:ext uri="{FF2B5EF4-FFF2-40B4-BE49-F238E27FC236}">
                <a16:creationId xmlns:a16="http://schemas.microsoft.com/office/drawing/2014/main" id="{7D3BC642-7865-4856-9BCF-40977613EBCE}"/>
              </a:ext>
            </a:extLst>
          </p:cNvPr>
          <p:cNvGrpSpPr/>
          <p:nvPr/>
        </p:nvGrpSpPr>
        <p:grpSpPr>
          <a:xfrm>
            <a:off x="1653257" y="2353193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45" name="Sun 844">
              <a:extLst>
                <a:ext uri="{FF2B5EF4-FFF2-40B4-BE49-F238E27FC236}">
                  <a16:creationId xmlns:a16="http://schemas.microsoft.com/office/drawing/2014/main" id="{C280F11B-5673-44EE-9F1F-0AABE9884E8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22C723C-F3DA-49EA-AEC5-F6EE1DE31C4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E6C8D3B9-E5F2-400D-8310-2585D42D3A71}"/>
              </a:ext>
            </a:extLst>
          </p:cNvPr>
          <p:cNvGrpSpPr/>
          <p:nvPr/>
        </p:nvGrpSpPr>
        <p:grpSpPr>
          <a:xfrm>
            <a:off x="1668497" y="25623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48" name="Sun 847">
              <a:extLst>
                <a:ext uri="{FF2B5EF4-FFF2-40B4-BE49-F238E27FC236}">
                  <a16:creationId xmlns:a16="http://schemas.microsoft.com/office/drawing/2014/main" id="{E5E984F9-6450-4D0B-8B8C-10A4536A13D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AD7F819C-5FDE-49C4-9590-7D418679281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8825A820-B2BD-44B1-A147-0FC950BAE993}"/>
              </a:ext>
            </a:extLst>
          </p:cNvPr>
          <p:cNvGrpSpPr/>
          <p:nvPr/>
        </p:nvGrpSpPr>
        <p:grpSpPr>
          <a:xfrm>
            <a:off x="1653257" y="28061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51" name="Sun 850">
              <a:extLst>
                <a:ext uri="{FF2B5EF4-FFF2-40B4-BE49-F238E27FC236}">
                  <a16:creationId xmlns:a16="http://schemas.microsoft.com/office/drawing/2014/main" id="{29072823-8606-4645-959B-1FE6AA9CB76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07E7827E-193B-46B2-965A-C2A771B13C6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7FFE7BF9-6C51-4537-AF4F-1682105C8A7D}"/>
              </a:ext>
            </a:extLst>
          </p:cNvPr>
          <p:cNvGrpSpPr/>
          <p:nvPr/>
        </p:nvGrpSpPr>
        <p:grpSpPr>
          <a:xfrm>
            <a:off x="1668497" y="30499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54" name="Sun 853">
              <a:extLst>
                <a:ext uri="{FF2B5EF4-FFF2-40B4-BE49-F238E27FC236}">
                  <a16:creationId xmlns:a16="http://schemas.microsoft.com/office/drawing/2014/main" id="{75A9ADB6-2FB5-425B-89DF-D5BBC7CDE35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A3664AB8-F0D2-40D8-83BC-A0F0A3457EA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6" name="Group 855">
            <a:extLst>
              <a:ext uri="{FF2B5EF4-FFF2-40B4-BE49-F238E27FC236}">
                <a16:creationId xmlns:a16="http://schemas.microsoft.com/office/drawing/2014/main" id="{2E014DA9-8C18-46E9-92A6-BB729AD125B2}"/>
              </a:ext>
            </a:extLst>
          </p:cNvPr>
          <p:cNvGrpSpPr/>
          <p:nvPr/>
        </p:nvGrpSpPr>
        <p:grpSpPr>
          <a:xfrm>
            <a:off x="1645637" y="44673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57" name="Sun 856">
              <a:extLst>
                <a:ext uri="{FF2B5EF4-FFF2-40B4-BE49-F238E27FC236}">
                  <a16:creationId xmlns:a16="http://schemas.microsoft.com/office/drawing/2014/main" id="{15939713-9CE6-45E5-9B4F-428CC03138E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9A443C5C-BF9F-4D51-AD27-A85756B6BF6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EEA69A14-B6AC-4DC6-A73B-4575A3E16FFC}"/>
              </a:ext>
            </a:extLst>
          </p:cNvPr>
          <p:cNvGrpSpPr/>
          <p:nvPr/>
        </p:nvGrpSpPr>
        <p:grpSpPr>
          <a:xfrm>
            <a:off x="1645637" y="32938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0" name="Sun 859">
              <a:extLst>
                <a:ext uri="{FF2B5EF4-FFF2-40B4-BE49-F238E27FC236}">
                  <a16:creationId xmlns:a16="http://schemas.microsoft.com/office/drawing/2014/main" id="{530C99F6-8156-4518-9D45-F46A439F5B2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0B59FF22-F7C4-492A-8449-D2A4D76F031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2" name="Group 861">
            <a:extLst>
              <a:ext uri="{FF2B5EF4-FFF2-40B4-BE49-F238E27FC236}">
                <a16:creationId xmlns:a16="http://schemas.microsoft.com/office/drawing/2014/main" id="{2CE2E6EA-478D-4E7B-A5B6-916678F61C10}"/>
              </a:ext>
            </a:extLst>
          </p:cNvPr>
          <p:cNvGrpSpPr/>
          <p:nvPr/>
        </p:nvGrpSpPr>
        <p:grpSpPr>
          <a:xfrm>
            <a:off x="1653257" y="35224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3" name="Sun 862">
              <a:extLst>
                <a:ext uri="{FF2B5EF4-FFF2-40B4-BE49-F238E27FC236}">
                  <a16:creationId xmlns:a16="http://schemas.microsoft.com/office/drawing/2014/main" id="{B601B94C-9C50-4AAA-805F-D6EE82B9672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E14DB3E5-9A6A-436D-8D1C-0D368694AF8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5" name="Group 864">
            <a:extLst>
              <a:ext uri="{FF2B5EF4-FFF2-40B4-BE49-F238E27FC236}">
                <a16:creationId xmlns:a16="http://schemas.microsoft.com/office/drawing/2014/main" id="{D26FC1EE-78DA-4283-B8BA-89AFF50EE45E}"/>
              </a:ext>
            </a:extLst>
          </p:cNvPr>
          <p:cNvGrpSpPr/>
          <p:nvPr/>
        </p:nvGrpSpPr>
        <p:grpSpPr>
          <a:xfrm>
            <a:off x="1645637" y="37586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6" name="Sun 865">
              <a:extLst>
                <a:ext uri="{FF2B5EF4-FFF2-40B4-BE49-F238E27FC236}">
                  <a16:creationId xmlns:a16="http://schemas.microsoft.com/office/drawing/2014/main" id="{75141A90-4177-4B82-84FB-FE7EA2FA22B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47469560-021A-4463-9EBD-D057BA19B2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8" name="Group 867">
            <a:extLst>
              <a:ext uri="{FF2B5EF4-FFF2-40B4-BE49-F238E27FC236}">
                <a16:creationId xmlns:a16="http://schemas.microsoft.com/office/drawing/2014/main" id="{4D1CD434-8029-4BA0-BA68-758A36D9639D}"/>
              </a:ext>
            </a:extLst>
          </p:cNvPr>
          <p:cNvGrpSpPr/>
          <p:nvPr/>
        </p:nvGrpSpPr>
        <p:grpSpPr>
          <a:xfrm>
            <a:off x="1653257" y="4017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9" name="Sun 868">
              <a:extLst>
                <a:ext uri="{FF2B5EF4-FFF2-40B4-BE49-F238E27FC236}">
                  <a16:creationId xmlns:a16="http://schemas.microsoft.com/office/drawing/2014/main" id="{481347A4-547D-49CB-B9EA-A149AC1DDEC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D598E5FE-DA14-4B04-9DF5-A567DAC16CD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1" name="Group 870">
            <a:extLst>
              <a:ext uri="{FF2B5EF4-FFF2-40B4-BE49-F238E27FC236}">
                <a16:creationId xmlns:a16="http://schemas.microsoft.com/office/drawing/2014/main" id="{3C7364E4-E9BB-4788-9950-4BDDE98A03C5}"/>
              </a:ext>
            </a:extLst>
          </p:cNvPr>
          <p:cNvGrpSpPr/>
          <p:nvPr/>
        </p:nvGrpSpPr>
        <p:grpSpPr>
          <a:xfrm>
            <a:off x="1638017" y="42310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72" name="Sun 871">
              <a:extLst>
                <a:ext uri="{FF2B5EF4-FFF2-40B4-BE49-F238E27FC236}">
                  <a16:creationId xmlns:a16="http://schemas.microsoft.com/office/drawing/2014/main" id="{19E67BB8-D84E-494B-B100-C0AE196C565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EDE15633-14B1-4BF6-8613-51B0572B147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4" name="Group 873">
            <a:extLst>
              <a:ext uri="{FF2B5EF4-FFF2-40B4-BE49-F238E27FC236}">
                <a16:creationId xmlns:a16="http://schemas.microsoft.com/office/drawing/2014/main" id="{5D390900-056A-4193-AD48-3BE221980ACB}"/>
              </a:ext>
            </a:extLst>
          </p:cNvPr>
          <p:cNvGrpSpPr/>
          <p:nvPr/>
        </p:nvGrpSpPr>
        <p:grpSpPr>
          <a:xfrm>
            <a:off x="1432277" y="25546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75" name="Sun 874">
              <a:extLst>
                <a:ext uri="{FF2B5EF4-FFF2-40B4-BE49-F238E27FC236}">
                  <a16:creationId xmlns:a16="http://schemas.microsoft.com/office/drawing/2014/main" id="{49C32454-84D0-43B0-B3E2-77FFE3D06DE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F5EBA08C-73A0-46DE-B3AE-A7383C2CB6D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7" name="Group 876">
            <a:extLst>
              <a:ext uri="{FF2B5EF4-FFF2-40B4-BE49-F238E27FC236}">
                <a16:creationId xmlns:a16="http://schemas.microsoft.com/office/drawing/2014/main" id="{9A7E3373-3C24-44B9-B475-689F0AD0E16C}"/>
              </a:ext>
            </a:extLst>
          </p:cNvPr>
          <p:cNvGrpSpPr/>
          <p:nvPr/>
        </p:nvGrpSpPr>
        <p:grpSpPr>
          <a:xfrm>
            <a:off x="1211297" y="26766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78" name="Sun 877">
              <a:extLst>
                <a:ext uri="{FF2B5EF4-FFF2-40B4-BE49-F238E27FC236}">
                  <a16:creationId xmlns:a16="http://schemas.microsoft.com/office/drawing/2014/main" id="{4DA7AA98-F77E-4714-8806-1B01961E51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90CF0236-B94C-4D1B-BE8F-6F14F18DF1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0" name="Group 879">
            <a:extLst>
              <a:ext uri="{FF2B5EF4-FFF2-40B4-BE49-F238E27FC236}">
                <a16:creationId xmlns:a16="http://schemas.microsoft.com/office/drawing/2014/main" id="{24EF2A1A-2B81-4F72-A4EC-1A53837BB698}"/>
              </a:ext>
            </a:extLst>
          </p:cNvPr>
          <p:cNvGrpSpPr/>
          <p:nvPr/>
        </p:nvGrpSpPr>
        <p:grpSpPr>
          <a:xfrm>
            <a:off x="1005557" y="27909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81" name="Sun 880">
              <a:extLst>
                <a:ext uri="{FF2B5EF4-FFF2-40B4-BE49-F238E27FC236}">
                  <a16:creationId xmlns:a16="http://schemas.microsoft.com/office/drawing/2014/main" id="{F8601827-E3BE-444D-8103-A064C047F7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2" name="Oval 881">
              <a:extLst>
                <a:ext uri="{FF2B5EF4-FFF2-40B4-BE49-F238E27FC236}">
                  <a16:creationId xmlns:a16="http://schemas.microsoft.com/office/drawing/2014/main" id="{95F68F9B-D64B-438A-8A2A-6F7A00BC580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3" name="Group 882">
            <a:extLst>
              <a:ext uri="{FF2B5EF4-FFF2-40B4-BE49-F238E27FC236}">
                <a16:creationId xmlns:a16="http://schemas.microsoft.com/office/drawing/2014/main" id="{6A011368-8CE5-4CD3-A08D-C03EE8E5A7EF}"/>
              </a:ext>
            </a:extLst>
          </p:cNvPr>
          <p:cNvGrpSpPr/>
          <p:nvPr/>
        </p:nvGrpSpPr>
        <p:grpSpPr>
          <a:xfrm>
            <a:off x="807437" y="288997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84" name="Sun 883">
              <a:extLst>
                <a:ext uri="{FF2B5EF4-FFF2-40B4-BE49-F238E27FC236}">
                  <a16:creationId xmlns:a16="http://schemas.microsoft.com/office/drawing/2014/main" id="{38392E19-D105-4699-A0A6-4B3299026A1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CBA2AF7B-499D-46E2-B177-C4BDE1ED4E3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6" name="Group 885">
            <a:extLst>
              <a:ext uri="{FF2B5EF4-FFF2-40B4-BE49-F238E27FC236}">
                <a16:creationId xmlns:a16="http://schemas.microsoft.com/office/drawing/2014/main" id="{1CF26230-F2E3-41ED-ACA4-E3367AD97922}"/>
              </a:ext>
            </a:extLst>
          </p:cNvPr>
          <p:cNvGrpSpPr/>
          <p:nvPr/>
        </p:nvGrpSpPr>
        <p:grpSpPr>
          <a:xfrm>
            <a:off x="616937" y="30499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87" name="Sun 886">
              <a:extLst>
                <a:ext uri="{FF2B5EF4-FFF2-40B4-BE49-F238E27FC236}">
                  <a16:creationId xmlns:a16="http://schemas.microsoft.com/office/drawing/2014/main" id="{74C52F5C-6887-428F-A074-708DFCE4998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A8430566-A8D9-423E-BB92-FE80B7E7880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9" name="Group 888">
            <a:extLst>
              <a:ext uri="{FF2B5EF4-FFF2-40B4-BE49-F238E27FC236}">
                <a16:creationId xmlns:a16="http://schemas.microsoft.com/office/drawing/2014/main" id="{63AD9FD5-21BB-4A17-A404-DF72D6CA40AE}"/>
              </a:ext>
            </a:extLst>
          </p:cNvPr>
          <p:cNvGrpSpPr/>
          <p:nvPr/>
        </p:nvGrpSpPr>
        <p:grpSpPr>
          <a:xfrm>
            <a:off x="418817" y="32100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0" name="Sun 889">
              <a:extLst>
                <a:ext uri="{FF2B5EF4-FFF2-40B4-BE49-F238E27FC236}">
                  <a16:creationId xmlns:a16="http://schemas.microsoft.com/office/drawing/2014/main" id="{534B5166-F3EC-4D8C-8674-77A4BB699BB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2C4204BA-3D4F-4808-AE13-BAD9422E5AF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2" name="Group 891">
            <a:extLst>
              <a:ext uri="{FF2B5EF4-FFF2-40B4-BE49-F238E27FC236}">
                <a16:creationId xmlns:a16="http://schemas.microsoft.com/office/drawing/2014/main" id="{4852772C-9CAB-44DC-A08F-B28C22248412}"/>
              </a:ext>
            </a:extLst>
          </p:cNvPr>
          <p:cNvGrpSpPr/>
          <p:nvPr/>
        </p:nvGrpSpPr>
        <p:grpSpPr>
          <a:xfrm>
            <a:off x="213077" y="33776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3" name="Sun 892">
              <a:extLst>
                <a:ext uri="{FF2B5EF4-FFF2-40B4-BE49-F238E27FC236}">
                  <a16:creationId xmlns:a16="http://schemas.microsoft.com/office/drawing/2014/main" id="{6BDB9B3F-8646-4045-94A1-F707EB7DD92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87218897-0DC7-4404-9A15-527EF4011A8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EB4935B9-0F33-4AE4-987A-67891F116281}"/>
              </a:ext>
            </a:extLst>
          </p:cNvPr>
          <p:cNvGrpSpPr/>
          <p:nvPr/>
        </p:nvGrpSpPr>
        <p:grpSpPr>
          <a:xfrm>
            <a:off x="334997" y="36214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6" name="Sun 895">
              <a:extLst>
                <a:ext uri="{FF2B5EF4-FFF2-40B4-BE49-F238E27FC236}">
                  <a16:creationId xmlns:a16="http://schemas.microsoft.com/office/drawing/2014/main" id="{63638C9D-CE23-4316-98A3-866B3DF4004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57A0E799-7FB4-40AC-9499-70D9D5E5EA3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D75E6C9F-A945-4029-B88E-DF121194AEB2}"/>
              </a:ext>
            </a:extLst>
          </p:cNvPr>
          <p:cNvGrpSpPr/>
          <p:nvPr/>
        </p:nvGrpSpPr>
        <p:grpSpPr>
          <a:xfrm>
            <a:off x="563597" y="369007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9" name="Sun 898">
              <a:extLst>
                <a:ext uri="{FF2B5EF4-FFF2-40B4-BE49-F238E27FC236}">
                  <a16:creationId xmlns:a16="http://schemas.microsoft.com/office/drawing/2014/main" id="{6CEC8EEF-C3C0-4C61-B960-F1823C287B1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828ACD78-0F68-4733-AA25-696993ED902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1" name="Group 900">
            <a:extLst>
              <a:ext uri="{FF2B5EF4-FFF2-40B4-BE49-F238E27FC236}">
                <a16:creationId xmlns:a16="http://schemas.microsoft.com/office/drawing/2014/main" id="{57C0BC40-963F-4A24-AA42-B904D93F6458}"/>
              </a:ext>
            </a:extLst>
          </p:cNvPr>
          <p:cNvGrpSpPr/>
          <p:nvPr/>
        </p:nvGrpSpPr>
        <p:grpSpPr>
          <a:xfrm>
            <a:off x="746477" y="37434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02" name="Sun 901">
              <a:extLst>
                <a:ext uri="{FF2B5EF4-FFF2-40B4-BE49-F238E27FC236}">
                  <a16:creationId xmlns:a16="http://schemas.microsoft.com/office/drawing/2014/main" id="{16FF9CC2-400A-4F5C-8474-DA6BC4F3DE2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619B06EB-37F7-4EA0-9927-BDC959E1AD6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4" name="Group 903">
            <a:extLst>
              <a:ext uri="{FF2B5EF4-FFF2-40B4-BE49-F238E27FC236}">
                <a16:creationId xmlns:a16="http://schemas.microsoft.com/office/drawing/2014/main" id="{93B21710-D953-495C-A018-D8A188433011}"/>
              </a:ext>
            </a:extLst>
          </p:cNvPr>
          <p:cNvGrpSpPr/>
          <p:nvPr/>
        </p:nvGrpSpPr>
        <p:grpSpPr>
          <a:xfrm>
            <a:off x="952217" y="38348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05" name="Sun 904">
              <a:extLst>
                <a:ext uri="{FF2B5EF4-FFF2-40B4-BE49-F238E27FC236}">
                  <a16:creationId xmlns:a16="http://schemas.microsoft.com/office/drawing/2014/main" id="{65E5BD1B-93A3-43B1-A234-58CFD0A5E19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E96B21B-3646-4C5E-AF0D-9A189F65D9E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7" name="Group 906">
            <a:extLst>
              <a:ext uri="{FF2B5EF4-FFF2-40B4-BE49-F238E27FC236}">
                <a16:creationId xmlns:a16="http://schemas.microsoft.com/office/drawing/2014/main" id="{14EA171B-DDDB-4888-A755-F5B37E6FD16D}"/>
              </a:ext>
            </a:extLst>
          </p:cNvPr>
          <p:cNvGrpSpPr/>
          <p:nvPr/>
        </p:nvGrpSpPr>
        <p:grpSpPr>
          <a:xfrm>
            <a:off x="2564271" y="3372672"/>
            <a:ext cx="594994" cy="564328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08" name="Sun 907">
              <a:extLst>
                <a:ext uri="{FF2B5EF4-FFF2-40B4-BE49-F238E27FC236}">
                  <a16:creationId xmlns:a16="http://schemas.microsoft.com/office/drawing/2014/main" id="{D2D1995D-1309-4E00-B5E6-A19C33ADD26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A5FB1C7E-B4AF-40DC-B873-2F46E64D4D2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0" name="Group 909">
            <a:extLst>
              <a:ext uri="{FF2B5EF4-FFF2-40B4-BE49-F238E27FC236}">
                <a16:creationId xmlns:a16="http://schemas.microsoft.com/office/drawing/2014/main" id="{D6EBE908-00ED-4EEC-97BF-39362A34950D}"/>
              </a:ext>
            </a:extLst>
          </p:cNvPr>
          <p:cNvGrpSpPr/>
          <p:nvPr/>
        </p:nvGrpSpPr>
        <p:grpSpPr>
          <a:xfrm>
            <a:off x="1144411" y="397371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11" name="Sun 910">
              <a:extLst>
                <a:ext uri="{FF2B5EF4-FFF2-40B4-BE49-F238E27FC236}">
                  <a16:creationId xmlns:a16="http://schemas.microsoft.com/office/drawing/2014/main" id="{EBA34117-C45C-4A2D-9A20-8626DA5966E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40954CBE-4AD1-47CC-98A8-44164915A74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3" name="Group 912">
            <a:extLst>
              <a:ext uri="{FF2B5EF4-FFF2-40B4-BE49-F238E27FC236}">
                <a16:creationId xmlns:a16="http://schemas.microsoft.com/office/drawing/2014/main" id="{EF9FBE9C-D286-4526-8612-946CCE1F8841}"/>
              </a:ext>
            </a:extLst>
          </p:cNvPr>
          <p:cNvGrpSpPr/>
          <p:nvPr/>
        </p:nvGrpSpPr>
        <p:grpSpPr>
          <a:xfrm>
            <a:off x="1735989" y="473619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14" name="Sun 913">
              <a:extLst>
                <a:ext uri="{FF2B5EF4-FFF2-40B4-BE49-F238E27FC236}">
                  <a16:creationId xmlns:a16="http://schemas.microsoft.com/office/drawing/2014/main" id="{B3ADE287-F6E0-4577-BA7F-C1BD5205E30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D2452DC8-C551-4579-BAC5-7547B5EBD10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6" name="Group 915">
            <a:extLst>
              <a:ext uri="{FF2B5EF4-FFF2-40B4-BE49-F238E27FC236}">
                <a16:creationId xmlns:a16="http://schemas.microsoft.com/office/drawing/2014/main" id="{06F70B61-8CCE-47AD-BC23-AB19B72AFE6F}"/>
              </a:ext>
            </a:extLst>
          </p:cNvPr>
          <p:cNvGrpSpPr/>
          <p:nvPr/>
        </p:nvGrpSpPr>
        <p:grpSpPr>
          <a:xfrm>
            <a:off x="255222" y="240354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17" name="Sun 916">
              <a:extLst>
                <a:ext uri="{FF2B5EF4-FFF2-40B4-BE49-F238E27FC236}">
                  <a16:creationId xmlns:a16="http://schemas.microsoft.com/office/drawing/2014/main" id="{6B0C3035-A210-4A32-B168-7296B296B24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CD6AF8A6-FF8E-4C76-8C01-6EFCC7B0E67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9" name="Group 918">
            <a:extLst>
              <a:ext uri="{FF2B5EF4-FFF2-40B4-BE49-F238E27FC236}">
                <a16:creationId xmlns:a16="http://schemas.microsoft.com/office/drawing/2014/main" id="{56132FE8-69F1-42FB-8EC3-7270141FB981}"/>
              </a:ext>
            </a:extLst>
          </p:cNvPr>
          <p:cNvGrpSpPr/>
          <p:nvPr/>
        </p:nvGrpSpPr>
        <p:grpSpPr>
          <a:xfrm>
            <a:off x="6331936" y="31710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20" name="Sun 919">
              <a:extLst>
                <a:ext uri="{FF2B5EF4-FFF2-40B4-BE49-F238E27FC236}">
                  <a16:creationId xmlns:a16="http://schemas.microsoft.com/office/drawing/2014/main" id="{52CCDC4B-08C8-4F11-81E9-5A9A08A15FA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A5BEC92-F3C3-408B-985F-29D1129FAB4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6A631BC1-A5D6-4FB1-BC9F-96C9F596149C}"/>
              </a:ext>
            </a:extLst>
          </p:cNvPr>
          <p:cNvGrpSpPr/>
          <p:nvPr/>
        </p:nvGrpSpPr>
        <p:grpSpPr>
          <a:xfrm>
            <a:off x="1419153" y="21391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23" name="Sun 922">
              <a:extLst>
                <a:ext uri="{FF2B5EF4-FFF2-40B4-BE49-F238E27FC236}">
                  <a16:creationId xmlns:a16="http://schemas.microsoft.com/office/drawing/2014/main" id="{3BC26A74-F7C0-42E5-8019-DAA43B05575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2362A140-661A-4B8D-AA2E-D772C248CF5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BEFAD417-D3E9-4733-8ED8-F929B2280D63}"/>
              </a:ext>
            </a:extLst>
          </p:cNvPr>
          <p:cNvGrpSpPr/>
          <p:nvPr/>
        </p:nvGrpSpPr>
        <p:grpSpPr>
          <a:xfrm>
            <a:off x="6247270" y="3399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42" name="Sun 1041">
              <a:extLst>
                <a:ext uri="{FF2B5EF4-FFF2-40B4-BE49-F238E27FC236}">
                  <a16:creationId xmlns:a16="http://schemas.microsoft.com/office/drawing/2014/main" id="{8E9EDB97-C98D-46AC-80C0-9F4E3DD18B7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5453118F-3D47-4A82-8251-D83B05486CE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2908C5A-D018-4878-B2A6-5837D892C375}"/>
              </a:ext>
            </a:extLst>
          </p:cNvPr>
          <p:cNvGrpSpPr/>
          <p:nvPr/>
        </p:nvGrpSpPr>
        <p:grpSpPr>
          <a:xfrm>
            <a:off x="4037470" y="2366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45" name="Sun 1044">
              <a:extLst>
                <a:ext uri="{FF2B5EF4-FFF2-40B4-BE49-F238E27FC236}">
                  <a16:creationId xmlns:a16="http://schemas.microsoft.com/office/drawing/2014/main" id="{C9BD7A9E-0A5E-48C7-B948-50B90D3BBEC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1494604-4507-4983-A7B0-594CFB713BC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2F6CB587-D88A-4BBD-B707-86D84122AA05}"/>
              </a:ext>
            </a:extLst>
          </p:cNvPr>
          <p:cNvGrpSpPr/>
          <p:nvPr/>
        </p:nvGrpSpPr>
        <p:grpSpPr>
          <a:xfrm>
            <a:off x="1336603" y="4161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48" name="Sun 1047">
              <a:extLst>
                <a:ext uri="{FF2B5EF4-FFF2-40B4-BE49-F238E27FC236}">
                  <a16:creationId xmlns:a16="http://schemas.microsoft.com/office/drawing/2014/main" id="{2B7EBC84-FC3E-4703-A1F1-4D7F57A84D7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68512CE2-6729-4880-A72F-179D31F66D0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CD5401B0-45CE-4953-A303-42FA677513A3}"/>
              </a:ext>
            </a:extLst>
          </p:cNvPr>
          <p:cNvGrpSpPr/>
          <p:nvPr/>
        </p:nvGrpSpPr>
        <p:grpSpPr>
          <a:xfrm>
            <a:off x="1666806" y="2129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51" name="Sun 1050">
              <a:extLst>
                <a:ext uri="{FF2B5EF4-FFF2-40B4-BE49-F238E27FC236}">
                  <a16:creationId xmlns:a16="http://schemas.microsoft.com/office/drawing/2014/main" id="{1863CA2A-1792-453E-80B8-D6E0704D0B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7ECA3438-EE66-4AC7-A717-E07CBB82B19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E9D69B18-753E-449E-8255-584C34BAF912}"/>
              </a:ext>
            </a:extLst>
          </p:cNvPr>
          <p:cNvGrpSpPr/>
          <p:nvPr/>
        </p:nvGrpSpPr>
        <p:grpSpPr>
          <a:xfrm>
            <a:off x="6408137" y="35774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54" name="Sun 1053">
              <a:extLst>
                <a:ext uri="{FF2B5EF4-FFF2-40B4-BE49-F238E27FC236}">
                  <a16:creationId xmlns:a16="http://schemas.microsoft.com/office/drawing/2014/main" id="{905C1EB9-131E-4659-B448-8EA662E5EA5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668F9910-7114-4DA7-957F-9ADB629520A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83CE1F5E-D898-4D04-9A64-7F06B0DD3B49}"/>
              </a:ext>
            </a:extLst>
          </p:cNvPr>
          <p:cNvGrpSpPr/>
          <p:nvPr/>
        </p:nvGrpSpPr>
        <p:grpSpPr>
          <a:xfrm>
            <a:off x="6619803" y="3594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57" name="Sun 1056">
              <a:extLst>
                <a:ext uri="{FF2B5EF4-FFF2-40B4-BE49-F238E27FC236}">
                  <a16:creationId xmlns:a16="http://schemas.microsoft.com/office/drawing/2014/main" id="{96E95C82-F916-4482-8156-3703E8F7901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D5C52050-7186-4FD6-B418-69E24E7F599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FB889523-ED6D-4F66-B47F-418F6CD4456E}"/>
              </a:ext>
            </a:extLst>
          </p:cNvPr>
          <p:cNvGrpSpPr/>
          <p:nvPr/>
        </p:nvGrpSpPr>
        <p:grpSpPr>
          <a:xfrm>
            <a:off x="6780670" y="36790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0" name="Sun 1059">
              <a:extLst>
                <a:ext uri="{FF2B5EF4-FFF2-40B4-BE49-F238E27FC236}">
                  <a16:creationId xmlns:a16="http://schemas.microsoft.com/office/drawing/2014/main" id="{8EC6B3B3-EBB3-4626-9F94-26A8E05051C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A7A34BD1-EECA-45BE-B9A0-9D72F757C1E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BCD48F23-20B4-4202-9BB4-6515174EEF59}"/>
              </a:ext>
            </a:extLst>
          </p:cNvPr>
          <p:cNvGrpSpPr/>
          <p:nvPr/>
        </p:nvGrpSpPr>
        <p:grpSpPr>
          <a:xfrm>
            <a:off x="6975403" y="3763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3" name="Sun 1062">
              <a:extLst>
                <a:ext uri="{FF2B5EF4-FFF2-40B4-BE49-F238E27FC236}">
                  <a16:creationId xmlns:a16="http://schemas.microsoft.com/office/drawing/2014/main" id="{B9DAE249-15BC-48E1-BC86-FED100598BC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94A973DF-E356-4959-AE58-763C22C8672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5D45558A-B7A7-4A6F-B493-EC2D731112A7}"/>
              </a:ext>
            </a:extLst>
          </p:cNvPr>
          <p:cNvGrpSpPr/>
          <p:nvPr/>
        </p:nvGrpSpPr>
        <p:grpSpPr>
          <a:xfrm>
            <a:off x="7170138" y="39246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6" name="Sun 1065">
              <a:extLst>
                <a:ext uri="{FF2B5EF4-FFF2-40B4-BE49-F238E27FC236}">
                  <a16:creationId xmlns:a16="http://schemas.microsoft.com/office/drawing/2014/main" id="{A3EA1F88-EB91-4AB6-905F-329426C3A55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738B9F97-9562-4A16-813D-E6E3A479278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5F390EBC-D5A1-43F0-84AF-D104122E958E}"/>
              </a:ext>
            </a:extLst>
          </p:cNvPr>
          <p:cNvGrpSpPr/>
          <p:nvPr/>
        </p:nvGrpSpPr>
        <p:grpSpPr>
          <a:xfrm>
            <a:off x="7347936" y="41024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9" name="Sun 1068">
              <a:extLst>
                <a:ext uri="{FF2B5EF4-FFF2-40B4-BE49-F238E27FC236}">
                  <a16:creationId xmlns:a16="http://schemas.microsoft.com/office/drawing/2014/main" id="{E72E43B6-D37C-4010-AE7D-DF3E19F26FA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335B62B0-280A-4126-B9FA-4293FD2CBDE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9FCDB21-9CDD-425A-BA20-C8A0B6538EBA}"/>
              </a:ext>
            </a:extLst>
          </p:cNvPr>
          <p:cNvGrpSpPr/>
          <p:nvPr/>
        </p:nvGrpSpPr>
        <p:grpSpPr>
          <a:xfrm>
            <a:off x="2792870" y="32218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72" name="Sun 1071">
              <a:extLst>
                <a:ext uri="{FF2B5EF4-FFF2-40B4-BE49-F238E27FC236}">
                  <a16:creationId xmlns:a16="http://schemas.microsoft.com/office/drawing/2014/main" id="{E2EE98C8-95A2-4CE7-ABAE-0740827ED0D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AD3A5C90-06BD-41FA-80B0-1F5A5EF306F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CC8E6B61-5F79-4823-AEA5-14E1AC0DEBD8}"/>
              </a:ext>
            </a:extLst>
          </p:cNvPr>
          <p:cNvGrpSpPr/>
          <p:nvPr/>
        </p:nvGrpSpPr>
        <p:grpSpPr>
          <a:xfrm>
            <a:off x="3673403" y="3467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75" name="Sun 1074">
              <a:extLst>
                <a:ext uri="{FF2B5EF4-FFF2-40B4-BE49-F238E27FC236}">
                  <a16:creationId xmlns:a16="http://schemas.microsoft.com/office/drawing/2014/main" id="{42FAC478-F1FF-41D1-982F-08B721560A4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A382B942-6A99-4D82-9DF5-02B17D457B0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876712B2-1614-4375-A806-17C2C8AFB005}"/>
              </a:ext>
            </a:extLst>
          </p:cNvPr>
          <p:cNvGrpSpPr/>
          <p:nvPr/>
        </p:nvGrpSpPr>
        <p:grpSpPr>
          <a:xfrm>
            <a:off x="3537937" y="3255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78" name="Sun 1077">
              <a:extLst>
                <a:ext uri="{FF2B5EF4-FFF2-40B4-BE49-F238E27FC236}">
                  <a16:creationId xmlns:a16="http://schemas.microsoft.com/office/drawing/2014/main" id="{46D45C65-4D18-4BE9-A3CD-3CBAA0503B7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7EBF7938-E278-469F-8C2A-855732C557C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00154165-B66E-404E-92FE-0BAADB823590}"/>
              </a:ext>
            </a:extLst>
          </p:cNvPr>
          <p:cNvGrpSpPr/>
          <p:nvPr/>
        </p:nvGrpSpPr>
        <p:grpSpPr>
          <a:xfrm>
            <a:off x="3360137" y="31118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81" name="Sun 1080">
              <a:extLst>
                <a:ext uri="{FF2B5EF4-FFF2-40B4-BE49-F238E27FC236}">
                  <a16:creationId xmlns:a16="http://schemas.microsoft.com/office/drawing/2014/main" id="{D0182950-AC3E-4277-95C3-E252C54965B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0E2FD88F-B0C3-4ADD-8CB9-54249BC6269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6A891FA9-EB54-470D-9480-9BA1EF62FC0D}"/>
              </a:ext>
            </a:extLst>
          </p:cNvPr>
          <p:cNvGrpSpPr/>
          <p:nvPr/>
        </p:nvGrpSpPr>
        <p:grpSpPr>
          <a:xfrm>
            <a:off x="3173870" y="300173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84" name="Sun 1083">
              <a:extLst>
                <a:ext uri="{FF2B5EF4-FFF2-40B4-BE49-F238E27FC236}">
                  <a16:creationId xmlns:a16="http://schemas.microsoft.com/office/drawing/2014/main" id="{35AC4DBC-E20A-4F2C-8828-799614F2346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E827AEC8-7865-445D-9225-183A2AB7F22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275F7627-086A-403A-B1B9-C52723FB98D2}"/>
              </a:ext>
            </a:extLst>
          </p:cNvPr>
          <p:cNvGrpSpPr/>
          <p:nvPr/>
        </p:nvGrpSpPr>
        <p:grpSpPr>
          <a:xfrm>
            <a:off x="2945271" y="292553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87" name="Sun 1086">
              <a:extLst>
                <a:ext uri="{FF2B5EF4-FFF2-40B4-BE49-F238E27FC236}">
                  <a16:creationId xmlns:a16="http://schemas.microsoft.com/office/drawing/2014/main" id="{EAD1C22D-F81B-4B4A-B545-5A91108890F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ED7A3CF-BE34-4470-9154-007C63C96C2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97461B14-3167-4DCA-BC22-857E0BF6AD81}"/>
              </a:ext>
            </a:extLst>
          </p:cNvPr>
          <p:cNvGrpSpPr/>
          <p:nvPr/>
        </p:nvGrpSpPr>
        <p:grpSpPr>
          <a:xfrm>
            <a:off x="2970670" y="335733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0" name="Sun 1089">
              <a:extLst>
                <a:ext uri="{FF2B5EF4-FFF2-40B4-BE49-F238E27FC236}">
                  <a16:creationId xmlns:a16="http://schemas.microsoft.com/office/drawing/2014/main" id="{BF3D2ECA-7424-4153-88AB-E832C98107C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33C27779-F0B8-4693-9351-164C0E051AA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B43CBD59-EE9C-4335-823E-AC44AF7630B9}"/>
              </a:ext>
            </a:extLst>
          </p:cNvPr>
          <p:cNvGrpSpPr/>
          <p:nvPr/>
        </p:nvGrpSpPr>
        <p:grpSpPr>
          <a:xfrm>
            <a:off x="3021470" y="3594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3" name="Sun 1092">
              <a:extLst>
                <a:ext uri="{FF2B5EF4-FFF2-40B4-BE49-F238E27FC236}">
                  <a16:creationId xmlns:a16="http://schemas.microsoft.com/office/drawing/2014/main" id="{AA943033-CF53-4771-B2B4-F4CAE88F735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9AAAD869-42C2-409D-B850-7020D04FF2A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804267F4-065F-4C30-8B56-B49611E1B167}"/>
              </a:ext>
            </a:extLst>
          </p:cNvPr>
          <p:cNvGrpSpPr/>
          <p:nvPr/>
        </p:nvGrpSpPr>
        <p:grpSpPr>
          <a:xfrm>
            <a:off x="2716672" y="3010204"/>
            <a:ext cx="307126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6" name="Sun 1095">
              <a:extLst>
                <a:ext uri="{FF2B5EF4-FFF2-40B4-BE49-F238E27FC236}">
                  <a16:creationId xmlns:a16="http://schemas.microsoft.com/office/drawing/2014/main" id="{6577CCB9-71BC-4062-8F9F-59400022714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04AEDC09-8096-4735-A195-09F8DE9085D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422DD6BB-7DDD-4C88-93BF-E17490BFA980}"/>
              </a:ext>
            </a:extLst>
          </p:cNvPr>
          <p:cNvGrpSpPr/>
          <p:nvPr/>
        </p:nvGrpSpPr>
        <p:grpSpPr>
          <a:xfrm>
            <a:off x="2521937" y="312027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9" name="Sun 1098">
              <a:extLst>
                <a:ext uri="{FF2B5EF4-FFF2-40B4-BE49-F238E27FC236}">
                  <a16:creationId xmlns:a16="http://schemas.microsoft.com/office/drawing/2014/main" id="{64286B09-FE68-482E-8A8F-69EBDDD55CF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80ADDE6A-5F5E-47EF-A75C-0B4A7CEDAB9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9FC2F050-23BE-4949-AADB-2D854C7B39D9}"/>
              </a:ext>
            </a:extLst>
          </p:cNvPr>
          <p:cNvGrpSpPr/>
          <p:nvPr/>
        </p:nvGrpSpPr>
        <p:grpSpPr>
          <a:xfrm>
            <a:off x="2420336" y="3340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02" name="Sun 1101">
              <a:extLst>
                <a:ext uri="{FF2B5EF4-FFF2-40B4-BE49-F238E27FC236}">
                  <a16:creationId xmlns:a16="http://schemas.microsoft.com/office/drawing/2014/main" id="{DD200751-330C-494F-A205-1499CF7CA13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4550306E-237B-4FBD-B0C2-693A2BCFA70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D861BEF6-27DE-42AA-984E-3A97F7FEF509}"/>
              </a:ext>
            </a:extLst>
          </p:cNvPr>
          <p:cNvGrpSpPr/>
          <p:nvPr/>
        </p:nvGrpSpPr>
        <p:grpSpPr>
          <a:xfrm>
            <a:off x="2403404" y="35520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05" name="Sun 1104">
              <a:extLst>
                <a:ext uri="{FF2B5EF4-FFF2-40B4-BE49-F238E27FC236}">
                  <a16:creationId xmlns:a16="http://schemas.microsoft.com/office/drawing/2014/main" id="{D2CCC844-D482-4296-A229-D14FFA0F8D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4F228CE9-DE4D-46E6-9CE3-89957148D3F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7D8F0F95-0F4C-43A1-B4BF-9625E85F8CBA}"/>
              </a:ext>
            </a:extLst>
          </p:cNvPr>
          <p:cNvGrpSpPr/>
          <p:nvPr/>
        </p:nvGrpSpPr>
        <p:grpSpPr>
          <a:xfrm>
            <a:off x="2581204" y="37468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08" name="Sun 1107">
              <a:extLst>
                <a:ext uri="{FF2B5EF4-FFF2-40B4-BE49-F238E27FC236}">
                  <a16:creationId xmlns:a16="http://schemas.microsoft.com/office/drawing/2014/main" id="{E394FAF7-62A7-425C-BB95-3A971998CB5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4E94CBD0-67DB-4FEA-8130-C63F563252A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B33C4358-70B0-4F76-9747-6D82B98FBEF0}"/>
              </a:ext>
            </a:extLst>
          </p:cNvPr>
          <p:cNvGrpSpPr/>
          <p:nvPr/>
        </p:nvGrpSpPr>
        <p:grpSpPr>
          <a:xfrm>
            <a:off x="2826736" y="37891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11" name="Sun 1110">
              <a:extLst>
                <a:ext uri="{FF2B5EF4-FFF2-40B4-BE49-F238E27FC236}">
                  <a16:creationId xmlns:a16="http://schemas.microsoft.com/office/drawing/2014/main" id="{76E6DAF0-C410-4AFD-A1FE-3DCA9F36EDE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0FF2D94F-6EB4-4D19-9C0B-24C2BECFA99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78095367-1D04-4AF5-AB0F-7EEB866B3506}"/>
              </a:ext>
            </a:extLst>
          </p:cNvPr>
          <p:cNvGrpSpPr/>
          <p:nvPr/>
        </p:nvGrpSpPr>
        <p:grpSpPr>
          <a:xfrm>
            <a:off x="1368543" y="284474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14" name="Sun 1113">
              <a:extLst>
                <a:ext uri="{FF2B5EF4-FFF2-40B4-BE49-F238E27FC236}">
                  <a16:creationId xmlns:a16="http://schemas.microsoft.com/office/drawing/2014/main" id="{EC74623C-5B51-421E-B774-C114C1525B2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E7A889BA-6B52-412F-8566-72064EC66C8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6" name="Group 1115">
            <a:extLst>
              <a:ext uri="{FF2B5EF4-FFF2-40B4-BE49-F238E27FC236}">
                <a16:creationId xmlns:a16="http://schemas.microsoft.com/office/drawing/2014/main" id="{7A521E83-1539-48D6-A1F2-363803F433D5}"/>
              </a:ext>
            </a:extLst>
          </p:cNvPr>
          <p:cNvGrpSpPr/>
          <p:nvPr/>
        </p:nvGrpSpPr>
        <p:grpSpPr>
          <a:xfrm>
            <a:off x="1190744" y="2946341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17" name="Sun 1116">
              <a:extLst>
                <a:ext uri="{FF2B5EF4-FFF2-40B4-BE49-F238E27FC236}">
                  <a16:creationId xmlns:a16="http://schemas.microsoft.com/office/drawing/2014/main" id="{5B8917EA-6317-494B-9C61-D3B508D060F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3CDC1165-3C7B-437A-8A0E-6421DE78635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4CD9564A-FEF0-4C11-8A42-360AE86B050C}"/>
              </a:ext>
            </a:extLst>
          </p:cNvPr>
          <p:cNvGrpSpPr/>
          <p:nvPr/>
        </p:nvGrpSpPr>
        <p:grpSpPr>
          <a:xfrm>
            <a:off x="6160673" y="3301943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0" name="Sun 1119">
              <a:extLst>
                <a:ext uri="{FF2B5EF4-FFF2-40B4-BE49-F238E27FC236}">
                  <a16:creationId xmlns:a16="http://schemas.microsoft.com/office/drawing/2014/main" id="{C2482B23-98C1-4C78-A978-739528E440C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4223C006-4E05-406E-84F6-88D40AB9A6E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AEB42B09-5408-4629-92D5-9F4EDD58E90C}"/>
              </a:ext>
            </a:extLst>
          </p:cNvPr>
          <p:cNvGrpSpPr/>
          <p:nvPr/>
        </p:nvGrpSpPr>
        <p:grpSpPr>
          <a:xfrm>
            <a:off x="8904935" y="49762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3" name="Sun 1122">
              <a:extLst>
                <a:ext uri="{FF2B5EF4-FFF2-40B4-BE49-F238E27FC236}">
                  <a16:creationId xmlns:a16="http://schemas.microsoft.com/office/drawing/2014/main" id="{C70DDD1C-D591-4E51-BAC2-C439CF4D33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ADC470E4-25A5-412A-AAF6-14CBFE144D3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5E73AF04-6390-4180-BAD1-ACB3F4CEBF0A}"/>
              </a:ext>
            </a:extLst>
          </p:cNvPr>
          <p:cNvGrpSpPr/>
          <p:nvPr/>
        </p:nvGrpSpPr>
        <p:grpSpPr>
          <a:xfrm>
            <a:off x="4111745" y="4768405"/>
            <a:ext cx="224389" cy="224389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6" name="Sun 1125">
              <a:extLst>
                <a:ext uri="{FF2B5EF4-FFF2-40B4-BE49-F238E27FC236}">
                  <a16:creationId xmlns:a16="http://schemas.microsoft.com/office/drawing/2014/main" id="{B33E905F-2CF8-46C3-B8D8-41A6393CDA4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7A6008D4-03D0-426A-9A75-11E75F7EB2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8" name="Group 1127">
            <a:extLst>
              <a:ext uri="{FF2B5EF4-FFF2-40B4-BE49-F238E27FC236}">
                <a16:creationId xmlns:a16="http://schemas.microsoft.com/office/drawing/2014/main" id="{E8C870E9-2922-43EC-A8CE-ACDB17EBCAB0}"/>
              </a:ext>
            </a:extLst>
          </p:cNvPr>
          <p:cNvGrpSpPr/>
          <p:nvPr/>
        </p:nvGrpSpPr>
        <p:grpSpPr>
          <a:xfrm>
            <a:off x="6854943" y="31495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9" name="Sun 1128">
              <a:extLst>
                <a:ext uri="{FF2B5EF4-FFF2-40B4-BE49-F238E27FC236}">
                  <a16:creationId xmlns:a16="http://schemas.microsoft.com/office/drawing/2014/main" id="{75C5D56F-7648-43C1-8D68-922F95996FD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E656DDF5-1DEB-49D9-A02D-D55AB41028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AF47A31C-C039-4769-B0E2-7430A6AD31C6}"/>
              </a:ext>
            </a:extLst>
          </p:cNvPr>
          <p:cNvGrpSpPr/>
          <p:nvPr/>
        </p:nvGrpSpPr>
        <p:grpSpPr>
          <a:xfrm>
            <a:off x="7015809" y="3056409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2" name="Sun 1131">
              <a:extLst>
                <a:ext uri="{FF2B5EF4-FFF2-40B4-BE49-F238E27FC236}">
                  <a16:creationId xmlns:a16="http://schemas.microsoft.com/office/drawing/2014/main" id="{65FB1292-BC5A-4F85-A10E-4343F647EF4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2ADF9053-8825-4132-9EC4-0CDFC961DBE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2A420EED-6606-4CB1-97A8-2C01B9D6930C}"/>
              </a:ext>
            </a:extLst>
          </p:cNvPr>
          <p:cNvGrpSpPr/>
          <p:nvPr/>
        </p:nvGrpSpPr>
        <p:grpSpPr>
          <a:xfrm>
            <a:off x="7176676" y="29717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5" name="Sun 1134">
              <a:extLst>
                <a:ext uri="{FF2B5EF4-FFF2-40B4-BE49-F238E27FC236}">
                  <a16:creationId xmlns:a16="http://schemas.microsoft.com/office/drawing/2014/main" id="{E074D3BB-E59A-44E0-B31C-537A4401EFF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3445E5DE-CA02-4F3F-914A-EEAC563B4F0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7" name="Group 1136">
            <a:extLst>
              <a:ext uri="{FF2B5EF4-FFF2-40B4-BE49-F238E27FC236}">
                <a16:creationId xmlns:a16="http://schemas.microsoft.com/office/drawing/2014/main" id="{81F738BE-70CF-482A-980A-159F235FA521}"/>
              </a:ext>
            </a:extLst>
          </p:cNvPr>
          <p:cNvGrpSpPr/>
          <p:nvPr/>
        </p:nvGrpSpPr>
        <p:grpSpPr>
          <a:xfrm>
            <a:off x="7320610" y="28955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8" name="Sun 1137">
              <a:extLst>
                <a:ext uri="{FF2B5EF4-FFF2-40B4-BE49-F238E27FC236}">
                  <a16:creationId xmlns:a16="http://schemas.microsoft.com/office/drawing/2014/main" id="{1DD02BAD-34BA-49A0-90B5-A007529BE8E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45AB3E00-FCB1-48AB-9C36-33B15F49CF1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90B534E5-59D3-4E98-9EB5-6F0B072E0DE7}"/>
              </a:ext>
            </a:extLst>
          </p:cNvPr>
          <p:cNvGrpSpPr/>
          <p:nvPr/>
        </p:nvGrpSpPr>
        <p:grpSpPr>
          <a:xfrm>
            <a:off x="7523809" y="281001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41" name="Sun 1140">
              <a:extLst>
                <a:ext uri="{FF2B5EF4-FFF2-40B4-BE49-F238E27FC236}">
                  <a16:creationId xmlns:a16="http://schemas.microsoft.com/office/drawing/2014/main" id="{8FAFEDA9-ACBA-4AB7-81A0-B30A240FCAE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479E3E8A-7488-45B1-B7B4-5C27832F226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782ADF0B-10E6-4E82-8B51-E9DF7B0663C7}"/>
              </a:ext>
            </a:extLst>
          </p:cNvPr>
          <p:cNvGrpSpPr/>
          <p:nvPr/>
        </p:nvGrpSpPr>
        <p:grpSpPr>
          <a:xfrm>
            <a:off x="7650811" y="4480538"/>
            <a:ext cx="182056" cy="182056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44" name="Sun 1143">
              <a:extLst>
                <a:ext uri="{FF2B5EF4-FFF2-40B4-BE49-F238E27FC236}">
                  <a16:creationId xmlns:a16="http://schemas.microsoft.com/office/drawing/2014/main" id="{C7B85085-3B66-4E65-B6E1-B4E749BFAF8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CCA401F1-112B-4BB0-B0B9-18C15EAEF6A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6" name="Group 1145">
            <a:extLst>
              <a:ext uri="{FF2B5EF4-FFF2-40B4-BE49-F238E27FC236}">
                <a16:creationId xmlns:a16="http://schemas.microsoft.com/office/drawing/2014/main" id="{D5EB2806-B7CD-434D-B793-61D0A9EB9F7A}"/>
              </a:ext>
            </a:extLst>
          </p:cNvPr>
          <p:cNvGrpSpPr/>
          <p:nvPr/>
        </p:nvGrpSpPr>
        <p:grpSpPr>
          <a:xfrm>
            <a:off x="7549209" y="4317941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47" name="Sun 1146">
              <a:extLst>
                <a:ext uri="{FF2B5EF4-FFF2-40B4-BE49-F238E27FC236}">
                  <a16:creationId xmlns:a16="http://schemas.microsoft.com/office/drawing/2014/main" id="{BEDDF9EA-26B5-479B-B864-A0872902286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307273CF-B6E0-4414-AD56-8BB8EC002C1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9" name="Group 1148">
            <a:extLst>
              <a:ext uri="{FF2B5EF4-FFF2-40B4-BE49-F238E27FC236}">
                <a16:creationId xmlns:a16="http://schemas.microsoft.com/office/drawing/2014/main" id="{819A1F41-AB5C-4167-88C3-39A4364489EF}"/>
              </a:ext>
            </a:extLst>
          </p:cNvPr>
          <p:cNvGrpSpPr/>
          <p:nvPr/>
        </p:nvGrpSpPr>
        <p:grpSpPr>
          <a:xfrm>
            <a:off x="7820143" y="47920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0" name="Sun 1149">
              <a:extLst>
                <a:ext uri="{FF2B5EF4-FFF2-40B4-BE49-F238E27FC236}">
                  <a16:creationId xmlns:a16="http://schemas.microsoft.com/office/drawing/2014/main" id="{E2E1B334-4052-41F1-B96E-AA52C44B481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005DA442-A354-4A10-A1CE-BFD83F40FDD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2" name="Group 1151">
            <a:extLst>
              <a:ext uri="{FF2B5EF4-FFF2-40B4-BE49-F238E27FC236}">
                <a16:creationId xmlns:a16="http://schemas.microsoft.com/office/drawing/2014/main" id="{E7A93E04-323A-4C39-942B-0937BE86A3E8}"/>
              </a:ext>
            </a:extLst>
          </p:cNvPr>
          <p:cNvGrpSpPr/>
          <p:nvPr/>
        </p:nvGrpSpPr>
        <p:grpSpPr>
          <a:xfrm>
            <a:off x="4103277" y="4605809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3" name="Sun 1152">
              <a:extLst>
                <a:ext uri="{FF2B5EF4-FFF2-40B4-BE49-F238E27FC236}">
                  <a16:creationId xmlns:a16="http://schemas.microsoft.com/office/drawing/2014/main" id="{4B536482-0CBD-4B99-AEA0-52DDE1D9B7E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14ED13A4-1416-483D-9EB0-17BDB042A2F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2F2F7D7A-7C82-4518-BD1E-6CF30C386D02}"/>
              </a:ext>
            </a:extLst>
          </p:cNvPr>
          <p:cNvGrpSpPr/>
          <p:nvPr/>
        </p:nvGrpSpPr>
        <p:grpSpPr>
          <a:xfrm>
            <a:off x="4103278" y="442800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6" name="Sun 1155">
              <a:extLst>
                <a:ext uri="{FF2B5EF4-FFF2-40B4-BE49-F238E27FC236}">
                  <a16:creationId xmlns:a16="http://schemas.microsoft.com/office/drawing/2014/main" id="{69638F73-4BEA-41DF-BD1B-F48B95C5CDC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2F770695-804B-4060-9ABB-56A74EFFC6F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8" name="Group 1157">
            <a:extLst>
              <a:ext uri="{FF2B5EF4-FFF2-40B4-BE49-F238E27FC236}">
                <a16:creationId xmlns:a16="http://schemas.microsoft.com/office/drawing/2014/main" id="{02846F34-E60A-4CE4-A1BF-6147DBEF83C7}"/>
              </a:ext>
            </a:extLst>
          </p:cNvPr>
          <p:cNvGrpSpPr/>
          <p:nvPr/>
        </p:nvGrpSpPr>
        <p:grpSpPr>
          <a:xfrm>
            <a:off x="3917010" y="389460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9" name="Sun 1158">
              <a:extLst>
                <a:ext uri="{FF2B5EF4-FFF2-40B4-BE49-F238E27FC236}">
                  <a16:creationId xmlns:a16="http://schemas.microsoft.com/office/drawing/2014/main" id="{ED871DB8-5E60-4F80-8985-624598BD334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0" name="Oval 1159">
              <a:extLst>
                <a:ext uri="{FF2B5EF4-FFF2-40B4-BE49-F238E27FC236}">
                  <a16:creationId xmlns:a16="http://schemas.microsoft.com/office/drawing/2014/main" id="{8DA39F6F-D466-41BA-9D2D-459F1BE6FB1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C17D9DBB-F771-4A8B-BAAD-7B1B1378599D}"/>
              </a:ext>
            </a:extLst>
          </p:cNvPr>
          <p:cNvGrpSpPr/>
          <p:nvPr/>
        </p:nvGrpSpPr>
        <p:grpSpPr>
          <a:xfrm>
            <a:off x="3840810" y="369140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62" name="Sun 1161">
              <a:extLst>
                <a:ext uri="{FF2B5EF4-FFF2-40B4-BE49-F238E27FC236}">
                  <a16:creationId xmlns:a16="http://schemas.microsoft.com/office/drawing/2014/main" id="{799CDD60-FCB7-4E87-B3B4-FBD59AC1ECC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3" name="Oval 1162">
              <a:extLst>
                <a:ext uri="{FF2B5EF4-FFF2-40B4-BE49-F238E27FC236}">
                  <a16:creationId xmlns:a16="http://schemas.microsoft.com/office/drawing/2014/main" id="{2F16E3AC-A740-4CBC-8E77-FC24E49503D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1375937B-F516-4290-B277-585D7B75160D}"/>
              </a:ext>
            </a:extLst>
          </p:cNvPr>
          <p:cNvGrpSpPr/>
          <p:nvPr/>
        </p:nvGrpSpPr>
        <p:grpSpPr>
          <a:xfrm>
            <a:off x="1512476" y="43602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65" name="Sun 1164">
              <a:extLst>
                <a:ext uri="{FF2B5EF4-FFF2-40B4-BE49-F238E27FC236}">
                  <a16:creationId xmlns:a16="http://schemas.microsoft.com/office/drawing/2014/main" id="{2E398B62-64AA-43D2-B1A4-16FAF6A7783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6" name="Oval 1165">
              <a:extLst>
                <a:ext uri="{FF2B5EF4-FFF2-40B4-BE49-F238E27FC236}">
                  <a16:creationId xmlns:a16="http://schemas.microsoft.com/office/drawing/2014/main" id="{68215722-19E7-4436-BD7D-210160BE6D5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7" name="Group 1166">
            <a:extLst>
              <a:ext uri="{FF2B5EF4-FFF2-40B4-BE49-F238E27FC236}">
                <a16:creationId xmlns:a16="http://schemas.microsoft.com/office/drawing/2014/main" id="{73DBB12D-1AFC-4FE4-822B-32C87F78F5A8}"/>
              </a:ext>
            </a:extLst>
          </p:cNvPr>
          <p:cNvGrpSpPr/>
          <p:nvPr/>
        </p:nvGrpSpPr>
        <p:grpSpPr>
          <a:xfrm>
            <a:off x="437210" y="34458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68" name="Sun 1167">
              <a:extLst>
                <a:ext uri="{FF2B5EF4-FFF2-40B4-BE49-F238E27FC236}">
                  <a16:creationId xmlns:a16="http://schemas.microsoft.com/office/drawing/2014/main" id="{348AEBCD-AF7A-4FB6-A03F-2EA980CF0B8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9A093924-D8C6-44EE-A3C8-79B686F92D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0" name="Group 1169">
            <a:extLst>
              <a:ext uri="{FF2B5EF4-FFF2-40B4-BE49-F238E27FC236}">
                <a16:creationId xmlns:a16="http://schemas.microsoft.com/office/drawing/2014/main" id="{A0C6FB98-DDCA-407D-98BC-0E901E9975C1}"/>
              </a:ext>
            </a:extLst>
          </p:cNvPr>
          <p:cNvGrpSpPr/>
          <p:nvPr/>
        </p:nvGrpSpPr>
        <p:grpSpPr>
          <a:xfrm>
            <a:off x="1920806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1" name="Sun 1170">
              <a:extLst>
                <a:ext uri="{FF2B5EF4-FFF2-40B4-BE49-F238E27FC236}">
                  <a16:creationId xmlns:a16="http://schemas.microsoft.com/office/drawing/2014/main" id="{D89E4043-EE5C-4A2F-A69D-80EC5175753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2" name="Oval 1171">
              <a:extLst>
                <a:ext uri="{FF2B5EF4-FFF2-40B4-BE49-F238E27FC236}">
                  <a16:creationId xmlns:a16="http://schemas.microsoft.com/office/drawing/2014/main" id="{6AF8F4FF-BE2D-4393-A8BE-3CFB818B7F9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3" name="Group 1172">
            <a:extLst>
              <a:ext uri="{FF2B5EF4-FFF2-40B4-BE49-F238E27FC236}">
                <a16:creationId xmlns:a16="http://schemas.microsoft.com/office/drawing/2014/main" id="{B0A72E08-367A-4D6C-93BC-6D6E6151A841}"/>
              </a:ext>
            </a:extLst>
          </p:cNvPr>
          <p:cNvGrpSpPr/>
          <p:nvPr/>
        </p:nvGrpSpPr>
        <p:grpSpPr>
          <a:xfrm>
            <a:off x="2191739" y="21212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4" name="Sun 1173">
              <a:extLst>
                <a:ext uri="{FF2B5EF4-FFF2-40B4-BE49-F238E27FC236}">
                  <a16:creationId xmlns:a16="http://schemas.microsoft.com/office/drawing/2014/main" id="{8BC54DBC-0299-427C-921B-2B1FA6A49A0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5" name="Oval 1174">
              <a:extLst>
                <a:ext uri="{FF2B5EF4-FFF2-40B4-BE49-F238E27FC236}">
                  <a16:creationId xmlns:a16="http://schemas.microsoft.com/office/drawing/2014/main" id="{E05F6A50-F1D8-4C87-B1E7-823A691ED17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6" name="Group 1175">
            <a:extLst>
              <a:ext uri="{FF2B5EF4-FFF2-40B4-BE49-F238E27FC236}">
                <a16:creationId xmlns:a16="http://schemas.microsoft.com/office/drawing/2014/main" id="{6AAE919F-F1B3-4228-8559-03DBAF3960F9}"/>
              </a:ext>
            </a:extLst>
          </p:cNvPr>
          <p:cNvGrpSpPr/>
          <p:nvPr/>
        </p:nvGrpSpPr>
        <p:grpSpPr>
          <a:xfrm>
            <a:off x="243727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7" name="Sun 1176">
              <a:extLst>
                <a:ext uri="{FF2B5EF4-FFF2-40B4-BE49-F238E27FC236}">
                  <a16:creationId xmlns:a16="http://schemas.microsoft.com/office/drawing/2014/main" id="{8C1D8C42-99B4-41CB-B47A-E12F6861CD4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5B795E4A-990A-4982-92C9-1E6A896F756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9" name="Group 1178">
            <a:extLst>
              <a:ext uri="{FF2B5EF4-FFF2-40B4-BE49-F238E27FC236}">
                <a16:creationId xmlns:a16="http://schemas.microsoft.com/office/drawing/2014/main" id="{F000B8F0-84FE-4671-A909-F907F94CBB40}"/>
              </a:ext>
            </a:extLst>
          </p:cNvPr>
          <p:cNvGrpSpPr/>
          <p:nvPr/>
        </p:nvGrpSpPr>
        <p:grpSpPr>
          <a:xfrm>
            <a:off x="269127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0" name="Sun 1179">
              <a:extLst>
                <a:ext uri="{FF2B5EF4-FFF2-40B4-BE49-F238E27FC236}">
                  <a16:creationId xmlns:a16="http://schemas.microsoft.com/office/drawing/2014/main" id="{7BCD472C-BCE1-4B02-BDFD-4FA109B4780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81" name="Oval 1180">
              <a:extLst>
                <a:ext uri="{FF2B5EF4-FFF2-40B4-BE49-F238E27FC236}">
                  <a16:creationId xmlns:a16="http://schemas.microsoft.com/office/drawing/2014/main" id="{C2B75959-D378-4791-98F9-A81478A709C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2" name="Group 1181">
            <a:extLst>
              <a:ext uri="{FF2B5EF4-FFF2-40B4-BE49-F238E27FC236}">
                <a16:creationId xmlns:a16="http://schemas.microsoft.com/office/drawing/2014/main" id="{65D48688-E0E2-48D1-B256-A496286A68C7}"/>
              </a:ext>
            </a:extLst>
          </p:cNvPr>
          <p:cNvGrpSpPr/>
          <p:nvPr/>
        </p:nvGrpSpPr>
        <p:grpSpPr>
          <a:xfrm>
            <a:off x="294528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3" name="Sun 1182">
              <a:extLst>
                <a:ext uri="{FF2B5EF4-FFF2-40B4-BE49-F238E27FC236}">
                  <a16:creationId xmlns:a16="http://schemas.microsoft.com/office/drawing/2014/main" id="{A479ED05-9643-4235-95DE-70873464F39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B9674653-4F94-4904-83ED-DEF5D8FA562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5" name="Group 1184">
            <a:extLst>
              <a:ext uri="{FF2B5EF4-FFF2-40B4-BE49-F238E27FC236}">
                <a16:creationId xmlns:a16="http://schemas.microsoft.com/office/drawing/2014/main" id="{25F74A55-EEB0-485E-9E9B-01BDF4E1507D}"/>
              </a:ext>
            </a:extLst>
          </p:cNvPr>
          <p:cNvGrpSpPr/>
          <p:nvPr/>
        </p:nvGrpSpPr>
        <p:grpSpPr>
          <a:xfrm>
            <a:off x="319928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6" name="Sun 1185">
              <a:extLst>
                <a:ext uri="{FF2B5EF4-FFF2-40B4-BE49-F238E27FC236}">
                  <a16:creationId xmlns:a16="http://schemas.microsoft.com/office/drawing/2014/main" id="{192956C1-CE45-41E5-9131-A260646D887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87" name="Oval 1186">
              <a:extLst>
                <a:ext uri="{FF2B5EF4-FFF2-40B4-BE49-F238E27FC236}">
                  <a16:creationId xmlns:a16="http://schemas.microsoft.com/office/drawing/2014/main" id="{D702F0EA-F303-4DB9-885E-E0C4C69FC1B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8EA6D55E-C806-4E43-BE77-D0FCF8508F7F}"/>
              </a:ext>
            </a:extLst>
          </p:cNvPr>
          <p:cNvGrpSpPr/>
          <p:nvPr/>
        </p:nvGrpSpPr>
        <p:grpSpPr>
          <a:xfrm>
            <a:off x="345328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9" name="Sun 1188">
              <a:extLst>
                <a:ext uri="{FF2B5EF4-FFF2-40B4-BE49-F238E27FC236}">
                  <a16:creationId xmlns:a16="http://schemas.microsoft.com/office/drawing/2014/main" id="{C77A4B50-CA20-4FDC-8081-AB39615FF23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0" name="Oval 1189">
              <a:extLst>
                <a:ext uri="{FF2B5EF4-FFF2-40B4-BE49-F238E27FC236}">
                  <a16:creationId xmlns:a16="http://schemas.microsoft.com/office/drawing/2014/main" id="{8967F84D-BA05-4685-B674-E38746CA190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91" name="Group 1190">
            <a:extLst>
              <a:ext uri="{FF2B5EF4-FFF2-40B4-BE49-F238E27FC236}">
                <a16:creationId xmlns:a16="http://schemas.microsoft.com/office/drawing/2014/main" id="{8A1A47C3-D298-4942-9077-6E8AB63B983B}"/>
              </a:ext>
            </a:extLst>
          </p:cNvPr>
          <p:cNvGrpSpPr/>
          <p:nvPr/>
        </p:nvGrpSpPr>
        <p:grpSpPr>
          <a:xfrm>
            <a:off x="370729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92" name="Sun 1191">
              <a:extLst>
                <a:ext uri="{FF2B5EF4-FFF2-40B4-BE49-F238E27FC236}">
                  <a16:creationId xmlns:a16="http://schemas.microsoft.com/office/drawing/2014/main" id="{FCF23427-E24D-45ED-8FDD-28F256F8225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A739FDBF-E48F-42BF-A695-F4E246A7F4E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88EF6099-AEB4-4BAE-97C8-9EA928A619EE}"/>
              </a:ext>
            </a:extLst>
          </p:cNvPr>
          <p:cNvGrpSpPr/>
          <p:nvPr/>
        </p:nvGrpSpPr>
        <p:grpSpPr>
          <a:xfrm>
            <a:off x="396129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95" name="Sun 1194">
              <a:extLst>
                <a:ext uri="{FF2B5EF4-FFF2-40B4-BE49-F238E27FC236}">
                  <a16:creationId xmlns:a16="http://schemas.microsoft.com/office/drawing/2014/main" id="{C9FC43D3-96A2-4DF5-87BC-4F8D6A57049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6D0EC888-9E54-4887-98B1-13BF1233FFE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97" name="Group 1196">
            <a:extLst>
              <a:ext uri="{FF2B5EF4-FFF2-40B4-BE49-F238E27FC236}">
                <a16:creationId xmlns:a16="http://schemas.microsoft.com/office/drawing/2014/main" id="{B289CA96-D42A-4534-9162-D1980FCC1565}"/>
              </a:ext>
            </a:extLst>
          </p:cNvPr>
          <p:cNvGrpSpPr/>
          <p:nvPr/>
        </p:nvGrpSpPr>
        <p:grpSpPr>
          <a:xfrm>
            <a:off x="421530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98" name="Sun 1197">
              <a:extLst>
                <a:ext uri="{FF2B5EF4-FFF2-40B4-BE49-F238E27FC236}">
                  <a16:creationId xmlns:a16="http://schemas.microsoft.com/office/drawing/2014/main" id="{62E7268D-072D-4407-B74F-B7A3628ADF0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3327FC49-C149-4BF3-A57E-BA730723E05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8FBBC9A8-7578-454A-8417-763A3BB5BC8D}"/>
              </a:ext>
            </a:extLst>
          </p:cNvPr>
          <p:cNvGrpSpPr/>
          <p:nvPr/>
        </p:nvGrpSpPr>
        <p:grpSpPr>
          <a:xfrm>
            <a:off x="446930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01" name="Sun 1200">
              <a:extLst>
                <a:ext uri="{FF2B5EF4-FFF2-40B4-BE49-F238E27FC236}">
                  <a16:creationId xmlns:a16="http://schemas.microsoft.com/office/drawing/2014/main" id="{5CE07314-1F73-4EF8-B8EA-7DE691D5939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C8363379-008A-4E48-8967-E10A20F5012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3" name="Group 1202">
            <a:extLst>
              <a:ext uri="{FF2B5EF4-FFF2-40B4-BE49-F238E27FC236}">
                <a16:creationId xmlns:a16="http://schemas.microsoft.com/office/drawing/2014/main" id="{D0C2D273-9D98-4FDE-A857-B6C02475C0FA}"/>
              </a:ext>
            </a:extLst>
          </p:cNvPr>
          <p:cNvGrpSpPr/>
          <p:nvPr/>
        </p:nvGrpSpPr>
        <p:grpSpPr>
          <a:xfrm>
            <a:off x="472330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04" name="Sun 1203">
              <a:extLst>
                <a:ext uri="{FF2B5EF4-FFF2-40B4-BE49-F238E27FC236}">
                  <a16:creationId xmlns:a16="http://schemas.microsoft.com/office/drawing/2014/main" id="{648DC88A-101C-48B6-8A4D-1DF18C53B0A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53972F77-B163-4AFD-A9C1-1D258550D4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6" name="Group 1205">
            <a:extLst>
              <a:ext uri="{FF2B5EF4-FFF2-40B4-BE49-F238E27FC236}">
                <a16:creationId xmlns:a16="http://schemas.microsoft.com/office/drawing/2014/main" id="{C4CBFF83-5334-42D9-B697-2BD2B2B415F8}"/>
              </a:ext>
            </a:extLst>
          </p:cNvPr>
          <p:cNvGrpSpPr/>
          <p:nvPr/>
        </p:nvGrpSpPr>
        <p:grpSpPr>
          <a:xfrm>
            <a:off x="497731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07" name="Sun 1206">
              <a:extLst>
                <a:ext uri="{FF2B5EF4-FFF2-40B4-BE49-F238E27FC236}">
                  <a16:creationId xmlns:a16="http://schemas.microsoft.com/office/drawing/2014/main" id="{5AF4DFE8-2992-44AD-AD22-E2550BFBFE2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08" name="Oval 1207">
              <a:extLst>
                <a:ext uri="{FF2B5EF4-FFF2-40B4-BE49-F238E27FC236}">
                  <a16:creationId xmlns:a16="http://schemas.microsoft.com/office/drawing/2014/main" id="{1477F712-1835-445E-A3C8-00F9891359A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9" name="Group 1208">
            <a:extLst>
              <a:ext uri="{FF2B5EF4-FFF2-40B4-BE49-F238E27FC236}">
                <a16:creationId xmlns:a16="http://schemas.microsoft.com/office/drawing/2014/main" id="{6D49B8AA-8D9A-4ABB-98EA-784496B43402}"/>
              </a:ext>
            </a:extLst>
          </p:cNvPr>
          <p:cNvGrpSpPr/>
          <p:nvPr/>
        </p:nvGrpSpPr>
        <p:grpSpPr>
          <a:xfrm>
            <a:off x="523131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0" name="Sun 1209">
              <a:extLst>
                <a:ext uri="{FF2B5EF4-FFF2-40B4-BE49-F238E27FC236}">
                  <a16:creationId xmlns:a16="http://schemas.microsoft.com/office/drawing/2014/main" id="{0F481AC1-31CD-4F4B-B1D5-EDF43572AA7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1" name="Oval 1210">
              <a:extLst>
                <a:ext uri="{FF2B5EF4-FFF2-40B4-BE49-F238E27FC236}">
                  <a16:creationId xmlns:a16="http://schemas.microsoft.com/office/drawing/2014/main" id="{71245409-BB9D-4057-B487-605276B8DAD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2" name="Group 1211">
            <a:extLst>
              <a:ext uri="{FF2B5EF4-FFF2-40B4-BE49-F238E27FC236}">
                <a16:creationId xmlns:a16="http://schemas.microsoft.com/office/drawing/2014/main" id="{9F13C14A-C85E-4AC3-BA27-FD95CD497DC1}"/>
              </a:ext>
            </a:extLst>
          </p:cNvPr>
          <p:cNvGrpSpPr/>
          <p:nvPr/>
        </p:nvGrpSpPr>
        <p:grpSpPr>
          <a:xfrm>
            <a:off x="548532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3" name="Sun 1212">
              <a:extLst>
                <a:ext uri="{FF2B5EF4-FFF2-40B4-BE49-F238E27FC236}">
                  <a16:creationId xmlns:a16="http://schemas.microsoft.com/office/drawing/2014/main" id="{654E938E-229C-4F42-8A95-AE0A3566FC6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4" name="Oval 1213">
              <a:extLst>
                <a:ext uri="{FF2B5EF4-FFF2-40B4-BE49-F238E27FC236}">
                  <a16:creationId xmlns:a16="http://schemas.microsoft.com/office/drawing/2014/main" id="{E24D76C2-9BC9-4BFA-9857-8145BDA7C55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5" name="Group 1214">
            <a:extLst>
              <a:ext uri="{FF2B5EF4-FFF2-40B4-BE49-F238E27FC236}">
                <a16:creationId xmlns:a16="http://schemas.microsoft.com/office/drawing/2014/main" id="{146CCDC5-86BA-4B21-B5F8-1CD22E555027}"/>
              </a:ext>
            </a:extLst>
          </p:cNvPr>
          <p:cNvGrpSpPr/>
          <p:nvPr/>
        </p:nvGrpSpPr>
        <p:grpSpPr>
          <a:xfrm>
            <a:off x="573932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6" name="Sun 1215">
              <a:extLst>
                <a:ext uri="{FF2B5EF4-FFF2-40B4-BE49-F238E27FC236}">
                  <a16:creationId xmlns:a16="http://schemas.microsoft.com/office/drawing/2014/main" id="{DFCB268F-B642-4F26-B174-1F350429469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7" name="Oval 1216">
              <a:extLst>
                <a:ext uri="{FF2B5EF4-FFF2-40B4-BE49-F238E27FC236}">
                  <a16:creationId xmlns:a16="http://schemas.microsoft.com/office/drawing/2014/main" id="{7BD0DBC6-F847-4A6F-BF5D-8468693392D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CB03D5EE-F59D-4060-A280-837C0CDDC0A5}"/>
              </a:ext>
            </a:extLst>
          </p:cNvPr>
          <p:cNvGrpSpPr/>
          <p:nvPr/>
        </p:nvGrpSpPr>
        <p:grpSpPr>
          <a:xfrm>
            <a:off x="599332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9" name="Sun 1218">
              <a:extLst>
                <a:ext uri="{FF2B5EF4-FFF2-40B4-BE49-F238E27FC236}">
                  <a16:creationId xmlns:a16="http://schemas.microsoft.com/office/drawing/2014/main" id="{04C2974F-6A47-4D05-AC9C-6DD32F4010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0" name="Oval 1219">
              <a:extLst>
                <a:ext uri="{FF2B5EF4-FFF2-40B4-BE49-F238E27FC236}">
                  <a16:creationId xmlns:a16="http://schemas.microsoft.com/office/drawing/2014/main" id="{8FB5EA5C-6725-4C04-9E3C-11E4BCCFB18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1" name="Group 1220">
            <a:extLst>
              <a:ext uri="{FF2B5EF4-FFF2-40B4-BE49-F238E27FC236}">
                <a16:creationId xmlns:a16="http://schemas.microsoft.com/office/drawing/2014/main" id="{4FC99FFC-CC98-4C5C-A5D3-ED6A9B945496}"/>
              </a:ext>
            </a:extLst>
          </p:cNvPr>
          <p:cNvGrpSpPr/>
          <p:nvPr/>
        </p:nvGrpSpPr>
        <p:grpSpPr>
          <a:xfrm>
            <a:off x="624733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22" name="Sun 1221">
              <a:extLst>
                <a:ext uri="{FF2B5EF4-FFF2-40B4-BE49-F238E27FC236}">
                  <a16:creationId xmlns:a16="http://schemas.microsoft.com/office/drawing/2014/main" id="{AC9878BF-636B-4184-B6EC-D41F12928AC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3" name="Oval 1222">
              <a:extLst>
                <a:ext uri="{FF2B5EF4-FFF2-40B4-BE49-F238E27FC236}">
                  <a16:creationId xmlns:a16="http://schemas.microsoft.com/office/drawing/2014/main" id="{5E4B5E7D-AC3A-44A5-85C0-21E6B2D471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660E8CC2-6F0E-49BB-824F-4B721A01FAA8}"/>
              </a:ext>
            </a:extLst>
          </p:cNvPr>
          <p:cNvGrpSpPr/>
          <p:nvPr/>
        </p:nvGrpSpPr>
        <p:grpSpPr>
          <a:xfrm>
            <a:off x="650133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25" name="Sun 1224">
              <a:extLst>
                <a:ext uri="{FF2B5EF4-FFF2-40B4-BE49-F238E27FC236}">
                  <a16:creationId xmlns:a16="http://schemas.microsoft.com/office/drawing/2014/main" id="{8EAFF58A-F8F3-4D53-A945-4CA83F04AB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6" name="Oval 1225">
              <a:extLst>
                <a:ext uri="{FF2B5EF4-FFF2-40B4-BE49-F238E27FC236}">
                  <a16:creationId xmlns:a16="http://schemas.microsoft.com/office/drawing/2014/main" id="{9A8EFA8A-C8BD-419E-AEE6-8E716EAD6B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7" name="Group 1226">
            <a:extLst>
              <a:ext uri="{FF2B5EF4-FFF2-40B4-BE49-F238E27FC236}">
                <a16:creationId xmlns:a16="http://schemas.microsoft.com/office/drawing/2014/main" id="{7ADBCF7E-A33C-4E1A-B2F7-5411038207BE}"/>
              </a:ext>
            </a:extLst>
          </p:cNvPr>
          <p:cNvGrpSpPr/>
          <p:nvPr/>
        </p:nvGrpSpPr>
        <p:grpSpPr>
          <a:xfrm>
            <a:off x="675534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28" name="Sun 1227">
              <a:extLst>
                <a:ext uri="{FF2B5EF4-FFF2-40B4-BE49-F238E27FC236}">
                  <a16:creationId xmlns:a16="http://schemas.microsoft.com/office/drawing/2014/main" id="{DFF41543-F5A9-43FE-A598-489858E4992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9" name="Oval 1228">
              <a:extLst>
                <a:ext uri="{FF2B5EF4-FFF2-40B4-BE49-F238E27FC236}">
                  <a16:creationId xmlns:a16="http://schemas.microsoft.com/office/drawing/2014/main" id="{D3EDD6EE-5B07-4D21-A97A-F98E1E1916E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0" name="Group 1229">
            <a:extLst>
              <a:ext uri="{FF2B5EF4-FFF2-40B4-BE49-F238E27FC236}">
                <a16:creationId xmlns:a16="http://schemas.microsoft.com/office/drawing/2014/main" id="{C828B6D9-1509-426C-AB9C-7C278DB383CE}"/>
              </a:ext>
            </a:extLst>
          </p:cNvPr>
          <p:cNvGrpSpPr/>
          <p:nvPr/>
        </p:nvGrpSpPr>
        <p:grpSpPr>
          <a:xfrm>
            <a:off x="700934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31" name="Sun 1230">
              <a:extLst>
                <a:ext uri="{FF2B5EF4-FFF2-40B4-BE49-F238E27FC236}">
                  <a16:creationId xmlns:a16="http://schemas.microsoft.com/office/drawing/2014/main" id="{DE302823-0E22-4B76-AFAF-3177F97FA41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2" name="Oval 1231">
              <a:extLst>
                <a:ext uri="{FF2B5EF4-FFF2-40B4-BE49-F238E27FC236}">
                  <a16:creationId xmlns:a16="http://schemas.microsoft.com/office/drawing/2014/main" id="{27B566AF-A17E-4FFC-BFED-F7FFEF859F1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3" name="Group 1232">
            <a:extLst>
              <a:ext uri="{FF2B5EF4-FFF2-40B4-BE49-F238E27FC236}">
                <a16:creationId xmlns:a16="http://schemas.microsoft.com/office/drawing/2014/main" id="{4E2CB9C8-1062-4B18-813F-B7976C0E8FBE}"/>
              </a:ext>
            </a:extLst>
          </p:cNvPr>
          <p:cNvGrpSpPr/>
          <p:nvPr/>
        </p:nvGrpSpPr>
        <p:grpSpPr>
          <a:xfrm>
            <a:off x="726334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34" name="Sun 1233">
              <a:extLst>
                <a:ext uri="{FF2B5EF4-FFF2-40B4-BE49-F238E27FC236}">
                  <a16:creationId xmlns:a16="http://schemas.microsoft.com/office/drawing/2014/main" id="{54443C2D-6BA6-4EDA-B494-8AAFB482F98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7E3BF5AD-1C08-446C-8212-5357F017C29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6" name="Group 1235">
            <a:extLst>
              <a:ext uri="{FF2B5EF4-FFF2-40B4-BE49-F238E27FC236}">
                <a16:creationId xmlns:a16="http://schemas.microsoft.com/office/drawing/2014/main" id="{259411E2-B52F-42CA-BF01-01254F7E2FD6}"/>
              </a:ext>
            </a:extLst>
          </p:cNvPr>
          <p:cNvGrpSpPr/>
          <p:nvPr/>
        </p:nvGrpSpPr>
        <p:grpSpPr>
          <a:xfrm>
            <a:off x="751735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37" name="Sun 1236">
              <a:extLst>
                <a:ext uri="{FF2B5EF4-FFF2-40B4-BE49-F238E27FC236}">
                  <a16:creationId xmlns:a16="http://schemas.microsoft.com/office/drawing/2014/main" id="{E2CBBE1C-6B88-4D3E-9AF6-2EAE0CD9657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C50064B1-CFD7-4FA0-84E9-D790BFEDEA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9" name="Group 1238">
            <a:extLst>
              <a:ext uri="{FF2B5EF4-FFF2-40B4-BE49-F238E27FC236}">
                <a16:creationId xmlns:a16="http://schemas.microsoft.com/office/drawing/2014/main" id="{A291E79B-324C-4432-91EC-A7635F4D897D}"/>
              </a:ext>
            </a:extLst>
          </p:cNvPr>
          <p:cNvGrpSpPr/>
          <p:nvPr/>
        </p:nvGrpSpPr>
        <p:grpSpPr>
          <a:xfrm>
            <a:off x="777135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0" name="Sun 1239">
              <a:extLst>
                <a:ext uri="{FF2B5EF4-FFF2-40B4-BE49-F238E27FC236}">
                  <a16:creationId xmlns:a16="http://schemas.microsoft.com/office/drawing/2014/main" id="{E9D0B984-04A2-4DD2-AB10-381068FB0AC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1" name="Oval 1240">
              <a:extLst>
                <a:ext uri="{FF2B5EF4-FFF2-40B4-BE49-F238E27FC236}">
                  <a16:creationId xmlns:a16="http://schemas.microsoft.com/office/drawing/2014/main" id="{BC1B34A0-DC0B-4AED-9528-D1EA16D9F44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2" name="Group 1241">
            <a:extLst>
              <a:ext uri="{FF2B5EF4-FFF2-40B4-BE49-F238E27FC236}">
                <a16:creationId xmlns:a16="http://schemas.microsoft.com/office/drawing/2014/main" id="{7F664FFB-2CF2-40CB-BA46-2E8620D3EA1D}"/>
              </a:ext>
            </a:extLst>
          </p:cNvPr>
          <p:cNvGrpSpPr/>
          <p:nvPr/>
        </p:nvGrpSpPr>
        <p:grpSpPr>
          <a:xfrm>
            <a:off x="802536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3" name="Sun 1242">
              <a:extLst>
                <a:ext uri="{FF2B5EF4-FFF2-40B4-BE49-F238E27FC236}">
                  <a16:creationId xmlns:a16="http://schemas.microsoft.com/office/drawing/2014/main" id="{931E4B18-FCD3-42F0-9494-515C3670D79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4" name="Oval 1243">
              <a:extLst>
                <a:ext uri="{FF2B5EF4-FFF2-40B4-BE49-F238E27FC236}">
                  <a16:creationId xmlns:a16="http://schemas.microsoft.com/office/drawing/2014/main" id="{83A3F692-32D3-43DD-B212-BDE538598F3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5" name="Group 1244">
            <a:extLst>
              <a:ext uri="{FF2B5EF4-FFF2-40B4-BE49-F238E27FC236}">
                <a16:creationId xmlns:a16="http://schemas.microsoft.com/office/drawing/2014/main" id="{FBE70B39-94F4-4792-8B6B-F5E52B66B9A3}"/>
              </a:ext>
            </a:extLst>
          </p:cNvPr>
          <p:cNvGrpSpPr/>
          <p:nvPr/>
        </p:nvGrpSpPr>
        <p:grpSpPr>
          <a:xfrm>
            <a:off x="827936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6" name="Sun 1245">
              <a:extLst>
                <a:ext uri="{FF2B5EF4-FFF2-40B4-BE49-F238E27FC236}">
                  <a16:creationId xmlns:a16="http://schemas.microsoft.com/office/drawing/2014/main" id="{39D0EB0F-3427-4FEA-B2E7-3DC35FECCF4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7" name="Oval 1246">
              <a:extLst>
                <a:ext uri="{FF2B5EF4-FFF2-40B4-BE49-F238E27FC236}">
                  <a16:creationId xmlns:a16="http://schemas.microsoft.com/office/drawing/2014/main" id="{E68BC967-C48F-4A39-8611-C3B131D9A66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8" name="Group 1247">
            <a:extLst>
              <a:ext uri="{FF2B5EF4-FFF2-40B4-BE49-F238E27FC236}">
                <a16:creationId xmlns:a16="http://schemas.microsoft.com/office/drawing/2014/main" id="{2B262905-908B-4AC4-902D-E5D81441EB6A}"/>
              </a:ext>
            </a:extLst>
          </p:cNvPr>
          <p:cNvGrpSpPr/>
          <p:nvPr/>
        </p:nvGrpSpPr>
        <p:grpSpPr>
          <a:xfrm>
            <a:off x="4037472" y="25868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9" name="Sun 1248">
              <a:extLst>
                <a:ext uri="{FF2B5EF4-FFF2-40B4-BE49-F238E27FC236}">
                  <a16:creationId xmlns:a16="http://schemas.microsoft.com/office/drawing/2014/main" id="{4446FB6E-5C65-4244-A485-C785DA056D0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0" name="Oval 1249">
              <a:extLst>
                <a:ext uri="{FF2B5EF4-FFF2-40B4-BE49-F238E27FC236}">
                  <a16:creationId xmlns:a16="http://schemas.microsoft.com/office/drawing/2014/main" id="{4D4B9A16-19BB-4E7E-945D-DC3767EE94C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1" name="Group 1250">
            <a:extLst>
              <a:ext uri="{FF2B5EF4-FFF2-40B4-BE49-F238E27FC236}">
                <a16:creationId xmlns:a16="http://schemas.microsoft.com/office/drawing/2014/main" id="{048C91DF-DA8C-439B-B71E-80254EFA8448}"/>
              </a:ext>
            </a:extLst>
          </p:cNvPr>
          <p:cNvGrpSpPr/>
          <p:nvPr/>
        </p:nvGrpSpPr>
        <p:grpSpPr>
          <a:xfrm>
            <a:off x="4037472" y="28493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52" name="Sun 1251">
              <a:extLst>
                <a:ext uri="{FF2B5EF4-FFF2-40B4-BE49-F238E27FC236}">
                  <a16:creationId xmlns:a16="http://schemas.microsoft.com/office/drawing/2014/main" id="{53AE0EE7-7640-46B2-9524-BCC4000126A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3" name="Oval 1252">
              <a:extLst>
                <a:ext uri="{FF2B5EF4-FFF2-40B4-BE49-F238E27FC236}">
                  <a16:creationId xmlns:a16="http://schemas.microsoft.com/office/drawing/2014/main" id="{2F3F0672-2197-46A6-8F54-D1B65471C0E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4" name="Group 1253">
            <a:extLst>
              <a:ext uri="{FF2B5EF4-FFF2-40B4-BE49-F238E27FC236}">
                <a16:creationId xmlns:a16="http://schemas.microsoft.com/office/drawing/2014/main" id="{47AD2883-B00C-485D-BF3A-BC89EB1EE014}"/>
              </a:ext>
            </a:extLst>
          </p:cNvPr>
          <p:cNvGrpSpPr/>
          <p:nvPr/>
        </p:nvGrpSpPr>
        <p:grpSpPr>
          <a:xfrm>
            <a:off x="4037472" y="31118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55" name="Sun 1254">
              <a:extLst>
                <a:ext uri="{FF2B5EF4-FFF2-40B4-BE49-F238E27FC236}">
                  <a16:creationId xmlns:a16="http://schemas.microsoft.com/office/drawing/2014/main" id="{0C22E3B6-3C7E-4465-843B-38DD72C85E8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6" name="Oval 1255">
              <a:extLst>
                <a:ext uri="{FF2B5EF4-FFF2-40B4-BE49-F238E27FC236}">
                  <a16:creationId xmlns:a16="http://schemas.microsoft.com/office/drawing/2014/main" id="{95C4E1A6-F30D-440D-86E5-F4F2E35E95C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AB820B55-D372-46A4-A777-F4C3E0EA4CC4}"/>
              </a:ext>
            </a:extLst>
          </p:cNvPr>
          <p:cNvGrpSpPr/>
          <p:nvPr/>
        </p:nvGrpSpPr>
        <p:grpSpPr>
          <a:xfrm>
            <a:off x="4037472" y="337427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58" name="Sun 1257">
              <a:extLst>
                <a:ext uri="{FF2B5EF4-FFF2-40B4-BE49-F238E27FC236}">
                  <a16:creationId xmlns:a16="http://schemas.microsoft.com/office/drawing/2014/main" id="{AB0F06AE-3C95-428F-AA92-2F119345B78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" name="Oval 1258">
              <a:extLst>
                <a:ext uri="{FF2B5EF4-FFF2-40B4-BE49-F238E27FC236}">
                  <a16:creationId xmlns:a16="http://schemas.microsoft.com/office/drawing/2014/main" id="{7F3970A2-4C94-487C-BB4A-45D883FEBFB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0" name="Group 1259">
            <a:extLst>
              <a:ext uri="{FF2B5EF4-FFF2-40B4-BE49-F238E27FC236}">
                <a16:creationId xmlns:a16="http://schemas.microsoft.com/office/drawing/2014/main" id="{F4950FD7-1A26-4DB7-989D-FC1BC8795F9F}"/>
              </a:ext>
            </a:extLst>
          </p:cNvPr>
          <p:cNvGrpSpPr/>
          <p:nvPr/>
        </p:nvGrpSpPr>
        <p:grpSpPr>
          <a:xfrm>
            <a:off x="4037472" y="363673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61" name="Sun 1260">
              <a:extLst>
                <a:ext uri="{FF2B5EF4-FFF2-40B4-BE49-F238E27FC236}">
                  <a16:creationId xmlns:a16="http://schemas.microsoft.com/office/drawing/2014/main" id="{FBE4193A-B636-4DB5-9101-8BBB520C87C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62" name="Oval 1261">
              <a:extLst>
                <a:ext uri="{FF2B5EF4-FFF2-40B4-BE49-F238E27FC236}">
                  <a16:creationId xmlns:a16="http://schemas.microsoft.com/office/drawing/2014/main" id="{1DE8A5B5-8EDA-4F80-929C-1E3C538DB27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3" name="Group 1262">
            <a:extLst>
              <a:ext uri="{FF2B5EF4-FFF2-40B4-BE49-F238E27FC236}">
                <a16:creationId xmlns:a16="http://schemas.microsoft.com/office/drawing/2014/main" id="{5A2F942F-327D-4E08-8936-0DD97FE16FEC}"/>
              </a:ext>
            </a:extLst>
          </p:cNvPr>
          <p:cNvGrpSpPr/>
          <p:nvPr/>
        </p:nvGrpSpPr>
        <p:grpSpPr>
          <a:xfrm>
            <a:off x="4037472" y="389920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64" name="Sun 1263">
              <a:extLst>
                <a:ext uri="{FF2B5EF4-FFF2-40B4-BE49-F238E27FC236}">
                  <a16:creationId xmlns:a16="http://schemas.microsoft.com/office/drawing/2014/main" id="{6A2A8FCF-1E7A-4A0A-A251-0AB3571BF47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65" name="Oval 1264">
              <a:extLst>
                <a:ext uri="{FF2B5EF4-FFF2-40B4-BE49-F238E27FC236}">
                  <a16:creationId xmlns:a16="http://schemas.microsoft.com/office/drawing/2014/main" id="{75A07947-DED8-4C87-B5DE-36596CF7B51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6" name="Group 1265">
            <a:extLst>
              <a:ext uri="{FF2B5EF4-FFF2-40B4-BE49-F238E27FC236}">
                <a16:creationId xmlns:a16="http://schemas.microsoft.com/office/drawing/2014/main" id="{D1269055-F26B-41A8-901D-D5892DD4887D}"/>
              </a:ext>
            </a:extLst>
          </p:cNvPr>
          <p:cNvGrpSpPr/>
          <p:nvPr/>
        </p:nvGrpSpPr>
        <p:grpSpPr>
          <a:xfrm>
            <a:off x="4037472" y="416166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67" name="Sun 1266">
              <a:extLst>
                <a:ext uri="{FF2B5EF4-FFF2-40B4-BE49-F238E27FC236}">
                  <a16:creationId xmlns:a16="http://schemas.microsoft.com/office/drawing/2014/main" id="{FB251B0F-9551-42DC-B267-3F804FA752B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68" name="Oval 1267">
              <a:extLst>
                <a:ext uri="{FF2B5EF4-FFF2-40B4-BE49-F238E27FC236}">
                  <a16:creationId xmlns:a16="http://schemas.microsoft.com/office/drawing/2014/main" id="{AF8AC8F7-56F9-4A6F-91E4-BEDD1409D0F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9" name="Group 1268">
            <a:extLst>
              <a:ext uri="{FF2B5EF4-FFF2-40B4-BE49-F238E27FC236}">
                <a16:creationId xmlns:a16="http://schemas.microsoft.com/office/drawing/2014/main" id="{182976FE-F9A3-4649-8EEC-BBCD1711384B}"/>
              </a:ext>
            </a:extLst>
          </p:cNvPr>
          <p:cNvGrpSpPr/>
          <p:nvPr/>
        </p:nvGrpSpPr>
        <p:grpSpPr>
          <a:xfrm>
            <a:off x="1029877" y="304794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0" name="Sun 1269">
              <a:extLst>
                <a:ext uri="{FF2B5EF4-FFF2-40B4-BE49-F238E27FC236}">
                  <a16:creationId xmlns:a16="http://schemas.microsoft.com/office/drawing/2014/main" id="{4E2F45C9-C4FD-426A-AC8B-B95FFE6C0AC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1" name="Oval 1270">
              <a:extLst>
                <a:ext uri="{FF2B5EF4-FFF2-40B4-BE49-F238E27FC236}">
                  <a16:creationId xmlns:a16="http://schemas.microsoft.com/office/drawing/2014/main" id="{4EB701EC-FCF1-4E2D-8BF2-A061D88A17B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72" name="Group 1271">
            <a:extLst>
              <a:ext uri="{FF2B5EF4-FFF2-40B4-BE49-F238E27FC236}">
                <a16:creationId xmlns:a16="http://schemas.microsoft.com/office/drawing/2014/main" id="{355127F2-A826-483A-916C-C2EF3E42D6A0}"/>
              </a:ext>
            </a:extLst>
          </p:cNvPr>
          <p:cNvGrpSpPr/>
          <p:nvPr/>
        </p:nvGrpSpPr>
        <p:grpSpPr>
          <a:xfrm>
            <a:off x="869010" y="3149539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3" name="Sun 1272">
              <a:extLst>
                <a:ext uri="{FF2B5EF4-FFF2-40B4-BE49-F238E27FC236}">
                  <a16:creationId xmlns:a16="http://schemas.microsoft.com/office/drawing/2014/main" id="{D934FC09-30C2-4EA6-948B-9AA861C5E16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1E2FAAF9-EA8C-43D5-9E10-D1BA65FF23D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75" name="Group 1274">
            <a:extLst>
              <a:ext uri="{FF2B5EF4-FFF2-40B4-BE49-F238E27FC236}">
                <a16:creationId xmlns:a16="http://schemas.microsoft.com/office/drawing/2014/main" id="{E0F93A19-2E7E-4C24-972A-5036AEF4CEA9}"/>
              </a:ext>
            </a:extLst>
          </p:cNvPr>
          <p:cNvGrpSpPr/>
          <p:nvPr/>
        </p:nvGrpSpPr>
        <p:grpSpPr>
          <a:xfrm>
            <a:off x="708143" y="325113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6" name="Sun 1275">
              <a:extLst>
                <a:ext uri="{FF2B5EF4-FFF2-40B4-BE49-F238E27FC236}">
                  <a16:creationId xmlns:a16="http://schemas.microsoft.com/office/drawing/2014/main" id="{09C2F460-6A0F-4F80-8CEA-FB7B3BB968C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7" name="Oval 1276">
              <a:extLst>
                <a:ext uri="{FF2B5EF4-FFF2-40B4-BE49-F238E27FC236}">
                  <a16:creationId xmlns:a16="http://schemas.microsoft.com/office/drawing/2014/main" id="{C9663D69-D16C-4502-9CE1-56A19F07C82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78" name="Group 1277">
            <a:extLst>
              <a:ext uri="{FF2B5EF4-FFF2-40B4-BE49-F238E27FC236}">
                <a16:creationId xmlns:a16="http://schemas.microsoft.com/office/drawing/2014/main" id="{1165A9FE-CD4F-46F0-8377-8C926C7A00E6}"/>
              </a:ext>
            </a:extLst>
          </p:cNvPr>
          <p:cNvGrpSpPr/>
          <p:nvPr/>
        </p:nvGrpSpPr>
        <p:grpSpPr>
          <a:xfrm>
            <a:off x="589611" y="338660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9" name="Sun 1278">
              <a:extLst>
                <a:ext uri="{FF2B5EF4-FFF2-40B4-BE49-F238E27FC236}">
                  <a16:creationId xmlns:a16="http://schemas.microsoft.com/office/drawing/2014/main" id="{FCFAF159-6BC9-4560-A711-D1B53258EE9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0" name="Oval 1279">
              <a:extLst>
                <a:ext uri="{FF2B5EF4-FFF2-40B4-BE49-F238E27FC236}">
                  <a16:creationId xmlns:a16="http://schemas.microsoft.com/office/drawing/2014/main" id="{04C1E70D-66A2-4432-AE4F-4423BD4A5D2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81" name="Group 1280">
            <a:extLst>
              <a:ext uri="{FF2B5EF4-FFF2-40B4-BE49-F238E27FC236}">
                <a16:creationId xmlns:a16="http://schemas.microsoft.com/office/drawing/2014/main" id="{A1E741E6-CE89-492E-A0BC-F1484EEF3091}"/>
              </a:ext>
            </a:extLst>
          </p:cNvPr>
          <p:cNvGrpSpPr/>
          <p:nvPr/>
        </p:nvGrpSpPr>
        <p:grpSpPr>
          <a:xfrm>
            <a:off x="521873" y="3564406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82" name="Sun 1281">
              <a:extLst>
                <a:ext uri="{FF2B5EF4-FFF2-40B4-BE49-F238E27FC236}">
                  <a16:creationId xmlns:a16="http://schemas.microsoft.com/office/drawing/2014/main" id="{4699D6EA-9755-484C-8F7D-783FCE73AA8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CB69372F-3449-4AEB-A651-BE3D9D4265F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84" name="Group 1283">
            <a:extLst>
              <a:ext uri="{FF2B5EF4-FFF2-40B4-BE49-F238E27FC236}">
                <a16:creationId xmlns:a16="http://schemas.microsoft.com/office/drawing/2014/main" id="{66EEEF62-7DF9-4F59-9B09-A2DBB725EE3E}"/>
              </a:ext>
            </a:extLst>
          </p:cNvPr>
          <p:cNvGrpSpPr/>
          <p:nvPr/>
        </p:nvGrpSpPr>
        <p:grpSpPr>
          <a:xfrm>
            <a:off x="682740" y="3598273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85" name="Sun 1284">
              <a:extLst>
                <a:ext uri="{FF2B5EF4-FFF2-40B4-BE49-F238E27FC236}">
                  <a16:creationId xmlns:a16="http://schemas.microsoft.com/office/drawing/2014/main" id="{EB04500F-B02C-463E-9BFC-9412BEE1ABC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6" name="Oval 1285">
              <a:extLst>
                <a:ext uri="{FF2B5EF4-FFF2-40B4-BE49-F238E27FC236}">
                  <a16:creationId xmlns:a16="http://schemas.microsoft.com/office/drawing/2014/main" id="{610FC5E8-2F09-44C8-B346-9C865DACD08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87" name="Group 1286">
            <a:extLst>
              <a:ext uri="{FF2B5EF4-FFF2-40B4-BE49-F238E27FC236}">
                <a16:creationId xmlns:a16="http://schemas.microsoft.com/office/drawing/2014/main" id="{A5A4681E-8A20-4290-826D-F5889F78A040}"/>
              </a:ext>
            </a:extLst>
          </p:cNvPr>
          <p:cNvGrpSpPr/>
          <p:nvPr/>
        </p:nvGrpSpPr>
        <p:grpSpPr>
          <a:xfrm>
            <a:off x="860541" y="36744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88" name="Sun 1287">
              <a:extLst>
                <a:ext uri="{FF2B5EF4-FFF2-40B4-BE49-F238E27FC236}">
                  <a16:creationId xmlns:a16="http://schemas.microsoft.com/office/drawing/2014/main" id="{28A92278-6A30-4E2D-9E69-B84FDB50538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9" name="Oval 1288">
              <a:extLst>
                <a:ext uri="{FF2B5EF4-FFF2-40B4-BE49-F238E27FC236}">
                  <a16:creationId xmlns:a16="http://schemas.microsoft.com/office/drawing/2014/main" id="{6C152A7E-0CFA-40EE-8779-9728192A62A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0" name="Group 1289">
            <a:extLst>
              <a:ext uri="{FF2B5EF4-FFF2-40B4-BE49-F238E27FC236}">
                <a16:creationId xmlns:a16="http://schemas.microsoft.com/office/drawing/2014/main" id="{83ED6890-5EA1-49AA-BC7A-7A8A898B9633}"/>
              </a:ext>
            </a:extLst>
          </p:cNvPr>
          <p:cNvGrpSpPr/>
          <p:nvPr/>
        </p:nvGrpSpPr>
        <p:grpSpPr>
          <a:xfrm>
            <a:off x="7703631" y="2383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91" name="Sun 1290">
              <a:extLst>
                <a:ext uri="{FF2B5EF4-FFF2-40B4-BE49-F238E27FC236}">
                  <a16:creationId xmlns:a16="http://schemas.microsoft.com/office/drawing/2014/main" id="{110D3C83-8E0E-4252-9C98-0B50F37AA47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92" name="Oval 1291">
              <a:extLst>
                <a:ext uri="{FF2B5EF4-FFF2-40B4-BE49-F238E27FC236}">
                  <a16:creationId xmlns:a16="http://schemas.microsoft.com/office/drawing/2014/main" id="{FAB62A22-EA66-4ED7-BFE4-2651902ADE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3" name="Group 1292">
            <a:extLst>
              <a:ext uri="{FF2B5EF4-FFF2-40B4-BE49-F238E27FC236}">
                <a16:creationId xmlns:a16="http://schemas.microsoft.com/office/drawing/2014/main" id="{E78E64FC-C3B7-4F2B-AC4C-D5A05F799B9F}"/>
              </a:ext>
            </a:extLst>
          </p:cNvPr>
          <p:cNvGrpSpPr/>
          <p:nvPr/>
        </p:nvGrpSpPr>
        <p:grpSpPr>
          <a:xfrm>
            <a:off x="7703629" y="262920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94" name="Sun 1293">
              <a:extLst>
                <a:ext uri="{FF2B5EF4-FFF2-40B4-BE49-F238E27FC236}">
                  <a16:creationId xmlns:a16="http://schemas.microsoft.com/office/drawing/2014/main" id="{18B52A27-5FFD-4F55-B4A1-E13499ACB84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95" name="Oval 1294">
              <a:extLst>
                <a:ext uri="{FF2B5EF4-FFF2-40B4-BE49-F238E27FC236}">
                  <a16:creationId xmlns:a16="http://schemas.microsoft.com/office/drawing/2014/main" id="{ED86F013-FE35-4A2F-BE06-0C16D4BE674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6" name="Group 1295">
            <a:extLst>
              <a:ext uri="{FF2B5EF4-FFF2-40B4-BE49-F238E27FC236}">
                <a16:creationId xmlns:a16="http://schemas.microsoft.com/office/drawing/2014/main" id="{0B87006B-0B61-4F46-B8F5-BBE2083CE650}"/>
              </a:ext>
            </a:extLst>
          </p:cNvPr>
          <p:cNvGrpSpPr/>
          <p:nvPr/>
        </p:nvGrpSpPr>
        <p:grpSpPr>
          <a:xfrm>
            <a:off x="7703627" y="2874733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97" name="Sun 1296">
              <a:extLst>
                <a:ext uri="{FF2B5EF4-FFF2-40B4-BE49-F238E27FC236}">
                  <a16:creationId xmlns:a16="http://schemas.microsoft.com/office/drawing/2014/main" id="{70146B43-819B-419F-B78D-1B1DC488782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98" name="Oval 1297">
              <a:extLst>
                <a:ext uri="{FF2B5EF4-FFF2-40B4-BE49-F238E27FC236}">
                  <a16:creationId xmlns:a16="http://schemas.microsoft.com/office/drawing/2014/main" id="{4BF079AA-4C52-48CE-B159-DFA59783A71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9" name="Group 1298">
            <a:extLst>
              <a:ext uri="{FF2B5EF4-FFF2-40B4-BE49-F238E27FC236}">
                <a16:creationId xmlns:a16="http://schemas.microsoft.com/office/drawing/2014/main" id="{9DBAFE5D-D63C-4130-AAFD-C312DCFE2FE4}"/>
              </a:ext>
            </a:extLst>
          </p:cNvPr>
          <p:cNvGrpSpPr/>
          <p:nvPr/>
        </p:nvGrpSpPr>
        <p:grpSpPr>
          <a:xfrm>
            <a:off x="7703625" y="312026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0" name="Sun 1299">
              <a:extLst>
                <a:ext uri="{FF2B5EF4-FFF2-40B4-BE49-F238E27FC236}">
                  <a16:creationId xmlns:a16="http://schemas.microsoft.com/office/drawing/2014/main" id="{0FF8D017-B076-40F4-8876-D4BC642FEF8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01" name="Oval 1300">
              <a:extLst>
                <a:ext uri="{FF2B5EF4-FFF2-40B4-BE49-F238E27FC236}">
                  <a16:creationId xmlns:a16="http://schemas.microsoft.com/office/drawing/2014/main" id="{56CB542D-6A53-45F5-A3B4-96E8EEB6690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2" name="Group 1301">
            <a:extLst>
              <a:ext uri="{FF2B5EF4-FFF2-40B4-BE49-F238E27FC236}">
                <a16:creationId xmlns:a16="http://schemas.microsoft.com/office/drawing/2014/main" id="{3045AB2F-7A89-4704-AEDC-BBC92CB8DBA1}"/>
              </a:ext>
            </a:extLst>
          </p:cNvPr>
          <p:cNvGrpSpPr/>
          <p:nvPr/>
        </p:nvGrpSpPr>
        <p:grpSpPr>
          <a:xfrm>
            <a:off x="7703623" y="336579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3" name="Sun 1302">
              <a:extLst>
                <a:ext uri="{FF2B5EF4-FFF2-40B4-BE49-F238E27FC236}">
                  <a16:creationId xmlns:a16="http://schemas.microsoft.com/office/drawing/2014/main" id="{B3E274AC-D377-469C-9C9E-B62270FD226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04" name="Oval 1303">
              <a:extLst>
                <a:ext uri="{FF2B5EF4-FFF2-40B4-BE49-F238E27FC236}">
                  <a16:creationId xmlns:a16="http://schemas.microsoft.com/office/drawing/2014/main" id="{479221F4-CDA7-45A9-98F6-7317E7A74CF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5" name="Group 1304">
            <a:extLst>
              <a:ext uri="{FF2B5EF4-FFF2-40B4-BE49-F238E27FC236}">
                <a16:creationId xmlns:a16="http://schemas.microsoft.com/office/drawing/2014/main" id="{AE07DD96-2DEF-4E19-8249-B7CA709F8605}"/>
              </a:ext>
            </a:extLst>
          </p:cNvPr>
          <p:cNvGrpSpPr/>
          <p:nvPr/>
        </p:nvGrpSpPr>
        <p:grpSpPr>
          <a:xfrm>
            <a:off x="7703621" y="361132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6" name="Sun 1305">
              <a:extLst>
                <a:ext uri="{FF2B5EF4-FFF2-40B4-BE49-F238E27FC236}">
                  <a16:creationId xmlns:a16="http://schemas.microsoft.com/office/drawing/2014/main" id="{8022F7FF-15D1-41F7-B6ED-FE3D3996405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07" name="Oval 1306">
              <a:extLst>
                <a:ext uri="{FF2B5EF4-FFF2-40B4-BE49-F238E27FC236}">
                  <a16:creationId xmlns:a16="http://schemas.microsoft.com/office/drawing/2014/main" id="{4CF5835F-EB25-4C12-8183-E9D86254459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8" name="Group 1307">
            <a:extLst>
              <a:ext uri="{FF2B5EF4-FFF2-40B4-BE49-F238E27FC236}">
                <a16:creationId xmlns:a16="http://schemas.microsoft.com/office/drawing/2014/main" id="{BA6FE866-A3FF-489B-BF6D-BFF3FC4F3515}"/>
              </a:ext>
            </a:extLst>
          </p:cNvPr>
          <p:cNvGrpSpPr/>
          <p:nvPr/>
        </p:nvGrpSpPr>
        <p:grpSpPr>
          <a:xfrm>
            <a:off x="7703619" y="385685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9" name="Sun 1308">
              <a:extLst>
                <a:ext uri="{FF2B5EF4-FFF2-40B4-BE49-F238E27FC236}">
                  <a16:creationId xmlns:a16="http://schemas.microsoft.com/office/drawing/2014/main" id="{B7D78646-5F03-40EA-8EA8-2E626FE8CD3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0" name="Oval 1309">
              <a:extLst>
                <a:ext uri="{FF2B5EF4-FFF2-40B4-BE49-F238E27FC236}">
                  <a16:creationId xmlns:a16="http://schemas.microsoft.com/office/drawing/2014/main" id="{C5BEEB8A-B084-45A4-9BF7-3DD7F86C12D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11" name="Group 1310">
            <a:extLst>
              <a:ext uri="{FF2B5EF4-FFF2-40B4-BE49-F238E27FC236}">
                <a16:creationId xmlns:a16="http://schemas.microsoft.com/office/drawing/2014/main" id="{CB7E93E6-7590-4CB6-B448-29A4620958F3}"/>
              </a:ext>
            </a:extLst>
          </p:cNvPr>
          <p:cNvGrpSpPr/>
          <p:nvPr/>
        </p:nvGrpSpPr>
        <p:grpSpPr>
          <a:xfrm>
            <a:off x="7703617" y="410238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12" name="Sun 1311">
              <a:extLst>
                <a:ext uri="{FF2B5EF4-FFF2-40B4-BE49-F238E27FC236}">
                  <a16:creationId xmlns:a16="http://schemas.microsoft.com/office/drawing/2014/main" id="{F1964A7C-DB03-4ADB-B5EE-14871D1361E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3" name="Oval 1312">
              <a:extLst>
                <a:ext uri="{FF2B5EF4-FFF2-40B4-BE49-F238E27FC236}">
                  <a16:creationId xmlns:a16="http://schemas.microsoft.com/office/drawing/2014/main" id="{B7BF9F50-06D8-4F52-BF15-468A01B79DA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14" name="Group 1313">
            <a:extLst>
              <a:ext uri="{FF2B5EF4-FFF2-40B4-BE49-F238E27FC236}">
                <a16:creationId xmlns:a16="http://schemas.microsoft.com/office/drawing/2014/main" id="{F25DE5DF-0AC2-49D7-87F8-35A5D12E60ED}"/>
              </a:ext>
            </a:extLst>
          </p:cNvPr>
          <p:cNvGrpSpPr/>
          <p:nvPr/>
        </p:nvGrpSpPr>
        <p:grpSpPr>
          <a:xfrm>
            <a:off x="7703615" y="434791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15" name="Sun 1314">
              <a:extLst>
                <a:ext uri="{FF2B5EF4-FFF2-40B4-BE49-F238E27FC236}">
                  <a16:creationId xmlns:a16="http://schemas.microsoft.com/office/drawing/2014/main" id="{AC05673C-DFBD-41C6-9F63-8B34FE1056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C9B092C6-7941-41E8-ABED-39879E56084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17" name="Group 1316">
            <a:extLst>
              <a:ext uri="{FF2B5EF4-FFF2-40B4-BE49-F238E27FC236}">
                <a16:creationId xmlns:a16="http://schemas.microsoft.com/office/drawing/2014/main" id="{34113A6D-FECB-46C7-B482-6599699AD272}"/>
              </a:ext>
            </a:extLst>
          </p:cNvPr>
          <p:cNvGrpSpPr/>
          <p:nvPr/>
        </p:nvGrpSpPr>
        <p:grpSpPr>
          <a:xfrm>
            <a:off x="7703613" y="459345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18" name="Sun 1317">
              <a:extLst>
                <a:ext uri="{FF2B5EF4-FFF2-40B4-BE49-F238E27FC236}">
                  <a16:creationId xmlns:a16="http://schemas.microsoft.com/office/drawing/2014/main" id="{1E4591FC-7113-463D-B957-EB69E42F2B0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9" name="Oval 1318">
              <a:extLst>
                <a:ext uri="{FF2B5EF4-FFF2-40B4-BE49-F238E27FC236}">
                  <a16:creationId xmlns:a16="http://schemas.microsoft.com/office/drawing/2014/main" id="{12E8319A-B603-4E81-A4A9-6E12B303528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0" name="Group 1319">
            <a:extLst>
              <a:ext uri="{FF2B5EF4-FFF2-40B4-BE49-F238E27FC236}">
                <a16:creationId xmlns:a16="http://schemas.microsoft.com/office/drawing/2014/main" id="{AD4157B9-D29C-418A-845C-53C5B10FF73F}"/>
              </a:ext>
            </a:extLst>
          </p:cNvPr>
          <p:cNvGrpSpPr/>
          <p:nvPr/>
        </p:nvGrpSpPr>
        <p:grpSpPr>
          <a:xfrm>
            <a:off x="6535137" y="30525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21" name="Sun 1320">
              <a:extLst>
                <a:ext uri="{FF2B5EF4-FFF2-40B4-BE49-F238E27FC236}">
                  <a16:creationId xmlns:a16="http://schemas.microsoft.com/office/drawing/2014/main" id="{91CD1969-B1AD-4354-8BB3-767D9CB3418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22" name="Oval 1321">
              <a:extLst>
                <a:ext uri="{FF2B5EF4-FFF2-40B4-BE49-F238E27FC236}">
                  <a16:creationId xmlns:a16="http://schemas.microsoft.com/office/drawing/2014/main" id="{5B979588-DBA0-43F1-8C59-2C060DF1BAB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3" name="Group 1322">
            <a:extLst>
              <a:ext uri="{FF2B5EF4-FFF2-40B4-BE49-F238E27FC236}">
                <a16:creationId xmlns:a16="http://schemas.microsoft.com/office/drawing/2014/main" id="{EF0C25CC-69E4-4C58-9CA4-8FCA250799F6}"/>
              </a:ext>
            </a:extLst>
          </p:cNvPr>
          <p:cNvGrpSpPr/>
          <p:nvPr/>
        </p:nvGrpSpPr>
        <p:grpSpPr>
          <a:xfrm>
            <a:off x="8753403" y="19105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24" name="Sun 1323">
              <a:extLst>
                <a:ext uri="{FF2B5EF4-FFF2-40B4-BE49-F238E27FC236}">
                  <a16:creationId xmlns:a16="http://schemas.microsoft.com/office/drawing/2014/main" id="{2746900F-67BF-4308-93EF-43738078A02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25" name="Oval 1324">
              <a:extLst>
                <a:ext uri="{FF2B5EF4-FFF2-40B4-BE49-F238E27FC236}">
                  <a16:creationId xmlns:a16="http://schemas.microsoft.com/office/drawing/2014/main" id="{DFA691EC-239A-49C1-9F57-44247B88D48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6" name="Group 1325">
            <a:extLst>
              <a:ext uri="{FF2B5EF4-FFF2-40B4-BE49-F238E27FC236}">
                <a16:creationId xmlns:a16="http://schemas.microsoft.com/office/drawing/2014/main" id="{C2C3A4BC-4A9F-47AB-9AE7-520B27CA810B}"/>
              </a:ext>
            </a:extLst>
          </p:cNvPr>
          <p:cNvGrpSpPr/>
          <p:nvPr/>
        </p:nvGrpSpPr>
        <p:grpSpPr>
          <a:xfrm>
            <a:off x="5143428" y="36155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27" name="Sun 1326">
              <a:extLst>
                <a:ext uri="{FF2B5EF4-FFF2-40B4-BE49-F238E27FC236}">
                  <a16:creationId xmlns:a16="http://schemas.microsoft.com/office/drawing/2014/main" id="{B65DE87F-5E2F-42C5-BC7F-493141B4DD2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18D6A6E2-33F9-4CB4-A8A3-CEE9905CDBC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9" name="Group 1328">
            <a:extLst>
              <a:ext uri="{FF2B5EF4-FFF2-40B4-BE49-F238E27FC236}">
                <a16:creationId xmlns:a16="http://schemas.microsoft.com/office/drawing/2014/main" id="{8977C897-04EE-4853-8CAD-71A10667CAAF}"/>
              </a:ext>
            </a:extLst>
          </p:cNvPr>
          <p:cNvGrpSpPr/>
          <p:nvPr/>
        </p:nvGrpSpPr>
        <p:grpSpPr>
          <a:xfrm>
            <a:off x="5114853" y="33964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0" name="Sun 1329">
              <a:extLst>
                <a:ext uri="{FF2B5EF4-FFF2-40B4-BE49-F238E27FC236}">
                  <a16:creationId xmlns:a16="http://schemas.microsoft.com/office/drawing/2014/main" id="{B73931E2-1159-4C7B-A069-EDCA840B7E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1" name="Oval 1330">
              <a:extLst>
                <a:ext uri="{FF2B5EF4-FFF2-40B4-BE49-F238E27FC236}">
                  <a16:creationId xmlns:a16="http://schemas.microsoft.com/office/drawing/2014/main" id="{CEDA170A-EF6E-4436-869B-7B9A6C2E2C3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2" name="Group 1331">
            <a:extLst>
              <a:ext uri="{FF2B5EF4-FFF2-40B4-BE49-F238E27FC236}">
                <a16:creationId xmlns:a16="http://schemas.microsoft.com/office/drawing/2014/main" id="{B233567C-50FB-42A8-8A0A-A7A3EFCC5915}"/>
              </a:ext>
            </a:extLst>
          </p:cNvPr>
          <p:cNvGrpSpPr/>
          <p:nvPr/>
        </p:nvGrpSpPr>
        <p:grpSpPr>
          <a:xfrm>
            <a:off x="5105328" y="31678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3" name="Sun 1332">
              <a:extLst>
                <a:ext uri="{FF2B5EF4-FFF2-40B4-BE49-F238E27FC236}">
                  <a16:creationId xmlns:a16="http://schemas.microsoft.com/office/drawing/2014/main" id="{82F25FEA-5097-4D32-9600-05C0A6588BA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4" name="Oval 1333">
              <a:extLst>
                <a:ext uri="{FF2B5EF4-FFF2-40B4-BE49-F238E27FC236}">
                  <a16:creationId xmlns:a16="http://schemas.microsoft.com/office/drawing/2014/main" id="{48FA05E0-8947-4A1E-8F71-6D51EF39F1A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EEB6A337-1CF2-4A4C-902D-5B5ED473B95C}"/>
              </a:ext>
            </a:extLst>
          </p:cNvPr>
          <p:cNvGrpSpPr/>
          <p:nvPr/>
        </p:nvGrpSpPr>
        <p:grpSpPr>
          <a:xfrm>
            <a:off x="5095803" y="29773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6" name="Sun 1335">
              <a:extLst>
                <a:ext uri="{FF2B5EF4-FFF2-40B4-BE49-F238E27FC236}">
                  <a16:creationId xmlns:a16="http://schemas.microsoft.com/office/drawing/2014/main" id="{75A39376-6C2A-44D5-A149-554A2EF891D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7" name="Oval 1336">
              <a:extLst>
                <a:ext uri="{FF2B5EF4-FFF2-40B4-BE49-F238E27FC236}">
                  <a16:creationId xmlns:a16="http://schemas.microsoft.com/office/drawing/2014/main" id="{5B5B3A76-DD57-4276-AFBC-2DDCE412E8E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8" name="Group 1337">
            <a:extLst>
              <a:ext uri="{FF2B5EF4-FFF2-40B4-BE49-F238E27FC236}">
                <a16:creationId xmlns:a16="http://schemas.microsoft.com/office/drawing/2014/main" id="{E146A9F3-0EC5-4DD2-B579-E0E89169E9A1}"/>
              </a:ext>
            </a:extLst>
          </p:cNvPr>
          <p:cNvGrpSpPr/>
          <p:nvPr/>
        </p:nvGrpSpPr>
        <p:grpSpPr>
          <a:xfrm>
            <a:off x="5152953" y="27773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9" name="Sun 1338">
              <a:extLst>
                <a:ext uri="{FF2B5EF4-FFF2-40B4-BE49-F238E27FC236}">
                  <a16:creationId xmlns:a16="http://schemas.microsoft.com/office/drawing/2014/main" id="{1C72AE5A-2ABF-441D-B4A3-C2A5F8396D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0" name="Oval 1339">
              <a:extLst>
                <a:ext uri="{FF2B5EF4-FFF2-40B4-BE49-F238E27FC236}">
                  <a16:creationId xmlns:a16="http://schemas.microsoft.com/office/drawing/2014/main" id="{F34FF358-E6A3-43E3-8CC4-291D2437AF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41" name="Group 1340">
            <a:extLst>
              <a:ext uri="{FF2B5EF4-FFF2-40B4-BE49-F238E27FC236}">
                <a16:creationId xmlns:a16="http://schemas.microsoft.com/office/drawing/2014/main" id="{CB983A82-48F6-45F1-8329-DEA2B50F724E}"/>
              </a:ext>
            </a:extLst>
          </p:cNvPr>
          <p:cNvGrpSpPr/>
          <p:nvPr/>
        </p:nvGrpSpPr>
        <p:grpSpPr>
          <a:xfrm>
            <a:off x="8753404" y="279853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42" name="Sun 1341">
              <a:extLst>
                <a:ext uri="{FF2B5EF4-FFF2-40B4-BE49-F238E27FC236}">
                  <a16:creationId xmlns:a16="http://schemas.microsoft.com/office/drawing/2014/main" id="{A06DE726-4DE1-4E56-A142-DD6FF741459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3" name="Oval 1342">
              <a:extLst>
                <a:ext uri="{FF2B5EF4-FFF2-40B4-BE49-F238E27FC236}">
                  <a16:creationId xmlns:a16="http://schemas.microsoft.com/office/drawing/2014/main" id="{F9FD463A-88D1-41EE-A7D7-987415C81A5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44" name="Group 1343">
            <a:extLst>
              <a:ext uri="{FF2B5EF4-FFF2-40B4-BE49-F238E27FC236}">
                <a16:creationId xmlns:a16="http://schemas.microsoft.com/office/drawing/2014/main" id="{C01060D4-C221-4AEA-818D-E971E806FEA4}"/>
              </a:ext>
            </a:extLst>
          </p:cNvPr>
          <p:cNvGrpSpPr/>
          <p:nvPr/>
        </p:nvGrpSpPr>
        <p:grpSpPr>
          <a:xfrm>
            <a:off x="7501201" y="255127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45" name="Sun 1344">
              <a:extLst>
                <a:ext uri="{FF2B5EF4-FFF2-40B4-BE49-F238E27FC236}">
                  <a16:creationId xmlns:a16="http://schemas.microsoft.com/office/drawing/2014/main" id="{B0097D09-3AA9-41A7-9AC2-400EA14A01F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6" name="Oval 1345">
              <a:extLst>
                <a:ext uri="{FF2B5EF4-FFF2-40B4-BE49-F238E27FC236}">
                  <a16:creationId xmlns:a16="http://schemas.microsoft.com/office/drawing/2014/main" id="{5FA30F4A-F66D-4F93-8B33-BF5EEFF3163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47" name="Group 1346">
            <a:extLst>
              <a:ext uri="{FF2B5EF4-FFF2-40B4-BE49-F238E27FC236}">
                <a16:creationId xmlns:a16="http://schemas.microsoft.com/office/drawing/2014/main" id="{FCD15436-006A-487E-9661-EB3F2230637E}"/>
              </a:ext>
            </a:extLst>
          </p:cNvPr>
          <p:cNvGrpSpPr/>
          <p:nvPr/>
        </p:nvGrpSpPr>
        <p:grpSpPr>
          <a:xfrm>
            <a:off x="7322536" y="2637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48" name="Sun 1347">
              <a:extLst>
                <a:ext uri="{FF2B5EF4-FFF2-40B4-BE49-F238E27FC236}">
                  <a16:creationId xmlns:a16="http://schemas.microsoft.com/office/drawing/2014/main" id="{EFCE6582-71DA-4565-AD54-4C5D94DC448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9" name="Oval 1348">
              <a:extLst>
                <a:ext uri="{FF2B5EF4-FFF2-40B4-BE49-F238E27FC236}">
                  <a16:creationId xmlns:a16="http://schemas.microsoft.com/office/drawing/2014/main" id="{A95C703B-6DFD-48D1-8F87-8F25405CD4F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0" name="Group 1349">
            <a:extLst>
              <a:ext uri="{FF2B5EF4-FFF2-40B4-BE49-F238E27FC236}">
                <a16:creationId xmlns:a16="http://schemas.microsoft.com/office/drawing/2014/main" id="{FCBEC133-1E79-4AF5-9930-59C3AC73908C}"/>
              </a:ext>
            </a:extLst>
          </p:cNvPr>
          <p:cNvGrpSpPr/>
          <p:nvPr/>
        </p:nvGrpSpPr>
        <p:grpSpPr>
          <a:xfrm>
            <a:off x="7127804" y="274773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51" name="Sun 1350">
              <a:extLst>
                <a:ext uri="{FF2B5EF4-FFF2-40B4-BE49-F238E27FC236}">
                  <a16:creationId xmlns:a16="http://schemas.microsoft.com/office/drawing/2014/main" id="{6AF3BA58-A4D0-4C95-AD8C-D5C7B59EE15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2" name="Oval 1351">
              <a:extLst>
                <a:ext uri="{FF2B5EF4-FFF2-40B4-BE49-F238E27FC236}">
                  <a16:creationId xmlns:a16="http://schemas.microsoft.com/office/drawing/2014/main" id="{8460C86D-DFD7-4FEC-B227-40CB0994331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3" name="Group 1352">
            <a:extLst>
              <a:ext uri="{FF2B5EF4-FFF2-40B4-BE49-F238E27FC236}">
                <a16:creationId xmlns:a16="http://schemas.microsoft.com/office/drawing/2014/main" id="{0AED7BCE-604D-47CE-B6DD-CD7D2CEF6CD9}"/>
              </a:ext>
            </a:extLst>
          </p:cNvPr>
          <p:cNvGrpSpPr/>
          <p:nvPr/>
        </p:nvGrpSpPr>
        <p:grpSpPr>
          <a:xfrm>
            <a:off x="6950003" y="28239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54" name="Sun 1353">
              <a:extLst>
                <a:ext uri="{FF2B5EF4-FFF2-40B4-BE49-F238E27FC236}">
                  <a16:creationId xmlns:a16="http://schemas.microsoft.com/office/drawing/2014/main" id="{26734DA9-AD03-4A2C-8D0B-3EF8CC03CFC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5" name="Oval 1354">
              <a:extLst>
                <a:ext uri="{FF2B5EF4-FFF2-40B4-BE49-F238E27FC236}">
                  <a16:creationId xmlns:a16="http://schemas.microsoft.com/office/drawing/2014/main" id="{CE6551EC-2661-464A-AFAA-BFB2FA6FF9B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6" name="Group 1355">
            <a:extLst>
              <a:ext uri="{FF2B5EF4-FFF2-40B4-BE49-F238E27FC236}">
                <a16:creationId xmlns:a16="http://schemas.microsoft.com/office/drawing/2014/main" id="{FCE12EF2-3AFA-4483-8426-7E03B692C04E}"/>
              </a:ext>
            </a:extLst>
          </p:cNvPr>
          <p:cNvGrpSpPr/>
          <p:nvPr/>
        </p:nvGrpSpPr>
        <p:grpSpPr>
          <a:xfrm>
            <a:off x="6746803" y="293400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57" name="Sun 1356">
              <a:extLst>
                <a:ext uri="{FF2B5EF4-FFF2-40B4-BE49-F238E27FC236}">
                  <a16:creationId xmlns:a16="http://schemas.microsoft.com/office/drawing/2014/main" id="{ED14EC4A-60F0-4CD0-840D-E4DDDE95C30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8" name="Oval 1357">
              <a:extLst>
                <a:ext uri="{FF2B5EF4-FFF2-40B4-BE49-F238E27FC236}">
                  <a16:creationId xmlns:a16="http://schemas.microsoft.com/office/drawing/2014/main" id="{B76E85DC-86CA-4314-B59E-7313CEB64E0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9" name="Group 1358">
            <a:extLst>
              <a:ext uri="{FF2B5EF4-FFF2-40B4-BE49-F238E27FC236}">
                <a16:creationId xmlns:a16="http://schemas.microsoft.com/office/drawing/2014/main" id="{9725580E-C3DD-45FA-8FC9-DD6FE29EA8BE}"/>
              </a:ext>
            </a:extLst>
          </p:cNvPr>
          <p:cNvGrpSpPr/>
          <p:nvPr/>
        </p:nvGrpSpPr>
        <p:grpSpPr>
          <a:xfrm>
            <a:off x="9914585" y="37094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60" name="Sun 1359">
              <a:extLst>
                <a:ext uri="{FF2B5EF4-FFF2-40B4-BE49-F238E27FC236}">
                  <a16:creationId xmlns:a16="http://schemas.microsoft.com/office/drawing/2014/main" id="{E2B2E422-0BD7-4C35-9EC7-133BF0E016F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1" name="Oval 1360">
              <a:extLst>
                <a:ext uri="{FF2B5EF4-FFF2-40B4-BE49-F238E27FC236}">
                  <a16:creationId xmlns:a16="http://schemas.microsoft.com/office/drawing/2014/main" id="{29261184-9232-48CB-BEF4-4C2CB701804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62" name="Group 1361">
            <a:extLst>
              <a:ext uri="{FF2B5EF4-FFF2-40B4-BE49-F238E27FC236}">
                <a16:creationId xmlns:a16="http://schemas.microsoft.com/office/drawing/2014/main" id="{FD7C290A-55A4-454F-8E01-7D3B22ED463E}"/>
              </a:ext>
            </a:extLst>
          </p:cNvPr>
          <p:cNvGrpSpPr/>
          <p:nvPr/>
        </p:nvGrpSpPr>
        <p:grpSpPr>
          <a:xfrm>
            <a:off x="11238560" y="48524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63" name="Sun 1362">
              <a:extLst>
                <a:ext uri="{FF2B5EF4-FFF2-40B4-BE49-F238E27FC236}">
                  <a16:creationId xmlns:a16="http://schemas.microsoft.com/office/drawing/2014/main" id="{E5E40AA3-932D-4AC4-9D2D-6C04BEE1194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4" name="Oval 1363">
              <a:extLst>
                <a:ext uri="{FF2B5EF4-FFF2-40B4-BE49-F238E27FC236}">
                  <a16:creationId xmlns:a16="http://schemas.microsoft.com/office/drawing/2014/main" id="{8714BEA3-EFFA-4060-A1FF-7314A591E31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65" name="Group 1364">
            <a:extLst>
              <a:ext uri="{FF2B5EF4-FFF2-40B4-BE49-F238E27FC236}">
                <a16:creationId xmlns:a16="http://schemas.microsoft.com/office/drawing/2014/main" id="{9DDDF4D3-8149-4642-9F37-74A7ED4DCF9F}"/>
              </a:ext>
            </a:extLst>
          </p:cNvPr>
          <p:cNvGrpSpPr/>
          <p:nvPr/>
        </p:nvGrpSpPr>
        <p:grpSpPr>
          <a:xfrm>
            <a:off x="11162360" y="47095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66" name="Sun 1365">
              <a:extLst>
                <a:ext uri="{FF2B5EF4-FFF2-40B4-BE49-F238E27FC236}">
                  <a16:creationId xmlns:a16="http://schemas.microsoft.com/office/drawing/2014/main" id="{AB44C68D-6394-40E2-911F-1366948B8FA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7" name="Oval 1366">
              <a:extLst>
                <a:ext uri="{FF2B5EF4-FFF2-40B4-BE49-F238E27FC236}">
                  <a16:creationId xmlns:a16="http://schemas.microsoft.com/office/drawing/2014/main" id="{BA9284F3-BB7F-4CDD-ABA0-A70009A7405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1" name="Group 1370">
            <a:extLst>
              <a:ext uri="{FF2B5EF4-FFF2-40B4-BE49-F238E27FC236}">
                <a16:creationId xmlns:a16="http://schemas.microsoft.com/office/drawing/2014/main" id="{F672B5FE-1B22-41DA-BD5E-5EF39FD084CA}"/>
              </a:ext>
            </a:extLst>
          </p:cNvPr>
          <p:cNvGrpSpPr/>
          <p:nvPr/>
        </p:nvGrpSpPr>
        <p:grpSpPr>
          <a:xfrm>
            <a:off x="5399735" y="43856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72" name="Sun 1371">
              <a:extLst>
                <a:ext uri="{FF2B5EF4-FFF2-40B4-BE49-F238E27FC236}">
                  <a16:creationId xmlns:a16="http://schemas.microsoft.com/office/drawing/2014/main" id="{E4B65D00-C183-455D-A1A8-834356EF34E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3" name="Oval 1372">
              <a:extLst>
                <a:ext uri="{FF2B5EF4-FFF2-40B4-BE49-F238E27FC236}">
                  <a16:creationId xmlns:a16="http://schemas.microsoft.com/office/drawing/2014/main" id="{C48130A4-6BE5-49F8-98CA-5BB50CE69C5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4" name="Group 1373">
            <a:extLst>
              <a:ext uri="{FF2B5EF4-FFF2-40B4-BE49-F238E27FC236}">
                <a16:creationId xmlns:a16="http://schemas.microsoft.com/office/drawing/2014/main" id="{E0BACBE9-C059-4AD7-A9A3-358BCB8EDE7B}"/>
              </a:ext>
            </a:extLst>
          </p:cNvPr>
          <p:cNvGrpSpPr/>
          <p:nvPr/>
        </p:nvGrpSpPr>
        <p:grpSpPr>
          <a:xfrm>
            <a:off x="5428310" y="42142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75" name="Sun 1374">
              <a:extLst>
                <a:ext uri="{FF2B5EF4-FFF2-40B4-BE49-F238E27FC236}">
                  <a16:creationId xmlns:a16="http://schemas.microsoft.com/office/drawing/2014/main" id="{7A731748-AFAA-4539-9691-2E864733B40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6" name="Oval 1375">
              <a:extLst>
                <a:ext uri="{FF2B5EF4-FFF2-40B4-BE49-F238E27FC236}">
                  <a16:creationId xmlns:a16="http://schemas.microsoft.com/office/drawing/2014/main" id="{D6D8AABE-28F3-41E7-AD96-19E0FA0053E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7" name="Group 1376">
            <a:extLst>
              <a:ext uri="{FF2B5EF4-FFF2-40B4-BE49-F238E27FC236}">
                <a16:creationId xmlns:a16="http://schemas.microsoft.com/office/drawing/2014/main" id="{265EB1B1-67C2-4283-89BF-104940FC1695}"/>
              </a:ext>
            </a:extLst>
          </p:cNvPr>
          <p:cNvGrpSpPr/>
          <p:nvPr/>
        </p:nvGrpSpPr>
        <p:grpSpPr>
          <a:xfrm>
            <a:off x="5418785" y="40427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78" name="Sun 1377">
              <a:extLst>
                <a:ext uri="{FF2B5EF4-FFF2-40B4-BE49-F238E27FC236}">
                  <a16:creationId xmlns:a16="http://schemas.microsoft.com/office/drawing/2014/main" id="{A96D86FE-BD13-4DF3-999F-D6C54D6FEB2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9" name="Oval 1378">
              <a:extLst>
                <a:ext uri="{FF2B5EF4-FFF2-40B4-BE49-F238E27FC236}">
                  <a16:creationId xmlns:a16="http://schemas.microsoft.com/office/drawing/2014/main" id="{EBC74AE4-2C1B-41BF-99CB-ABF088DBC70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86F808B1-D2E2-4E92-B449-C98277EF4BE9}"/>
              </a:ext>
            </a:extLst>
          </p:cNvPr>
          <p:cNvGrpSpPr/>
          <p:nvPr/>
        </p:nvGrpSpPr>
        <p:grpSpPr>
          <a:xfrm>
            <a:off x="5371160" y="38808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81" name="Sun 1380">
              <a:extLst>
                <a:ext uri="{FF2B5EF4-FFF2-40B4-BE49-F238E27FC236}">
                  <a16:creationId xmlns:a16="http://schemas.microsoft.com/office/drawing/2014/main" id="{48219CC9-55DA-46BF-BE25-67C76BB9E78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2" name="Oval 1381">
              <a:extLst>
                <a:ext uri="{FF2B5EF4-FFF2-40B4-BE49-F238E27FC236}">
                  <a16:creationId xmlns:a16="http://schemas.microsoft.com/office/drawing/2014/main" id="{7E7B70BD-29E9-4730-BB8D-E10206EF9F6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3" name="Group 1382">
            <a:extLst>
              <a:ext uri="{FF2B5EF4-FFF2-40B4-BE49-F238E27FC236}">
                <a16:creationId xmlns:a16="http://schemas.microsoft.com/office/drawing/2014/main" id="{00675B84-B3BF-40C8-9D1C-6CBE8EA9C706}"/>
              </a:ext>
            </a:extLst>
          </p:cNvPr>
          <p:cNvGrpSpPr/>
          <p:nvPr/>
        </p:nvGrpSpPr>
        <p:grpSpPr>
          <a:xfrm>
            <a:off x="5352110" y="36998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84" name="Sun 1383">
              <a:extLst>
                <a:ext uri="{FF2B5EF4-FFF2-40B4-BE49-F238E27FC236}">
                  <a16:creationId xmlns:a16="http://schemas.microsoft.com/office/drawing/2014/main" id="{E065BB35-F95F-4BB1-B4CA-B80F4C4BA6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5" name="Oval 1384">
              <a:extLst>
                <a:ext uri="{FF2B5EF4-FFF2-40B4-BE49-F238E27FC236}">
                  <a16:creationId xmlns:a16="http://schemas.microsoft.com/office/drawing/2014/main" id="{19EEBE9C-EB45-4039-ABB4-38EE3CC6954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6" name="Group 1385">
            <a:extLst>
              <a:ext uri="{FF2B5EF4-FFF2-40B4-BE49-F238E27FC236}">
                <a16:creationId xmlns:a16="http://schemas.microsoft.com/office/drawing/2014/main" id="{C4B9792C-A446-4869-B1A5-FCD3BA87EF13}"/>
              </a:ext>
            </a:extLst>
          </p:cNvPr>
          <p:cNvGrpSpPr/>
          <p:nvPr/>
        </p:nvGrpSpPr>
        <p:grpSpPr>
          <a:xfrm>
            <a:off x="5314010" y="35189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87" name="Sun 1386">
              <a:extLst>
                <a:ext uri="{FF2B5EF4-FFF2-40B4-BE49-F238E27FC236}">
                  <a16:creationId xmlns:a16="http://schemas.microsoft.com/office/drawing/2014/main" id="{BDC81C18-F71C-484E-BC2C-341489B7911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8" name="Oval 1387">
              <a:extLst>
                <a:ext uri="{FF2B5EF4-FFF2-40B4-BE49-F238E27FC236}">
                  <a16:creationId xmlns:a16="http://schemas.microsoft.com/office/drawing/2014/main" id="{C8C6C6BC-AD31-4934-93D0-9A9AA47DC33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9" name="Group 1388">
            <a:extLst>
              <a:ext uri="{FF2B5EF4-FFF2-40B4-BE49-F238E27FC236}">
                <a16:creationId xmlns:a16="http://schemas.microsoft.com/office/drawing/2014/main" id="{9E0F9B8C-3176-47E5-AF24-B4C62276BCF1}"/>
              </a:ext>
            </a:extLst>
          </p:cNvPr>
          <p:cNvGrpSpPr/>
          <p:nvPr/>
        </p:nvGrpSpPr>
        <p:grpSpPr>
          <a:xfrm>
            <a:off x="5294960" y="33474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0" name="Sun 1389">
              <a:extLst>
                <a:ext uri="{FF2B5EF4-FFF2-40B4-BE49-F238E27FC236}">
                  <a16:creationId xmlns:a16="http://schemas.microsoft.com/office/drawing/2014/main" id="{E0FD7EA7-89DA-41D7-AFD7-9723B0B208A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0930229A-9D81-40C6-A9A1-473DBF1C399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92" name="Group 1391">
            <a:extLst>
              <a:ext uri="{FF2B5EF4-FFF2-40B4-BE49-F238E27FC236}">
                <a16:creationId xmlns:a16="http://schemas.microsoft.com/office/drawing/2014/main" id="{3F5427F1-0B6D-4C63-A187-27404995F868}"/>
              </a:ext>
            </a:extLst>
          </p:cNvPr>
          <p:cNvGrpSpPr/>
          <p:nvPr/>
        </p:nvGrpSpPr>
        <p:grpSpPr>
          <a:xfrm>
            <a:off x="5285435" y="31950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3" name="Sun 1392">
              <a:extLst>
                <a:ext uri="{FF2B5EF4-FFF2-40B4-BE49-F238E27FC236}">
                  <a16:creationId xmlns:a16="http://schemas.microsoft.com/office/drawing/2014/main" id="{14E9C3DC-107B-4AB8-AD32-8F451E42AF0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A8D21EEE-B9B7-4595-A1D1-626E82BE71F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95" name="Group 1394">
            <a:extLst>
              <a:ext uri="{FF2B5EF4-FFF2-40B4-BE49-F238E27FC236}">
                <a16:creationId xmlns:a16="http://schemas.microsoft.com/office/drawing/2014/main" id="{82648803-A7B1-49D5-9A52-78B8F98ED6CD}"/>
              </a:ext>
            </a:extLst>
          </p:cNvPr>
          <p:cNvGrpSpPr/>
          <p:nvPr/>
        </p:nvGrpSpPr>
        <p:grpSpPr>
          <a:xfrm>
            <a:off x="5256860" y="30236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6" name="Sun 1395">
              <a:extLst>
                <a:ext uri="{FF2B5EF4-FFF2-40B4-BE49-F238E27FC236}">
                  <a16:creationId xmlns:a16="http://schemas.microsoft.com/office/drawing/2014/main" id="{20BAFF41-9AA9-4BFB-B7CF-72F294889C3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7" name="Oval 1396">
              <a:extLst>
                <a:ext uri="{FF2B5EF4-FFF2-40B4-BE49-F238E27FC236}">
                  <a16:creationId xmlns:a16="http://schemas.microsoft.com/office/drawing/2014/main" id="{D0FFDDEB-D35E-40B4-A4FC-9A6C5027112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23D97B0B-32CF-44F7-8348-9482CF35DA1B}"/>
              </a:ext>
            </a:extLst>
          </p:cNvPr>
          <p:cNvGrpSpPr/>
          <p:nvPr/>
        </p:nvGrpSpPr>
        <p:grpSpPr>
          <a:xfrm>
            <a:off x="5466410" y="23663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9" name="Sun 1398">
              <a:extLst>
                <a:ext uri="{FF2B5EF4-FFF2-40B4-BE49-F238E27FC236}">
                  <a16:creationId xmlns:a16="http://schemas.microsoft.com/office/drawing/2014/main" id="{B102E5E1-ED81-44FF-93B3-0A3AC31DB3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0" name="Oval 1399">
              <a:extLst>
                <a:ext uri="{FF2B5EF4-FFF2-40B4-BE49-F238E27FC236}">
                  <a16:creationId xmlns:a16="http://schemas.microsoft.com/office/drawing/2014/main" id="{9FA1E9CD-719B-49E6-B2F8-93F42B36186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01" name="Group 1400">
            <a:extLst>
              <a:ext uri="{FF2B5EF4-FFF2-40B4-BE49-F238E27FC236}">
                <a16:creationId xmlns:a16="http://schemas.microsoft.com/office/drawing/2014/main" id="{9E88BCAC-C539-4B08-B7DC-36481C1F1BA2}"/>
              </a:ext>
            </a:extLst>
          </p:cNvPr>
          <p:cNvGrpSpPr/>
          <p:nvPr/>
        </p:nvGrpSpPr>
        <p:grpSpPr>
          <a:xfrm>
            <a:off x="5352110" y="24806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02" name="Sun 1401">
              <a:extLst>
                <a:ext uri="{FF2B5EF4-FFF2-40B4-BE49-F238E27FC236}">
                  <a16:creationId xmlns:a16="http://schemas.microsoft.com/office/drawing/2014/main" id="{9F775D06-DE24-4421-9B2A-F861370DFE9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3" name="Oval 1402">
              <a:extLst>
                <a:ext uri="{FF2B5EF4-FFF2-40B4-BE49-F238E27FC236}">
                  <a16:creationId xmlns:a16="http://schemas.microsoft.com/office/drawing/2014/main" id="{776B687A-EBEA-4331-A188-7ADFFD94EAE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04" name="Group 1403">
            <a:extLst>
              <a:ext uri="{FF2B5EF4-FFF2-40B4-BE49-F238E27FC236}">
                <a16:creationId xmlns:a16="http://schemas.microsoft.com/office/drawing/2014/main" id="{7FE0E622-A684-49A9-A8BB-E1E9272DF47B}"/>
              </a:ext>
            </a:extLst>
          </p:cNvPr>
          <p:cNvGrpSpPr/>
          <p:nvPr/>
        </p:nvGrpSpPr>
        <p:grpSpPr>
          <a:xfrm>
            <a:off x="4837760" y="49286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05" name="Sun 1404">
              <a:extLst>
                <a:ext uri="{FF2B5EF4-FFF2-40B4-BE49-F238E27FC236}">
                  <a16:creationId xmlns:a16="http://schemas.microsoft.com/office/drawing/2014/main" id="{35C044F7-566C-44F6-80F7-99444BA2E60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6" name="Oval 1405">
              <a:extLst>
                <a:ext uri="{FF2B5EF4-FFF2-40B4-BE49-F238E27FC236}">
                  <a16:creationId xmlns:a16="http://schemas.microsoft.com/office/drawing/2014/main" id="{B19D4B1B-2CAD-44E4-94F7-574CFDD9C5D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07" name="Group 1406">
            <a:extLst>
              <a:ext uri="{FF2B5EF4-FFF2-40B4-BE49-F238E27FC236}">
                <a16:creationId xmlns:a16="http://schemas.microsoft.com/office/drawing/2014/main" id="{A728AB02-CD10-4F55-9EAC-F4152DC33F0D}"/>
              </a:ext>
            </a:extLst>
          </p:cNvPr>
          <p:cNvGrpSpPr/>
          <p:nvPr/>
        </p:nvGrpSpPr>
        <p:grpSpPr>
          <a:xfrm>
            <a:off x="6516276" y="33781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08" name="Sun 1407">
              <a:extLst>
                <a:ext uri="{FF2B5EF4-FFF2-40B4-BE49-F238E27FC236}">
                  <a16:creationId xmlns:a16="http://schemas.microsoft.com/office/drawing/2014/main" id="{91C272CD-2366-4EA4-BF93-8AA8EA3D0FF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9" name="Oval 1408">
              <a:extLst>
                <a:ext uri="{FF2B5EF4-FFF2-40B4-BE49-F238E27FC236}">
                  <a16:creationId xmlns:a16="http://schemas.microsoft.com/office/drawing/2014/main" id="{8009AADC-3E08-47C9-92AF-9552FDEA4C8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0" name="Group 1409">
            <a:extLst>
              <a:ext uri="{FF2B5EF4-FFF2-40B4-BE49-F238E27FC236}">
                <a16:creationId xmlns:a16="http://schemas.microsoft.com/office/drawing/2014/main" id="{D369E08D-3326-4C27-9C58-A7F6CE0C3B80}"/>
              </a:ext>
            </a:extLst>
          </p:cNvPr>
          <p:cNvGrpSpPr/>
          <p:nvPr/>
        </p:nvGrpSpPr>
        <p:grpSpPr>
          <a:xfrm>
            <a:off x="6685610" y="3268076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11" name="Sun 1410">
              <a:extLst>
                <a:ext uri="{FF2B5EF4-FFF2-40B4-BE49-F238E27FC236}">
                  <a16:creationId xmlns:a16="http://schemas.microsoft.com/office/drawing/2014/main" id="{7AF92818-81EC-4DE8-8D0E-E1975B5ECA9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2" name="Oval 1411">
              <a:extLst>
                <a:ext uri="{FF2B5EF4-FFF2-40B4-BE49-F238E27FC236}">
                  <a16:creationId xmlns:a16="http://schemas.microsoft.com/office/drawing/2014/main" id="{D189C433-57DC-48C7-82BF-E8977C80925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3" name="Group 1412">
            <a:extLst>
              <a:ext uri="{FF2B5EF4-FFF2-40B4-BE49-F238E27FC236}">
                <a16:creationId xmlns:a16="http://schemas.microsoft.com/office/drawing/2014/main" id="{03026D63-F691-4B49-91E9-322907BABFB0}"/>
              </a:ext>
            </a:extLst>
          </p:cNvPr>
          <p:cNvGrpSpPr/>
          <p:nvPr/>
        </p:nvGrpSpPr>
        <p:grpSpPr>
          <a:xfrm>
            <a:off x="8753404" y="30440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14" name="Sun 1413">
              <a:extLst>
                <a:ext uri="{FF2B5EF4-FFF2-40B4-BE49-F238E27FC236}">
                  <a16:creationId xmlns:a16="http://schemas.microsoft.com/office/drawing/2014/main" id="{7A067B4C-CCE6-453E-BC35-EA46544C690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5" name="Oval 1414">
              <a:extLst>
                <a:ext uri="{FF2B5EF4-FFF2-40B4-BE49-F238E27FC236}">
                  <a16:creationId xmlns:a16="http://schemas.microsoft.com/office/drawing/2014/main" id="{4FFC9987-E939-4ED6-8D6B-C42DA30C10E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6" name="Group 1415">
            <a:extLst>
              <a:ext uri="{FF2B5EF4-FFF2-40B4-BE49-F238E27FC236}">
                <a16:creationId xmlns:a16="http://schemas.microsoft.com/office/drawing/2014/main" id="{D3593290-034B-42C2-85A5-308C0125478C}"/>
              </a:ext>
            </a:extLst>
          </p:cNvPr>
          <p:cNvGrpSpPr/>
          <p:nvPr/>
        </p:nvGrpSpPr>
        <p:grpSpPr>
          <a:xfrm>
            <a:off x="8753404" y="32896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17" name="Sun 1416">
              <a:extLst>
                <a:ext uri="{FF2B5EF4-FFF2-40B4-BE49-F238E27FC236}">
                  <a16:creationId xmlns:a16="http://schemas.microsoft.com/office/drawing/2014/main" id="{A44E99B3-2C3F-47B7-B56E-28DFE7DB7DA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8" name="Oval 1417">
              <a:extLst>
                <a:ext uri="{FF2B5EF4-FFF2-40B4-BE49-F238E27FC236}">
                  <a16:creationId xmlns:a16="http://schemas.microsoft.com/office/drawing/2014/main" id="{04C6A3EF-BC81-4E0B-889C-92BDB12E99C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9" name="Group 1418">
            <a:extLst>
              <a:ext uri="{FF2B5EF4-FFF2-40B4-BE49-F238E27FC236}">
                <a16:creationId xmlns:a16="http://schemas.microsoft.com/office/drawing/2014/main" id="{40EBAE8D-62A0-4429-8525-910B89AC373E}"/>
              </a:ext>
            </a:extLst>
          </p:cNvPr>
          <p:cNvGrpSpPr/>
          <p:nvPr/>
        </p:nvGrpSpPr>
        <p:grpSpPr>
          <a:xfrm>
            <a:off x="8753404" y="35351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0" name="Sun 1419">
              <a:extLst>
                <a:ext uri="{FF2B5EF4-FFF2-40B4-BE49-F238E27FC236}">
                  <a16:creationId xmlns:a16="http://schemas.microsoft.com/office/drawing/2014/main" id="{A39C43EE-1698-4E4B-8907-993BEE2D810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1" name="Oval 1420">
              <a:extLst>
                <a:ext uri="{FF2B5EF4-FFF2-40B4-BE49-F238E27FC236}">
                  <a16:creationId xmlns:a16="http://schemas.microsoft.com/office/drawing/2014/main" id="{317C2536-0863-4166-99C7-EA86730031D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22" name="Group 1421">
            <a:extLst>
              <a:ext uri="{FF2B5EF4-FFF2-40B4-BE49-F238E27FC236}">
                <a16:creationId xmlns:a16="http://schemas.microsoft.com/office/drawing/2014/main" id="{3477E06C-4987-472F-9154-1B4D37C77D38}"/>
              </a:ext>
            </a:extLst>
          </p:cNvPr>
          <p:cNvGrpSpPr/>
          <p:nvPr/>
        </p:nvGrpSpPr>
        <p:grpSpPr>
          <a:xfrm>
            <a:off x="8753404" y="3780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3" name="Sun 1422">
              <a:extLst>
                <a:ext uri="{FF2B5EF4-FFF2-40B4-BE49-F238E27FC236}">
                  <a16:creationId xmlns:a16="http://schemas.microsoft.com/office/drawing/2014/main" id="{411A1189-F023-47DE-ABB6-43D94592A66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4" name="Oval 1423">
              <a:extLst>
                <a:ext uri="{FF2B5EF4-FFF2-40B4-BE49-F238E27FC236}">
                  <a16:creationId xmlns:a16="http://schemas.microsoft.com/office/drawing/2014/main" id="{AE5EDF55-9108-4223-84D5-B578CFDED98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25" name="Group 1424">
            <a:extLst>
              <a:ext uri="{FF2B5EF4-FFF2-40B4-BE49-F238E27FC236}">
                <a16:creationId xmlns:a16="http://schemas.microsoft.com/office/drawing/2014/main" id="{50DBA599-5B93-44BE-B1AC-247299CA53C4}"/>
              </a:ext>
            </a:extLst>
          </p:cNvPr>
          <p:cNvGrpSpPr/>
          <p:nvPr/>
        </p:nvGrpSpPr>
        <p:grpSpPr>
          <a:xfrm>
            <a:off x="8753404" y="4026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6" name="Sun 1425">
              <a:extLst>
                <a:ext uri="{FF2B5EF4-FFF2-40B4-BE49-F238E27FC236}">
                  <a16:creationId xmlns:a16="http://schemas.microsoft.com/office/drawing/2014/main" id="{CC7EE1D7-7192-4AF4-AF9F-CF5CE15D643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7" name="Oval 1426">
              <a:extLst>
                <a:ext uri="{FF2B5EF4-FFF2-40B4-BE49-F238E27FC236}">
                  <a16:creationId xmlns:a16="http://schemas.microsoft.com/office/drawing/2014/main" id="{3190E523-554B-441C-87D5-D4DD5753AB9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28" name="Group 1427">
            <a:extLst>
              <a:ext uri="{FF2B5EF4-FFF2-40B4-BE49-F238E27FC236}">
                <a16:creationId xmlns:a16="http://schemas.microsoft.com/office/drawing/2014/main" id="{0956364D-4AFF-4580-A378-723E7900897B}"/>
              </a:ext>
            </a:extLst>
          </p:cNvPr>
          <p:cNvGrpSpPr/>
          <p:nvPr/>
        </p:nvGrpSpPr>
        <p:grpSpPr>
          <a:xfrm>
            <a:off x="8753404" y="427173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9" name="Sun 1428">
              <a:extLst>
                <a:ext uri="{FF2B5EF4-FFF2-40B4-BE49-F238E27FC236}">
                  <a16:creationId xmlns:a16="http://schemas.microsoft.com/office/drawing/2014/main" id="{F9F27103-AE93-4B2F-9A6F-7DAE788E1EB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0" name="Oval 1429">
              <a:extLst>
                <a:ext uri="{FF2B5EF4-FFF2-40B4-BE49-F238E27FC236}">
                  <a16:creationId xmlns:a16="http://schemas.microsoft.com/office/drawing/2014/main" id="{CD6FF50B-8649-4F1F-8E26-D193262C22F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122347C5-BB66-404A-89F2-7071E0FA6922}"/>
              </a:ext>
            </a:extLst>
          </p:cNvPr>
          <p:cNvGrpSpPr/>
          <p:nvPr/>
        </p:nvGrpSpPr>
        <p:grpSpPr>
          <a:xfrm>
            <a:off x="8753404" y="451727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32" name="Sun 1431">
              <a:extLst>
                <a:ext uri="{FF2B5EF4-FFF2-40B4-BE49-F238E27FC236}">
                  <a16:creationId xmlns:a16="http://schemas.microsoft.com/office/drawing/2014/main" id="{2564FE55-B989-4BD4-91C4-C5213C31879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3" name="Oval 1432">
              <a:extLst>
                <a:ext uri="{FF2B5EF4-FFF2-40B4-BE49-F238E27FC236}">
                  <a16:creationId xmlns:a16="http://schemas.microsoft.com/office/drawing/2014/main" id="{7C9C3EB3-6835-4C4C-BC9E-3CB0C399066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4" name="Group 1433">
            <a:extLst>
              <a:ext uri="{FF2B5EF4-FFF2-40B4-BE49-F238E27FC236}">
                <a16:creationId xmlns:a16="http://schemas.microsoft.com/office/drawing/2014/main" id="{6825937E-0064-4B79-B1AF-68BF14AEF3AE}"/>
              </a:ext>
            </a:extLst>
          </p:cNvPr>
          <p:cNvGrpSpPr/>
          <p:nvPr/>
        </p:nvGrpSpPr>
        <p:grpSpPr>
          <a:xfrm>
            <a:off x="8762929" y="475327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35" name="Sun 1434">
              <a:extLst>
                <a:ext uri="{FF2B5EF4-FFF2-40B4-BE49-F238E27FC236}">
                  <a16:creationId xmlns:a16="http://schemas.microsoft.com/office/drawing/2014/main" id="{E42ABFFD-B245-4D38-B1E0-11625AC4902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6" name="Oval 1435">
              <a:extLst>
                <a:ext uri="{FF2B5EF4-FFF2-40B4-BE49-F238E27FC236}">
                  <a16:creationId xmlns:a16="http://schemas.microsoft.com/office/drawing/2014/main" id="{130C5E3D-94AD-496E-88CC-B55F4B1170C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7" name="Group 1436">
            <a:extLst>
              <a:ext uri="{FF2B5EF4-FFF2-40B4-BE49-F238E27FC236}">
                <a16:creationId xmlns:a16="http://schemas.microsoft.com/office/drawing/2014/main" id="{E47D395E-8AE4-40D0-9464-982D411CBE5E}"/>
              </a:ext>
            </a:extLst>
          </p:cNvPr>
          <p:cNvGrpSpPr/>
          <p:nvPr/>
        </p:nvGrpSpPr>
        <p:grpSpPr>
          <a:xfrm>
            <a:off x="9693204" y="23752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38" name="Sun 1437">
              <a:extLst>
                <a:ext uri="{FF2B5EF4-FFF2-40B4-BE49-F238E27FC236}">
                  <a16:creationId xmlns:a16="http://schemas.microsoft.com/office/drawing/2014/main" id="{E347D8E8-B202-44B0-BC64-9867F4F9AC9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9" name="Oval 1438">
              <a:extLst>
                <a:ext uri="{FF2B5EF4-FFF2-40B4-BE49-F238E27FC236}">
                  <a16:creationId xmlns:a16="http://schemas.microsoft.com/office/drawing/2014/main" id="{FDE08317-BC00-4469-A4FA-3C1A1DEC1FA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0" name="Group 1439">
            <a:extLst>
              <a:ext uri="{FF2B5EF4-FFF2-40B4-BE49-F238E27FC236}">
                <a16:creationId xmlns:a16="http://schemas.microsoft.com/office/drawing/2014/main" id="{49914D35-94E7-4F57-B98A-AC97E39CF779}"/>
              </a:ext>
            </a:extLst>
          </p:cNvPr>
          <p:cNvGrpSpPr/>
          <p:nvPr/>
        </p:nvGrpSpPr>
        <p:grpSpPr>
          <a:xfrm>
            <a:off x="9693204" y="262073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41" name="Sun 1440">
              <a:extLst>
                <a:ext uri="{FF2B5EF4-FFF2-40B4-BE49-F238E27FC236}">
                  <a16:creationId xmlns:a16="http://schemas.microsoft.com/office/drawing/2014/main" id="{40FC7CC1-B56B-42D2-8A75-09E377774B0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2" name="Oval 1441">
              <a:extLst>
                <a:ext uri="{FF2B5EF4-FFF2-40B4-BE49-F238E27FC236}">
                  <a16:creationId xmlns:a16="http://schemas.microsoft.com/office/drawing/2014/main" id="{E83AA71D-A9E1-43B6-8CC5-AB2D38DBB61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3" name="Group 1442">
            <a:extLst>
              <a:ext uri="{FF2B5EF4-FFF2-40B4-BE49-F238E27FC236}">
                <a16:creationId xmlns:a16="http://schemas.microsoft.com/office/drawing/2014/main" id="{8D589119-F32D-403E-B0EA-3ADDBD140FB7}"/>
              </a:ext>
            </a:extLst>
          </p:cNvPr>
          <p:cNvGrpSpPr/>
          <p:nvPr/>
        </p:nvGrpSpPr>
        <p:grpSpPr>
          <a:xfrm>
            <a:off x="9693204" y="286626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44" name="Sun 1443">
              <a:extLst>
                <a:ext uri="{FF2B5EF4-FFF2-40B4-BE49-F238E27FC236}">
                  <a16:creationId xmlns:a16="http://schemas.microsoft.com/office/drawing/2014/main" id="{5BD5E332-4663-4481-896B-93B7592CC76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5" name="Oval 1444">
              <a:extLst>
                <a:ext uri="{FF2B5EF4-FFF2-40B4-BE49-F238E27FC236}">
                  <a16:creationId xmlns:a16="http://schemas.microsoft.com/office/drawing/2014/main" id="{8F181BD4-6E97-4DA5-AD26-39FB98105DA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6" name="Group 1445">
            <a:extLst>
              <a:ext uri="{FF2B5EF4-FFF2-40B4-BE49-F238E27FC236}">
                <a16:creationId xmlns:a16="http://schemas.microsoft.com/office/drawing/2014/main" id="{BDF825E3-6ED2-4993-AAF6-55CF47FC9C41}"/>
              </a:ext>
            </a:extLst>
          </p:cNvPr>
          <p:cNvGrpSpPr/>
          <p:nvPr/>
        </p:nvGrpSpPr>
        <p:grpSpPr>
          <a:xfrm>
            <a:off x="9693204" y="311180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47" name="Sun 1446">
              <a:extLst>
                <a:ext uri="{FF2B5EF4-FFF2-40B4-BE49-F238E27FC236}">
                  <a16:creationId xmlns:a16="http://schemas.microsoft.com/office/drawing/2014/main" id="{8F9A6485-F24C-452C-B337-67116775757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8" name="Oval 1447">
              <a:extLst>
                <a:ext uri="{FF2B5EF4-FFF2-40B4-BE49-F238E27FC236}">
                  <a16:creationId xmlns:a16="http://schemas.microsoft.com/office/drawing/2014/main" id="{8B590495-7B61-41C3-B278-EB4957FEC69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9" name="Group 1448">
            <a:extLst>
              <a:ext uri="{FF2B5EF4-FFF2-40B4-BE49-F238E27FC236}">
                <a16:creationId xmlns:a16="http://schemas.microsoft.com/office/drawing/2014/main" id="{A08E8941-D51A-437B-88C2-2B5B230250D4}"/>
              </a:ext>
            </a:extLst>
          </p:cNvPr>
          <p:cNvGrpSpPr/>
          <p:nvPr/>
        </p:nvGrpSpPr>
        <p:grpSpPr>
          <a:xfrm>
            <a:off x="9693204" y="3357333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0" name="Sun 1449">
              <a:extLst>
                <a:ext uri="{FF2B5EF4-FFF2-40B4-BE49-F238E27FC236}">
                  <a16:creationId xmlns:a16="http://schemas.microsoft.com/office/drawing/2014/main" id="{33A1D9D9-84AB-4FB2-AEA4-56A98C2785E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1" name="Oval 1450">
              <a:extLst>
                <a:ext uri="{FF2B5EF4-FFF2-40B4-BE49-F238E27FC236}">
                  <a16:creationId xmlns:a16="http://schemas.microsoft.com/office/drawing/2014/main" id="{2E45937D-65AD-45CB-8728-BB0989AB98C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2" name="Group 1451">
            <a:extLst>
              <a:ext uri="{FF2B5EF4-FFF2-40B4-BE49-F238E27FC236}">
                <a16:creationId xmlns:a16="http://schemas.microsoft.com/office/drawing/2014/main" id="{C89266B5-87F9-48E7-8CAB-7AAF54F3BA23}"/>
              </a:ext>
            </a:extLst>
          </p:cNvPr>
          <p:cNvGrpSpPr/>
          <p:nvPr/>
        </p:nvGrpSpPr>
        <p:grpSpPr>
          <a:xfrm>
            <a:off x="9693204" y="360286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3" name="Sun 1452">
              <a:extLst>
                <a:ext uri="{FF2B5EF4-FFF2-40B4-BE49-F238E27FC236}">
                  <a16:creationId xmlns:a16="http://schemas.microsoft.com/office/drawing/2014/main" id="{CC2B5E92-32A1-47A5-AABB-F801F031781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4" name="Oval 1453">
              <a:extLst>
                <a:ext uri="{FF2B5EF4-FFF2-40B4-BE49-F238E27FC236}">
                  <a16:creationId xmlns:a16="http://schemas.microsoft.com/office/drawing/2014/main" id="{5288D93D-54DB-4355-9F79-371EE4643B4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5" name="Group 1454">
            <a:extLst>
              <a:ext uri="{FF2B5EF4-FFF2-40B4-BE49-F238E27FC236}">
                <a16:creationId xmlns:a16="http://schemas.microsoft.com/office/drawing/2014/main" id="{84FA7913-C11A-46E2-A2A0-D4E19AA62964}"/>
              </a:ext>
            </a:extLst>
          </p:cNvPr>
          <p:cNvGrpSpPr/>
          <p:nvPr/>
        </p:nvGrpSpPr>
        <p:grpSpPr>
          <a:xfrm>
            <a:off x="9693204" y="38483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6" name="Sun 1455">
              <a:extLst>
                <a:ext uri="{FF2B5EF4-FFF2-40B4-BE49-F238E27FC236}">
                  <a16:creationId xmlns:a16="http://schemas.microsoft.com/office/drawing/2014/main" id="{40942C67-5FEE-4008-BFDA-CAEBBE111CC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7" name="Oval 1456">
              <a:extLst>
                <a:ext uri="{FF2B5EF4-FFF2-40B4-BE49-F238E27FC236}">
                  <a16:creationId xmlns:a16="http://schemas.microsoft.com/office/drawing/2014/main" id="{E566DDF9-E1DF-413D-A230-7F94EB438E4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8" name="Group 1457">
            <a:extLst>
              <a:ext uri="{FF2B5EF4-FFF2-40B4-BE49-F238E27FC236}">
                <a16:creationId xmlns:a16="http://schemas.microsoft.com/office/drawing/2014/main" id="{BFFFC6A4-098C-41CD-9B78-530C385590E5}"/>
              </a:ext>
            </a:extLst>
          </p:cNvPr>
          <p:cNvGrpSpPr/>
          <p:nvPr/>
        </p:nvGrpSpPr>
        <p:grpSpPr>
          <a:xfrm>
            <a:off x="8467653" y="23011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9" name="Sun 1458">
              <a:extLst>
                <a:ext uri="{FF2B5EF4-FFF2-40B4-BE49-F238E27FC236}">
                  <a16:creationId xmlns:a16="http://schemas.microsoft.com/office/drawing/2014/main" id="{5A4C4608-EA45-4FC1-8DB7-C5DD8B87549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0" name="Oval 1459">
              <a:extLst>
                <a:ext uri="{FF2B5EF4-FFF2-40B4-BE49-F238E27FC236}">
                  <a16:creationId xmlns:a16="http://schemas.microsoft.com/office/drawing/2014/main" id="{6E5D05E2-33C8-44F7-A750-8D1CF072F59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1" name="Group 1460">
            <a:extLst>
              <a:ext uri="{FF2B5EF4-FFF2-40B4-BE49-F238E27FC236}">
                <a16:creationId xmlns:a16="http://schemas.microsoft.com/office/drawing/2014/main" id="{89B5C77C-4FC2-4F1B-ABE2-48B72570DC5E}"/>
              </a:ext>
            </a:extLst>
          </p:cNvPr>
          <p:cNvGrpSpPr/>
          <p:nvPr/>
        </p:nvGrpSpPr>
        <p:grpSpPr>
          <a:xfrm>
            <a:off x="10029753" y="36917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62" name="Sun 1461">
              <a:extLst>
                <a:ext uri="{FF2B5EF4-FFF2-40B4-BE49-F238E27FC236}">
                  <a16:creationId xmlns:a16="http://schemas.microsoft.com/office/drawing/2014/main" id="{54A505EC-3D51-475B-9418-E7BABDD5FB6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3" name="Oval 1462">
              <a:extLst>
                <a:ext uri="{FF2B5EF4-FFF2-40B4-BE49-F238E27FC236}">
                  <a16:creationId xmlns:a16="http://schemas.microsoft.com/office/drawing/2014/main" id="{7D8A4D44-A516-43AC-887F-4E46DCCBB6B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4201DBC4-AB13-4931-8202-0937AC1FD9C7}"/>
              </a:ext>
            </a:extLst>
          </p:cNvPr>
          <p:cNvGrpSpPr/>
          <p:nvPr/>
        </p:nvGrpSpPr>
        <p:grpSpPr>
          <a:xfrm>
            <a:off x="9896403" y="39108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65" name="Sun 1464">
              <a:extLst>
                <a:ext uri="{FF2B5EF4-FFF2-40B4-BE49-F238E27FC236}">
                  <a16:creationId xmlns:a16="http://schemas.microsoft.com/office/drawing/2014/main" id="{78F681EE-791E-4920-B7D3-FA41984802F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6" name="Oval 1465">
              <a:extLst>
                <a:ext uri="{FF2B5EF4-FFF2-40B4-BE49-F238E27FC236}">
                  <a16:creationId xmlns:a16="http://schemas.microsoft.com/office/drawing/2014/main" id="{595FDAAD-1E17-42CD-8883-AD193DE4300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7" name="Group 1466">
            <a:extLst>
              <a:ext uri="{FF2B5EF4-FFF2-40B4-BE49-F238E27FC236}">
                <a16:creationId xmlns:a16="http://schemas.microsoft.com/office/drawing/2014/main" id="{D80A8673-E0AC-4861-B299-EBF0E86D59B6}"/>
              </a:ext>
            </a:extLst>
          </p:cNvPr>
          <p:cNvGrpSpPr/>
          <p:nvPr/>
        </p:nvGrpSpPr>
        <p:grpSpPr>
          <a:xfrm>
            <a:off x="8762928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68" name="Sun 1467">
              <a:extLst>
                <a:ext uri="{FF2B5EF4-FFF2-40B4-BE49-F238E27FC236}">
                  <a16:creationId xmlns:a16="http://schemas.microsoft.com/office/drawing/2014/main" id="{D8581C3C-25EE-4939-9BC2-CCFEE6D2332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9" name="Oval 1468">
              <a:extLst>
                <a:ext uri="{FF2B5EF4-FFF2-40B4-BE49-F238E27FC236}">
                  <a16:creationId xmlns:a16="http://schemas.microsoft.com/office/drawing/2014/main" id="{E08C15C7-190A-4A06-B71F-6425B6A985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0" name="Group 1469">
            <a:extLst>
              <a:ext uri="{FF2B5EF4-FFF2-40B4-BE49-F238E27FC236}">
                <a16:creationId xmlns:a16="http://schemas.microsoft.com/office/drawing/2014/main" id="{30E25B93-7212-4EF2-8FF9-E73002493F1F}"/>
              </a:ext>
            </a:extLst>
          </p:cNvPr>
          <p:cNvGrpSpPr/>
          <p:nvPr/>
        </p:nvGrpSpPr>
        <p:grpSpPr>
          <a:xfrm>
            <a:off x="5219628" y="26059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71" name="Sun 1470">
              <a:extLst>
                <a:ext uri="{FF2B5EF4-FFF2-40B4-BE49-F238E27FC236}">
                  <a16:creationId xmlns:a16="http://schemas.microsoft.com/office/drawing/2014/main" id="{319F5845-6350-47B3-8AC2-19139504B01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2" name="Oval 1471">
              <a:extLst>
                <a:ext uri="{FF2B5EF4-FFF2-40B4-BE49-F238E27FC236}">
                  <a16:creationId xmlns:a16="http://schemas.microsoft.com/office/drawing/2014/main" id="{D45E5F2A-173C-4DBA-AC97-21593433E92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3" name="Group 1472">
            <a:extLst>
              <a:ext uri="{FF2B5EF4-FFF2-40B4-BE49-F238E27FC236}">
                <a16:creationId xmlns:a16="http://schemas.microsoft.com/office/drawing/2014/main" id="{AC0C8DFC-BA62-4FC6-BFBC-AD0346B35F48}"/>
              </a:ext>
            </a:extLst>
          </p:cNvPr>
          <p:cNvGrpSpPr/>
          <p:nvPr/>
        </p:nvGrpSpPr>
        <p:grpSpPr>
          <a:xfrm>
            <a:off x="4962453" y="4796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74" name="Sun 1473">
              <a:extLst>
                <a:ext uri="{FF2B5EF4-FFF2-40B4-BE49-F238E27FC236}">
                  <a16:creationId xmlns:a16="http://schemas.microsoft.com/office/drawing/2014/main" id="{A0EC4095-9E62-4D5D-B83C-15B16642304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5" name="Oval 1474">
              <a:extLst>
                <a:ext uri="{FF2B5EF4-FFF2-40B4-BE49-F238E27FC236}">
                  <a16:creationId xmlns:a16="http://schemas.microsoft.com/office/drawing/2014/main" id="{391EEDAA-F03B-4E7B-A15A-9DABDCC0B5D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6" name="Group 1475">
            <a:extLst>
              <a:ext uri="{FF2B5EF4-FFF2-40B4-BE49-F238E27FC236}">
                <a16:creationId xmlns:a16="http://schemas.microsoft.com/office/drawing/2014/main" id="{2A7E0B8C-0A73-4BAE-A1F0-ACEE1FCEB623}"/>
              </a:ext>
            </a:extLst>
          </p:cNvPr>
          <p:cNvGrpSpPr/>
          <p:nvPr/>
        </p:nvGrpSpPr>
        <p:grpSpPr>
          <a:xfrm>
            <a:off x="5124378" y="46537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77" name="Sun 1476">
              <a:extLst>
                <a:ext uri="{FF2B5EF4-FFF2-40B4-BE49-F238E27FC236}">
                  <a16:creationId xmlns:a16="http://schemas.microsoft.com/office/drawing/2014/main" id="{76D5322B-38DB-4ADA-BF7B-9BFD502349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8" name="Oval 1477">
              <a:extLst>
                <a:ext uri="{FF2B5EF4-FFF2-40B4-BE49-F238E27FC236}">
                  <a16:creationId xmlns:a16="http://schemas.microsoft.com/office/drawing/2014/main" id="{B576F861-C7C9-4782-A4FD-6E0961640C7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9" name="Group 1478">
            <a:extLst>
              <a:ext uri="{FF2B5EF4-FFF2-40B4-BE49-F238E27FC236}">
                <a16:creationId xmlns:a16="http://schemas.microsoft.com/office/drawing/2014/main" id="{726CE70B-0E76-4020-8933-EE73E16EBEF0}"/>
              </a:ext>
            </a:extLst>
          </p:cNvPr>
          <p:cNvGrpSpPr/>
          <p:nvPr/>
        </p:nvGrpSpPr>
        <p:grpSpPr>
          <a:xfrm>
            <a:off x="5229153" y="44823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0" name="Sun 1479">
              <a:extLst>
                <a:ext uri="{FF2B5EF4-FFF2-40B4-BE49-F238E27FC236}">
                  <a16:creationId xmlns:a16="http://schemas.microsoft.com/office/drawing/2014/main" id="{5A6913CE-9E51-42F2-9832-7F06C35FD5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1" name="Oval 1480">
              <a:extLst>
                <a:ext uri="{FF2B5EF4-FFF2-40B4-BE49-F238E27FC236}">
                  <a16:creationId xmlns:a16="http://schemas.microsoft.com/office/drawing/2014/main" id="{B5E2ED4D-C1BE-48B2-896B-361CF548F0A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82" name="Group 1481">
            <a:extLst>
              <a:ext uri="{FF2B5EF4-FFF2-40B4-BE49-F238E27FC236}">
                <a16:creationId xmlns:a16="http://schemas.microsoft.com/office/drawing/2014/main" id="{326F682E-F010-4C08-A6DB-91505CD1F16E}"/>
              </a:ext>
            </a:extLst>
          </p:cNvPr>
          <p:cNvGrpSpPr/>
          <p:nvPr/>
        </p:nvGrpSpPr>
        <p:grpSpPr>
          <a:xfrm>
            <a:off x="5238678" y="42537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3" name="Sun 1482">
              <a:extLst>
                <a:ext uri="{FF2B5EF4-FFF2-40B4-BE49-F238E27FC236}">
                  <a16:creationId xmlns:a16="http://schemas.microsoft.com/office/drawing/2014/main" id="{CF8DFBCF-AF42-4F26-BF7D-910F3884916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F9F1EAC7-B5EB-4D00-8AA4-57CA9CA1CF4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85" name="Group 1484">
            <a:extLst>
              <a:ext uri="{FF2B5EF4-FFF2-40B4-BE49-F238E27FC236}">
                <a16:creationId xmlns:a16="http://schemas.microsoft.com/office/drawing/2014/main" id="{175C5B8C-A240-44AD-ADAC-B286D43E11B1}"/>
              </a:ext>
            </a:extLst>
          </p:cNvPr>
          <p:cNvGrpSpPr/>
          <p:nvPr/>
        </p:nvGrpSpPr>
        <p:grpSpPr>
          <a:xfrm>
            <a:off x="5210103" y="4034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6" name="Sun 1485">
              <a:extLst>
                <a:ext uri="{FF2B5EF4-FFF2-40B4-BE49-F238E27FC236}">
                  <a16:creationId xmlns:a16="http://schemas.microsoft.com/office/drawing/2014/main" id="{9CE1BFB7-D726-4979-9F7A-5BDCEA26BF5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7" name="Oval 1486">
              <a:extLst>
                <a:ext uri="{FF2B5EF4-FFF2-40B4-BE49-F238E27FC236}">
                  <a16:creationId xmlns:a16="http://schemas.microsoft.com/office/drawing/2014/main" id="{BE14AAE4-1AA6-4D98-A707-3F0A45F7099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88" name="Group 1487">
            <a:extLst>
              <a:ext uri="{FF2B5EF4-FFF2-40B4-BE49-F238E27FC236}">
                <a16:creationId xmlns:a16="http://schemas.microsoft.com/office/drawing/2014/main" id="{880C6A74-8B06-4B73-8A64-F7B1379DDABC}"/>
              </a:ext>
            </a:extLst>
          </p:cNvPr>
          <p:cNvGrpSpPr/>
          <p:nvPr/>
        </p:nvGrpSpPr>
        <p:grpSpPr>
          <a:xfrm>
            <a:off x="5200578" y="38155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9" name="Sun 1488">
              <a:extLst>
                <a:ext uri="{FF2B5EF4-FFF2-40B4-BE49-F238E27FC236}">
                  <a16:creationId xmlns:a16="http://schemas.microsoft.com/office/drawing/2014/main" id="{2AFAA3B7-5338-4BB6-B0FC-FFE982302AC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01898ABB-01DE-4177-B446-2F77FB89311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1" name="Group 1490">
            <a:extLst>
              <a:ext uri="{FF2B5EF4-FFF2-40B4-BE49-F238E27FC236}">
                <a16:creationId xmlns:a16="http://schemas.microsoft.com/office/drawing/2014/main" id="{66688076-0B8C-4E32-A212-32925DC10704}"/>
              </a:ext>
            </a:extLst>
          </p:cNvPr>
          <p:cNvGrpSpPr/>
          <p:nvPr/>
        </p:nvGrpSpPr>
        <p:grpSpPr>
          <a:xfrm>
            <a:off x="90201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92" name="Sun 1491">
              <a:extLst>
                <a:ext uri="{FF2B5EF4-FFF2-40B4-BE49-F238E27FC236}">
                  <a16:creationId xmlns:a16="http://schemas.microsoft.com/office/drawing/2014/main" id="{AC187C0B-AF68-4E73-A49E-B9461B261C0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3" name="Oval 1492">
              <a:extLst>
                <a:ext uri="{FF2B5EF4-FFF2-40B4-BE49-F238E27FC236}">
                  <a16:creationId xmlns:a16="http://schemas.microsoft.com/office/drawing/2014/main" id="{559CBCA0-B1FE-48CB-8FD5-1A29752F2E2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4" name="Group 1493">
            <a:extLst>
              <a:ext uri="{FF2B5EF4-FFF2-40B4-BE49-F238E27FC236}">
                <a16:creationId xmlns:a16="http://schemas.microsoft.com/office/drawing/2014/main" id="{BF6011FF-87FE-4FE7-9A9E-9F260FE19F0D}"/>
              </a:ext>
            </a:extLst>
          </p:cNvPr>
          <p:cNvGrpSpPr/>
          <p:nvPr/>
        </p:nvGrpSpPr>
        <p:grpSpPr>
          <a:xfrm>
            <a:off x="92487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95" name="Sun 1494">
              <a:extLst>
                <a:ext uri="{FF2B5EF4-FFF2-40B4-BE49-F238E27FC236}">
                  <a16:creationId xmlns:a16="http://schemas.microsoft.com/office/drawing/2014/main" id="{04C7EB20-7BCD-4B2A-BE11-84D6D0DA092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6" name="Oval 1495">
              <a:extLst>
                <a:ext uri="{FF2B5EF4-FFF2-40B4-BE49-F238E27FC236}">
                  <a16:creationId xmlns:a16="http://schemas.microsoft.com/office/drawing/2014/main" id="{7A2300FC-123D-481E-AB66-0E9B5B1919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7" name="Group 1496">
            <a:extLst>
              <a:ext uri="{FF2B5EF4-FFF2-40B4-BE49-F238E27FC236}">
                <a16:creationId xmlns:a16="http://schemas.microsoft.com/office/drawing/2014/main" id="{5C40A63C-FED4-4C14-BE22-38CE54B153F7}"/>
              </a:ext>
            </a:extLst>
          </p:cNvPr>
          <p:cNvGrpSpPr/>
          <p:nvPr/>
        </p:nvGrpSpPr>
        <p:grpSpPr>
          <a:xfrm>
            <a:off x="94773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98" name="Sun 1497">
              <a:extLst>
                <a:ext uri="{FF2B5EF4-FFF2-40B4-BE49-F238E27FC236}">
                  <a16:creationId xmlns:a16="http://schemas.microsoft.com/office/drawing/2014/main" id="{1CD7B8EE-3F57-45D5-BD88-B9DD5E05AEE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9" name="Oval 1498">
              <a:extLst>
                <a:ext uri="{FF2B5EF4-FFF2-40B4-BE49-F238E27FC236}">
                  <a16:creationId xmlns:a16="http://schemas.microsoft.com/office/drawing/2014/main" id="{752E945A-9F40-4197-809F-4BDC233E5E7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0" name="Group 1499">
            <a:extLst>
              <a:ext uri="{FF2B5EF4-FFF2-40B4-BE49-F238E27FC236}">
                <a16:creationId xmlns:a16="http://schemas.microsoft.com/office/drawing/2014/main" id="{EAF488B7-478E-41B9-BB90-5C9309F187F2}"/>
              </a:ext>
            </a:extLst>
          </p:cNvPr>
          <p:cNvGrpSpPr/>
          <p:nvPr/>
        </p:nvGrpSpPr>
        <p:grpSpPr>
          <a:xfrm>
            <a:off x="97059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01" name="Sun 1500">
              <a:extLst>
                <a:ext uri="{FF2B5EF4-FFF2-40B4-BE49-F238E27FC236}">
                  <a16:creationId xmlns:a16="http://schemas.microsoft.com/office/drawing/2014/main" id="{0EB66F53-197D-402E-B111-5F800D432A7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2" name="Oval 1501">
              <a:extLst>
                <a:ext uri="{FF2B5EF4-FFF2-40B4-BE49-F238E27FC236}">
                  <a16:creationId xmlns:a16="http://schemas.microsoft.com/office/drawing/2014/main" id="{7B3F4B62-B5F0-4574-870D-18669BD7F9C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3" name="Group 1502">
            <a:extLst>
              <a:ext uri="{FF2B5EF4-FFF2-40B4-BE49-F238E27FC236}">
                <a16:creationId xmlns:a16="http://schemas.microsoft.com/office/drawing/2014/main" id="{51FE664C-8AA4-4010-9535-6E830383E1C5}"/>
              </a:ext>
            </a:extLst>
          </p:cNvPr>
          <p:cNvGrpSpPr/>
          <p:nvPr/>
        </p:nvGrpSpPr>
        <p:grpSpPr>
          <a:xfrm>
            <a:off x="99345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04" name="Sun 1503">
              <a:extLst>
                <a:ext uri="{FF2B5EF4-FFF2-40B4-BE49-F238E27FC236}">
                  <a16:creationId xmlns:a16="http://schemas.microsoft.com/office/drawing/2014/main" id="{524C56AC-4F4C-4AD0-8F83-5CF3593E85A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03CCB182-DAAE-4F9C-A0ED-3C27DFBA1E2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6" name="Group 1505">
            <a:extLst>
              <a:ext uri="{FF2B5EF4-FFF2-40B4-BE49-F238E27FC236}">
                <a16:creationId xmlns:a16="http://schemas.microsoft.com/office/drawing/2014/main" id="{90BFC08A-4686-4C55-9AAC-27A8D1DC9E4D}"/>
              </a:ext>
            </a:extLst>
          </p:cNvPr>
          <p:cNvGrpSpPr/>
          <p:nvPr/>
        </p:nvGrpSpPr>
        <p:grpSpPr>
          <a:xfrm>
            <a:off x="101631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07" name="Sun 1506">
              <a:extLst>
                <a:ext uri="{FF2B5EF4-FFF2-40B4-BE49-F238E27FC236}">
                  <a16:creationId xmlns:a16="http://schemas.microsoft.com/office/drawing/2014/main" id="{0FD1F090-7BE5-4347-9E27-974049B315E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8" name="Oval 1507">
              <a:extLst>
                <a:ext uri="{FF2B5EF4-FFF2-40B4-BE49-F238E27FC236}">
                  <a16:creationId xmlns:a16="http://schemas.microsoft.com/office/drawing/2014/main" id="{7977FA19-4F0D-4B0B-B311-FD7A89890E3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9" name="Group 1508">
            <a:extLst>
              <a:ext uri="{FF2B5EF4-FFF2-40B4-BE49-F238E27FC236}">
                <a16:creationId xmlns:a16="http://schemas.microsoft.com/office/drawing/2014/main" id="{B24545B8-C6AD-403F-9955-CD7CDC8346C9}"/>
              </a:ext>
            </a:extLst>
          </p:cNvPr>
          <p:cNvGrpSpPr/>
          <p:nvPr/>
        </p:nvGrpSpPr>
        <p:grpSpPr>
          <a:xfrm>
            <a:off x="103917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0" name="Sun 1509">
              <a:extLst>
                <a:ext uri="{FF2B5EF4-FFF2-40B4-BE49-F238E27FC236}">
                  <a16:creationId xmlns:a16="http://schemas.microsoft.com/office/drawing/2014/main" id="{E518203C-0724-4C83-AF7B-27671A17597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1" name="Oval 1510">
              <a:extLst>
                <a:ext uri="{FF2B5EF4-FFF2-40B4-BE49-F238E27FC236}">
                  <a16:creationId xmlns:a16="http://schemas.microsoft.com/office/drawing/2014/main" id="{37557179-033D-470F-BD36-768FC98E39F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12" name="Group 1511">
            <a:extLst>
              <a:ext uri="{FF2B5EF4-FFF2-40B4-BE49-F238E27FC236}">
                <a16:creationId xmlns:a16="http://schemas.microsoft.com/office/drawing/2014/main" id="{723B1C26-A256-4A6F-93B9-5C64D40DFEBE}"/>
              </a:ext>
            </a:extLst>
          </p:cNvPr>
          <p:cNvGrpSpPr/>
          <p:nvPr/>
        </p:nvGrpSpPr>
        <p:grpSpPr>
          <a:xfrm>
            <a:off x="106203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3" name="Sun 1512">
              <a:extLst>
                <a:ext uri="{FF2B5EF4-FFF2-40B4-BE49-F238E27FC236}">
                  <a16:creationId xmlns:a16="http://schemas.microsoft.com/office/drawing/2014/main" id="{A5282556-2C62-488F-9023-36E26F7BD96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4" name="Oval 1513">
              <a:extLst>
                <a:ext uri="{FF2B5EF4-FFF2-40B4-BE49-F238E27FC236}">
                  <a16:creationId xmlns:a16="http://schemas.microsoft.com/office/drawing/2014/main" id="{FAE13EBA-8E50-4D79-99FC-E38C3C6D860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15" name="Group 1514">
            <a:extLst>
              <a:ext uri="{FF2B5EF4-FFF2-40B4-BE49-F238E27FC236}">
                <a16:creationId xmlns:a16="http://schemas.microsoft.com/office/drawing/2014/main" id="{0B442769-8960-466C-B44C-9ED6EAA51F36}"/>
              </a:ext>
            </a:extLst>
          </p:cNvPr>
          <p:cNvGrpSpPr/>
          <p:nvPr/>
        </p:nvGrpSpPr>
        <p:grpSpPr>
          <a:xfrm>
            <a:off x="108489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6" name="Sun 1515">
              <a:extLst>
                <a:ext uri="{FF2B5EF4-FFF2-40B4-BE49-F238E27FC236}">
                  <a16:creationId xmlns:a16="http://schemas.microsoft.com/office/drawing/2014/main" id="{995F3CDE-D13A-4A79-8195-51AEEF3BCC3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7" name="Oval 1516">
              <a:extLst>
                <a:ext uri="{FF2B5EF4-FFF2-40B4-BE49-F238E27FC236}">
                  <a16:creationId xmlns:a16="http://schemas.microsoft.com/office/drawing/2014/main" id="{3677D7C7-B09B-438F-BCC5-17935B8DCAB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18" name="Group 1517">
            <a:extLst>
              <a:ext uri="{FF2B5EF4-FFF2-40B4-BE49-F238E27FC236}">
                <a16:creationId xmlns:a16="http://schemas.microsoft.com/office/drawing/2014/main" id="{511F9A00-A7A9-4019-A796-B300E2560604}"/>
              </a:ext>
            </a:extLst>
          </p:cNvPr>
          <p:cNvGrpSpPr/>
          <p:nvPr/>
        </p:nvGrpSpPr>
        <p:grpSpPr>
          <a:xfrm>
            <a:off x="110775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9" name="Sun 1518">
              <a:extLst>
                <a:ext uri="{FF2B5EF4-FFF2-40B4-BE49-F238E27FC236}">
                  <a16:creationId xmlns:a16="http://schemas.microsoft.com/office/drawing/2014/main" id="{CE09F99D-74CE-4ADB-A549-BC8C93A8A8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0" name="Oval 1519">
              <a:extLst>
                <a:ext uri="{FF2B5EF4-FFF2-40B4-BE49-F238E27FC236}">
                  <a16:creationId xmlns:a16="http://schemas.microsoft.com/office/drawing/2014/main" id="{063112F0-B1AA-46BE-B687-C6D7A0CF428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21" name="Group 1520">
            <a:extLst>
              <a:ext uri="{FF2B5EF4-FFF2-40B4-BE49-F238E27FC236}">
                <a16:creationId xmlns:a16="http://schemas.microsoft.com/office/drawing/2014/main" id="{E5661F18-DB41-46F7-A071-4A1BA92C3A22}"/>
              </a:ext>
            </a:extLst>
          </p:cNvPr>
          <p:cNvGrpSpPr/>
          <p:nvPr/>
        </p:nvGrpSpPr>
        <p:grpSpPr>
          <a:xfrm>
            <a:off x="113061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2" name="Sun 1521">
              <a:extLst>
                <a:ext uri="{FF2B5EF4-FFF2-40B4-BE49-F238E27FC236}">
                  <a16:creationId xmlns:a16="http://schemas.microsoft.com/office/drawing/2014/main" id="{7E7CF198-99DA-4886-BA4B-46CDBC4AFE6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3" name="Oval 1522">
              <a:extLst>
                <a:ext uri="{FF2B5EF4-FFF2-40B4-BE49-F238E27FC236}">
                  <a16:creationId xmlns:a16="http://schemas.microsoft.com/office/drawing/2014/main" id="{7505CECF-F8EF-455F-A6F4-E9F416EF11A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9FB8C58-A99E-4E07-8D99-54A24F8BD4E5}"/>
              </a:ext>
            </a:extLst>
          </p:cNvPr>
          <p:cNvGrpSpPr/>
          <p:nvPr/>
        </p:nvGrpSpPr>
        <p:grpSpPr>
          <a:xfrm>
            <a:off x="115347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5" name="Sun 1524">
              <a:extLst>
                <a:ext uri="{FF2B5EF4-FFF2-40B4-BE49-F238E27FC236}">
                  <a16:creationId xmlns:a16="http://schemas.microsoft.com/office/drawing/2014/main" id="{575E1C30-21AA-476A-9727-A569F813CCB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6" name="Oval 1525">
              <a:extLst>
                <a:ext uri="{FF2B5EF4-FFF2-40B4-BE49-F238E27FC236}">
                  <a16:creationId xmlns:a16="http://schemas.microsoft.com/office/drawing/2014/main" id="{9D6D00A9-81C2-4307-A8D1-2DBA4333957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27" name="Group 1526">
            <a:extLst>
              <a:ext uri="{FF2B5EF4-FFF2-40B4-BE49-F238E27FC236}">
                <a16:creationId xmlns:a16="http://schemas.microsoft.com/office/drawing/2014/main" id="{4B573588-D964-4733-8C05-E42FF8225B9D}"/>
              </a:ext>
            </a:extLst>
          </p:cNvPr>
          <p:cNvGrpSpPr/>
          <p:nvPr/>
        </p:nvGrpSpPr>
        <p:grpSpPr>
          <a:xfrm>
            <a:off x="11067978" y="44918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8" name="Sun 1527">
              <a:extLst>
                <a:ext uri="{FF2B5EF4-FFF2-40B4-BE49-F238E27FC236}">
                  <a16:creationId xmlns:a16="http://schemas.microsoft.com/office/drawing/2014/main" id="{61127B81-3475-425C-ABF4-6B57EA59C50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E03863FA-5207-4F79-9458-B823D02E98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0" name="Group 1529">
            <a:extLst>
              <a:ext uri="{FF2B5EF4-FFF2-40B4-BE49-F238E27FC236}">
                <a16:creationId xmlns:a16="http://schemas.microsoft.com/office/drawing/2014/main" id="{B720B6CC-1046-4BEB-8157-BEC4043F41BF}"/>
              </a:ext>
            </a:extLst>
          </p:cNvPr>
          <p:cNvGrpSpPr/>
          <p:nvPr/>
        </p:nvGrpSpPr>
        <p:grpSpPr>
          <a:xfrm>
            <a:off x="11058453" y="42727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31" name="Sun 1530">
              <a:extLst>
                <a:ext uri="{FF2B5EF4-FFF2-40B4-BE49-F238E27FC236}">
                  <a16:creationId xmlns:a16="http://schemas.microsoft.com/office/drawing/2014/main" id="{255CA668-36D8-46E1-9EA8-4B4DC0D8428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49EE37A8-9F00-4F6E-8122-6DEE6C50B00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3" name="Group 1532">
            <a:extLst>
              <a:ext uri="{FF2B5EF4-FFF2-40B4-BE49-F238E27FC236}">
                <a16:creationId xmlns:a16="http://schemas.microsoft.com/office/drawing/2014/main" id="{73E1BAB8-2027-47DD-A457-403E41D8B7BD}"/>
              </a:ext>
            </a:extLst>
          </p:cNvPr>
          <p:cNvGrpSpPr/>
          <p:nvPr/>
        </p:nvGrpSpPr>
        <p:grpSpPr>
          <a:xfrm>
            <a:off x="11067978" y="40156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34" name="Sun 1533">
              <a:extLst>
                <a:ext uri="{FF2B5EF4-FFF2-40B4-BE49-F238E27FC236}">
                  <a16:creationId xmlns:a16="http://schemas.microsoft.com/office/drawing/2014/main" id="{1211820A-F4F0-4211-9005-99D9CE419F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09C94C0D-A72D-43FF-B7D7-56E28083C17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6" name="Group 1535">
            <a:extLst>
              <a:ext uri="{FF2B5EF4-FFF2-40B4-BE49-F238E27FC236}">
                <a16:creationId xmlns:a16="http://schemas.microsoft.com/office/drawing/2014/main" id="{77ACAAC9-CC51-430F-B18A-29358B5D0D33}"/>
              </a:ext>
            </a:extLst>
          </p:cNvPr>
          <p:cNvGrpSpPr/>
          <p:nvPr/>
        </p:nvGrpSpPr>
        <p:grpSpPr>
          <a:xfrm>
            <a:off x="11067978" y="38155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37" name="Sun 1536">
              <a:extLst>
                <a:ext uri="{FF2B5EF4-FFF2-40B4-BE49-F238E27FC236}">
                  <a16:creationId xmlns:a16="http://schemas.microsoft.com/office/drawing/2014/main" id="{744044F6-02B7-4113-A93E-7137C315AA9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4D261B8A-2D48-4F63-B61E-EDF5EE2DFB0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9" name="Group 1538">
            <a:extLst>
              <a:ext uri="{FF2B5EF4-FFF2-40B4-BE49-F238E27FC236}">
                <a16:creationId xmlns:a16="http://schemas.microsoft.com/office/drawing/2014/main" id="{45724656-7FA1-4AD5-B86C-9FA9FC65E52F}"/>
              </a:ext>
            </a:extLst>
          </p:cNvPr>
          <p:cNvGrpSpPr/>
          <p:nvPr/>
        </p:nvGrpSpPr>
        <p:grpSpPr>
          <a:xfrm>
            <a:off x="11087028" y="36060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0" name="Sun 1539">
              <a:extLst>
                <a:ext uri="{FF2B5EF4-FFF2-40B4-BE49-F238E27FC236}">
                  <a16:creationId xmlns:a16="http://schemas.microsoft.com/office/drawing/2014/main" id="{958B58E6-D513-4BD6-A73B-332FFE0A7FB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7E48964-B63A-4597-B4B8-DBBBBF7EB45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2" name="Group 1541">
            <a:extLst>
              <a:ext uri="{FF2B5EF4-FFF2-40B4-BE49-F238E27FC236}">
                <a16:creationId xmlns:a16="http://schemas.microsoft.com/office/drawing/2014/main" id="{44962456-ACAD-4963-964C-3F6FA0C47609}"/>
              </a:ext>
            </a:extLst>
          </p:cNvPr>
          <p:cNvGrpSpPr/>
          <p:nvPr/>
        </p:nvGrpSpPr>
        <p:grpSpPr>
          <a:xfrm>
            <a:off x="11134653" y="33869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3" name="Sun 1542">
              <a:extLst>
                <a:ext uri="{FF2B5EF4-FFF2-40B4-BE49-F238E27FC236}">
                  <a16:creationId xmlns:a16="http://schemas.microsoft.com/office/drawing/2014/main" id="{19FD8F67-2E06-4294-A5E0-C57454A4161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8BC3744C-9804-47C8-BD47-D878F1C3BEE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5" name="Group 1544">
            <a:extLst>
              <a:ext uri="{FF2B5EF4-FFF2-40B4-BE49-F238E27FC236}">
                <a16:creationId xmlns:a16="http://schemas.microsoft.com/office/drawing/2014/main" id="{CA7EBD58-2A3B-4FC8-B062-B54B9278B76E}"/>
              </a:ext>
            </a:extLst>
          </p:cNvPr>
          <p:cNvGrpSpPr/>
          <p:nvPr/>
        </p:nvGrpSpPr>
        <p:grpSpPr>
          <a:xfrm>
            <a:off x="11182278" y="31583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6" name="Sun 1545">
              <a:extLst>
                <a:ext uri="{FF2B5EF4-FFF2-40B4-BE49-F238E27FC236}">
                  <a16:creationId xmlns:a16="http://schemas.microsoft.com/office/drawing/2014/main" id="{88A50B55-6E6E-4E1C-B3B6-A22C8FF0D88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6894F668-1A3D-422E-9CE0-EC0C0331CFC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8" name="Group 1547">
            <a:extLst>
              <a:ext uri="{FF2B5EF4-FFF2-40B4-BE49-F238E27FC236}">
                <a16:creationId xmlns:a16="http://schemas.microsoft.com/office/drawing/2014/main" id="{6E69ACA9-F56C-4B80-BF76-A901A01299FC}"/>
              </a:ext>
            </a:extLst>
          </p:cNvPr>
          <p:cNvGrpSpPr/>
          <p:nvPr/>
        </p:nvGrpSpPr>
        <p:grpSpPr>
          <a:xfrm>
            <a:off x="11268003" y="29678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9" name="Sun 1548">
              <a:extLst>
                <a:ext uri="{FF2B5EF4-FFF2-40B4-BE49-F238E27FC236}">
                  <a16:creationId xmlns:a16="http://schemas.microsoft.com/office/drawing/2014/main" id="{D53E4F6A-8999-4934-860A-F5747E3E1C1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0" name="Oval 1549">
              <a:extLst>
                <a:ext uri="{FF2B5EF4-FFF2-40B4-BE49-F238E27FC236}">
                  <a16:creationId xmlns:a16="http://schemas.microsoft.com/office/drawing/2014/main" id="{C9DE3723-5CC0-4D4A-A461-8576945BE6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51" name="Group 1550">
            <a:extLst>
              <a:ext uri="{FF2B5EF4-FFF2-40B4-BE49-F238E27FC236}">
                <a16:creationId xmlns:a16="http://schemas.microsoft.com/office/drawing/2014/main" id="{F9C36C69-CDC4-4A93-91FF-6A70218ACAA2}"/>
              </a:ext>
            </a:extLst>
          </p:cNvPr>
          <p:cNvGrpSpPr/>
          <p:nvPr/>
        </p:nvGrpSpPr>
        <p:grpSpPr>
          <a:xfrm>
            <a:off x="11001303" y="29392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52" name="Sun 1551">
              <a:extLst>
                <a:ext uri="{FF2B5EF4-FFF2-40B4-BE49-F238E27FC236}">
                  <a16:creationId xmlns:a16="http://schemas.microsoft.com/office/drawing/2014/main" id="{806A3774-FC78-4A8B-AF90-83F49C5B550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3" name="Oval 1552">
              <a:extLst>
                <a:ext uri="{FF2B5EF4-FFF2-40B4-BE49-F238E27FC236}">
                  <a16:creationId xmlns:a16="http://schemas.microsoft.com/office/drawing/2014/main" id="{EE4C732D-5979-4CB6-8BBC-97B26E1E4A2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54" name="Group 1553">
            <a:extLst>
              <a:ext uri="{FF2B5EF4-FFF2-40B4-BE49-F238E27FC236}">
                <a16:creationId xmlns:a16="http://schemas.microsoft.com/office/drawing/2014/main" id="{73B5FD73-ED4C-4EC1-996E-F403A4AC5880}"/>
              </a:ext>
            </a:extLst>
          </p:cNvPr>
          <p:cNvGrpSpPr/>
          <p:nvPr/>
        </p:nvGrpSpPr>
        <p:grpSpPr>
          <a:xfrm>
            <a:off x="10772703" y="30250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55" name="Sun 1554">
              <a:extLst>
                <a:ext uri="{FF2B5EF4-FFF2-40B4-BE49-F238E27FC236}">
                  <a16:creationId xmlns:a16="http://schemas.microsoft.com/office/drawing/2014/main" id="{3B6D5102-49D3-4BCC-ADF3-5DB775FF2F7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6" name="Oval 1555">
              <a:extLst>
                <a:ext uri="{FF2B5EF4-FFF2-40B4-BE49-F238E27FC236}">
                  <a16:creationId xmlns:a16="http://schemas.microsoft.com/office/drawing/2014/main" id="{80211F65-B866-4E85-B2BA-B8695481F8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57" name="Group 1556">
            <a:extLst>
              <a:ext uri="{FF2B5EF4-FFF2-40B4-BE49-F238E27FC236}">
                <a16:creationId xmlns:a16="http://schemas.microsoft.com/office/drawing/2014/main" id="{9EEC5D41-EDA5-4867-8F4C-8658B41E14BE}"/>
              </a:ext>
            </a:extLst>
          </p:cNvPr>
          <p:cNvGrpSpPr/>
          <p:nvPr/>
        </p:nvGrpSpPr>
        <p:grpSpPr>
          <a:xfrm>
            <a:off x="10563153" y="31488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58" name="Sun 1557">
              <a:extLst>
                <a:ext uri="{FF2B5EF4-FFF2-40B4-BE49-F238E27FC236}">
                  <a16:creationId xmlns:a16="http://schemas.microsoft.com/office/drawing/2014/main" id="{61E15E3A-EDE8-4F1E-AC0F-C8A2E405469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9" name="Oval 1558">
              <a:extLst>
                <a:ext uri="{FF2B5EF4-FFF2-40B4-BE49-F238E27FC236}">
                  <a16:creationId xmlns:a16="http://schemas.microsoft.com/office/drawing/2014/main" id="{424FA4E0-128B-423E-BA04-1FF0C8C83B0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0" name="Group 1559">
            <a:extLst>
              <a:ext uri="{FF2B5EF4-FFF2-40B4-BE49-F238E27FC236}">
                <a16:creationId xmlns:a16="http://schemas.microsoft.com/office/drawing/2014/main" id="{585F0338-0985-4FDD-8253-5ECFF076B1D6}"/>
              </a:ext>
            </a:extLst>
          </p:cNvPr>
          <p:cNvGrpSpPr/>
          <p:nvPr/>
        </p:nvGrpSpPr>
        <p:grpSpPr>
          <a:xfrm>
            <a:off x="10363128" y="33012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61" name="Sun 1560">
              <a:extLst>
                <a:ext uri="{FF2B5EF4-FFF2-40B4-BE49-F238E27FC236}">
                  <a16:creationId xmlns:a16="http://schemas.microsoft.com/office/drawing/2014/main" id="{5F30CD05-2079-401F-9157-3A9840FDD20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2" name="Oval 1561">
              <a:extLst>
                <a:ext uri="{FF2B5EF4-FFF2-40B4-BE49-F238E27FC236}">
                  <a16:creationId xmlns:a16="http://schemas.microsoft.com/office/drawing/2014/main" id="{B0E9778E-41E7-450C-8C91-223D88005C7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3" name="Group 1562">
            <a:extLst>
              <a:ext uri="{FF2B5EF4-FFF2-40B4-BE49-F238E27FC236}">
                <a16:creationId xmlns:a16="http://schemas.microsoft.com/office/drawing/2014/main" id="{DBC15D84-6802-4A3E-B167-EB2AE6FFBB60}"/>
              </a:ext>
            </a:extLst>
          </p:cNvPr>
          <p:cNvGrpSpPr/>
          <p:nvPr/>
        </p:nvGrpSpPr>
        <p:grpSpPr>
          <a:xfrm>
            <a:off x="10191678" y="35012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64" name="Sun 1563">
              <a:extLst>
                <a:ext uri="{FF2B5EF4-FFF2-40B4-BE49-F238E27FC236}">
                  <a16:creationId xmlns:a16="http://schemas.microsoft.com/office/drawing/2014/main" id="{13C4485B-66A4-4AB3-9B3C-960B4D323B2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5" name="Oval 1564">
              <a:extLst>
                <a:ext uri="{FF2B5EF4-FFF2-40B4-BE49-F238E27FC236}">
                  <a16:creationId xmlns:a16="http://schemas.microsoft.com/office/drawing/2014/main" id="{9234F0C9-8766-4F71-9D59-3E43394EA3C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6" name="Group 1565">
            <a:extLst>
              <a:ext uri="{FF2B5EF4-FFF2-40B4-BE49-F238E27FC236}">
                <a16:creationId xmlns:a16="http://schemas.microsoft.com/office/drawing/2014/main" id="{DD301E0F-AE37-48E6-94E9-D37030F2D44D}"/>
              </a:ext>
            </a:extLst>
          </p:cNvPr>
          <p:cNvGrpSpPr/>
          <p:nvPr/>
        </p:nvGrpSpPr>
        <p:grpSpPr>
          <a:xfrm>
            <a:off x="8743010" y="17567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67" name="Sun 1566">
              <a:extLst>
                <a:ext uri="{FF2B5EF4-FFF2-40B4-BE49-F238E27FC236}">
                  <a16:creationId xmlns:a16="http://schemas.microsoft.com/office/drawing/2014/main" id="{9B9447EE-3E7E-4C4E-96D6-1AF291E0C0A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8" name="Oval 1567">
              <a:extLst>
                <a:ext uri="{FF2B5EF4-FFF2-40B4-BE49-F238E27FC236}">
                  <a16:creationId xmlns:a16="http://schemas.microsoft.com/office/drawing/2014/main" id="{18BA9AF6-E173-4389-AA40-AB67FE29D94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9" name="Group 1568">
            <a:extLst>
              <a:ext uri="{FF2B5EF4-FFF2-40B4-BE49-F238E27FC236}">
                <a16:creationId xmlns:a16="http://schemas.microsoft.com/office/drawing/2014/main" id="{DEBCCD14-0393-4419-927A-87492B899736}"/>
              </a:ext>
            </a:extLst>
          </p:cNvPr>
          <p:cNvGrpSpPr/>
          <p:nvPr/>
        </p:nvGrpSpPr>
        <p:grpSpPr>
          <a:xfrm>
            <a:off x="8647760" y="24902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0" name="Sun 1569">
              <a:extLst>
                <a:ext uri="{FF2B5EF4-FFF2-40B4-BE49-F238E27FC236}">
                  <a16:creationId xmlns:a16="http://schemas.microsoft.com/office/drawing/2014/main" id="{6A61E6EC-0A5B-4AAD-ABCA-CEBB1B924B4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1" name="Oval 1570">
              <a:extLst>
                <a:ext uri="{FF2B5EF4-FFF2-40B4-BE49-F238E27FC236}">
                  <a16:creationId xmlns:a16="http://schemas.microsoft.com/office/drawing/2014/main" id="{1BB99A94-F0C4-4D02-B5F9-5DF24CCC40C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2" name="Group 1571">
            <a:extLst>
              <a:ext uri="{FF2B5EF4-FFF2-40B4-BE49-F238E27FC236}">
                <a16:creationId xmlns:a16="http://schemas.microsoft.com/office/drawing/2014/main" id="{E895A934-E8A8-485C-9D55-7C673B7CBA48}"/>
              </a:ext>
            </a:extLst>
          </p:cNvPr>
          <p:cNvGrpSpPr/>
          <p:nvPr/>
        </p:nvGrpSpPr>
        <p:grpSpPr>
          <a:xfrm>
            <a:off x="11190935" y="28616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3" name="Sun 1572">
              <a:extLst>
                <a:ext uri="{FF2B5EF4-FFF2-40B4-BE49-F238E27FC236}">
                  <a16:creationId xmlns:a16="http://schemas.microsoft.com/office/drawing/2014/main" id="{C26DC0E1-F35A-405C-9126-8C2E82F7813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4" name="Oval 1573">
              <a:extLst>
                <a:ext uri="{FF2B5EF4-FFF2-40B4-BE49-F238E27FC236}">
                  <a16:creationId xmlns:a16="http://schemas.microsoft.com/office/drawing/2014/main" id="{32FF9F12-DD21-4FB1-9F61-E023248B869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5" name="Group 1574">
            <a:extLst>
              <a:ext uri="{FF2B5EF4-FFF2-40B4-BE49-F238E27FC236}">
                <a16:creationId xmlns:a16="http://schemas.microsoft.com/office/drawing/2014/main" id="{19759C93-01D3-456D-A17D-A4D47729B78B}"/>
              </a:ext>
            </a:extLst>
          </p:cNvPr>
          <p:cNvGrpSpPr/>
          <p:nvPr/>
        </p:nvGrpSpPr>
        <p:grpSpPr>
          <a:xfrm>
            <a:off x="11048060" y="27473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6" name="Sun 1575">
              <a:extLst>
                <a:ext uri="{FF2B5EF4-FFF2-40B4-BE49-F238E27FC236}">
                  <a16:creationId xmlns:a16="http://schemas.microsoft.com/office/drawing/2014/main" id="{028AA17B-667A-4840-A18E-D891463F272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7" name="Oval 1576">
              <a:extLst>
                <a:ext uri="{FF2B5EF4-FFF2-40B4-BE49-F238E27FC236}">
                  <a16:creationId xmlns:a16="http://schemas.microsoft.com/office/drawing/2014/main" id="{64778388-B831-4AEC-B891-6F3508507BF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8" name="Group 1577">
            <a:extLst>
              <a:ext uri="{FF2B5EF4-FFF2-40B4-BE49-F238E27FC236}">
                <a16:creationId xmlns:a16="http://schemas.microsoft.com/office/drawing/2014/main" id="{191D6843-1E79-4406-84E7-6FA0035058FB}"/>
              </a:ext>
            </a:extLst>
          </p:cNvPr>
          <p:cNvGrpSpPr/>
          <p:nvPr/>
        </p:nvGrpSpPr>
        <p:grpSpPr>
          <a:xfrm>
            <a:off x="10895660" y="28140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9" name="Sun 1578">
              <a:extLst>
                <a:ext uri="{FF2B5EF4-FFF2-40B4-BE49-F238E27FC236}">
                  <a16:creationId xmlns:a16="http://schemas.microsoft.com/office/drawing/2014/main" id="{C3E106DF-0421-4911-8320-EB8B9CB9A7A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0" name="Oval 1579">
              <a:extLst>
                <a:ext uri="{FF2B5EF4-FFF2-40B4-BE49-F238E27FC236}">
                  <a16:creationId xmlns:a16="http://schemas.microsoft.com/office/drawing/2014/main" id="{833764D6-3228-4C11-9112-5F7E995D1D7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1" name="Group 1580">
            <a:extLst>
              <a:ext uri="{FF2B5EF4-FFF2-40B4-BE49-F238E27FC236}">
                <a16:creationId xmlns:a16="http://schemas.microsoft.com/office/drawing/2014/main" id="{8145708D-FF75-49C0-8E41-AC16BCBDBE4A}"/>
              </a:ext>
            </a:extLst>
          </p:cNvPr>
          <p:cNvGrpSpPr/>
          <p:nvPr/>
        </p:nvGrpSpPr>
        <p:grpSpPr>
          <a:xfrm>
            <a:off x="10743260" y="28997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82" name="Sun 1581">
              <a:extLst>
                <a:ext uri="{FF2B5EF4-FFF2-40B4-BE49-F238E27FC236}">
                  <a16:creationId xmlns:a16="http://schemas.microsoft.com/office/drawing/2014/main" id="{F197897A-3EA2-426C-B479-3E2D51A0694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3" name="Oval 1582">
              <a:extLst>
                <a:ext uri="{FF2B5EF4-FFF2-40B4-BE49-F238E27FC236}">
                  <a16:creationId xmlns:a16="http://schemas.microsoft.com/office/drawing/2014/main" id="{6497E337-6A60-4168-8A42-85F06156F62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4" name="Group 1583">
            <a:extLst>
              <a:ext uri="{FF2B5EF4-FFF2-40B4-BE49-F238E27FC236}">
                <a16:creationId xmlns:a16="http://schemas.microsoft.com/office/drawing/2014/main" id="{55C4F8F7-92A9-4C53-8E54-754DE1A75B31}"/>
              </a:ext>
            </a:extLst>
          </p:cNvPr>
          <p:cNvGrpSpPr/>
          <p:nvPr/>
        </p:nvGrpSpPr>
        <p:grpSpPr>
          <a:xfrm>
            <a:off x="10581335" y="29855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85" name="Sun 1584">
              <a:extLst>
                <a:ext uri="{FF2B5EF4-FFF2-40B4-BE49-F238E27FC236}">
                  <a16:creationId xmlns:a16="http://schemas.microsoft.com/office/drawing/2014/main" id="{1F978B01-A3D8-44F5-B9CE-C4445F2F529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6" name="Oval 1585">
              <a:extLst>
                <a:ext uri="{FF2B5EF4-FFF2-40B4-BE49-F238E27FC236}">
                  <a16:creationId xmlns:a16="http://schemas.microsoft.com/office/drawing/2014/main" id="{86FFD1BE-E308-4D8D-B2FD-492BA1B898D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7" name="Group 1586">
            <a:extLst>
              <a:ext uri="{FF2B5EF4-FFF2-40B4-BE49-F238E27FC236}">
                <a16:creationId xmlns:a16="http://schemas.microsoft.com/office/drawing/2014/main" id="{B6907E47-6870-408E-B1AB-A7539676EA3D}"/>
              </a:ext>
            </a:extLst>
          </p:cNvPr>
          <p:cNvGrpSpPr/>
          <p:nvPr/>
        </p:nvGrpSpPr>
        <p:grpSpPr>
          <a:xfrm>
            <a:off x="10419410" y="31188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88" name="Sun 1587">
              <a:extLst>
                <a:ext uri="{FF2B5EF4-FFF2-40B4-BE49-F238E27FC236}">
                  <a16:creationId xmlns:a16="http://schemas.microsoft.com/office/drawing/2014/main" id="{26BB8735-6B4F-4CEC-96B5-54D85F6EF05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9" name="Oval 1588">
              <a:extLst>
                <a:ext uri="{FF2B5EF4-FFF2-40B4-BE49-F238E27FC236}">
                  <a16:creationId xmlns:a16="http://schemas.microsoft.com/office/drawing/2014/main" id="{B4CE883F-43B0-43AB-AA04-BD7A5B1EDFB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0" name="Group 1589">
            <a:extLst>
              <a:ext uri="{FF2B5EF4-FFF2-40B4-BE49-F238E27FC236}">
                <a16:creationId xmlns:a16="http://schemas.microsoft.com/office/drawing/2014/main" id="{4B921EFB-771E-4A88-997A-05E40353E403}"/>
              </a:ext>
            </a:extLst>
          </p:cNvPr>
          <p:cNvGrpSpPr/>
          <p:nvPr/>
        </p:nvGrpSpPr>
        <p:grpSpPr>
          <a:xfrm>
            <a:off x="10247960" y="32712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91" name="Sun 1590">
              <a:extLst>
                <a:ext uri="{FF2B5EF4-FFF2-40B4-BE49-F238E27FC236}">
                  <a16:creationId xmlns:a16="http://schemas.microsoft.com/office/drawing/2014/main" id="{45947B60-04F5-4B65-A488-026630B9AB3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2" name="Oval 1591">
              <a:extLst>
                <a:ext uri="{FF2B5EF4-FFF2-40B4-BE49-F238E27FC236}">
                  <a16:creationId xmlns:a16="http://schemas.microsoft.com/office/drawing/2014/main" id="{ABD4B0EA-54BA-44C0-99DC-A11D83F1649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3" name="Group 1592">
            <a:extLst>
              <a:ext uri="{FF2B5EF4-FFF2-40B4-BE49-F238E27FC236}">
                <a16:creationId xmlns:a16="http://schemas.microsoft.com/office/drawing/2014/main" id="{0FF165AD-A140-4D8A-8E2A-31C3AF2778E6}"/>
              </a:ext>
            </a:extLst>
          </p:cNvPr>
          <p:cNvGrpSpPr/>
          <p:nvPr/>
        </p:nvGrpSpPr>
        <p:grpSpPr>
          <a:xfrm>
            <a:off x="10124135" y="34141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94" name="Sun 1593">
              <a:extLst>
                <a:ext uri="{FF2B5EF4-FFF2-40B4-BE49-F238E27FC236}">
                  <a16:creationId xmlns:a16="http://schemas.microsoft.com/office/drawing/2014/main" id="{93D140AF-FC22-4579-9AB6-31061A05BD6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5" name="Oval 1594">
              <a:extLst>
                <a:ext uri="{FF2B5EF4-FFF2-40B4-BE49-F238E27FC236}">
                  <a16:creationId xmlns:a16="http://schemas.microsoft.com/office/drawing/2014/main" id="{1385EEBA-511B-4D68-A63F-4EB7C26E788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6" name="Group 1595">
            <a:extLst>
              <a:ext uri="{FF2B5EF4-FFF2-40B4-BE49-F238E27FC236}">
                <a16:creationId xmlns:a16="http://schemas.microsoft.com/office/drawing/2014/main" id="{149A057C-BC44-4353-B215-8E9B923F4B17}"/>
              </a:ext>
            </a:extLst>
          </p:cNvPr>
          <p:cNvGrpSpPr/>
          <p:nvPr/>
        </p:nvGrpSpPr>
        <p:grpSpPr>
          <a:xfrm>
            <a:off x="10009835" y="35379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97" name="Sun 1596">
              <a:extLst>
                <a:ext uri="{FF2B5EF4-FFF2-40B4-BE49-F238E27FC236}">
                  <a16:creationId xmlns:a16="http://schemas.microsoft.com/office/drawing/2014/main" id="{023B7F02-09F0-448A-8E5A-93EB966386F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8" name="Oval 1597">
              <a:extLst>
                <a:ext uri="{FF2B5EF4-FFF2-40B4-BE49-F238E27FC236}">
                  <a16:creationId xmlns:a16="http://schemas.microsoft.com/office/drawing/2014/main" id="{3E8B9419-CDF0-4545-AB42-F8F1F763766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9" name="Group 1598">
            <a:extLst>
              <a:ext uri="{FF2B5EF4-FFF2-40B4-BE49-F238E27FC236}">
                <a16:creationId xmlns:a16="http://schemas.microsoft.com/office/drawing/2014/main" id="{A45856E0-C41F-4018-AFC5-C30510B91F85}"/>
              </a:ext>
            </a:extLst>
          </p:cNvPr>
          <p:cNvGrpSpPr/>
          <p:nvPr/>
        </p:nvGrpSpPr>
        <p:grpSpPr>
          <a:xfrm>
            <a:off x="8762928" y="23487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0" name="Sun 1599">
              <a:extLst>
                <a:ext uri="{FF2B5EF4-FFF2-40B4-BE49-F238E27FC236}">
                  <a16:creationId xmlns:a16="http://schemas.microsoft.com/office/drawing/2014/main" id="{E8266FCD-E299-4E5A-B986-FEC95DD27F7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1" name="Oval 1600">
              <a:extLst>
                <a:ext uri="{FF2B5EF4-FFF2-40B4-BE49-F238E27FC236}">
                  <a16:creationId xmlns:a16="http://schemas.microsoft.com/office/drawing/2014/main" id="{6FAB3664-E163-40C8-868A-D14DEA4E3F4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02" name="Group 1601">
            <a:extLst>
              <a:ext uri="{FF2B5EF4-FFF2-40B4-BE49-F238E27FC236}">
                <a16:creationId xmlns:a16="http://schemas.microsoft.com/office/drawing/2014/main" id="{80F025D3-48B5-451C-AB33-B4A5EE5849BE}"/>
              </a:ext>
            </a:extLst>
          </p:cNvPr>
          <p:cNvGrpSpPr/>
          <p:nvPr/>
        </p:nvGrpSpPr>
        <p:grpSpPr>
          <a:xfrm>
            <a:off x="8772453" y="25582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3" name="Sun 1602">
              <a:extLst>
                <a:ext uri="{FF2B5EF4-FFF2-40B4-BE49-F238E27FC236}">
                  <a16:creationId xmlns:a16="http://schemas.microsoft.com/office/drawing/2014/main" id="{357E99FE-8373-4209-9B98-A264BB3912A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4" name="Oval 1603">
              <a:extLst>
                <a:ext uri="{FF2B5EF4-FFF2-40B4-BE49-F238E27FC236}">
                  <a16:creationId xmlns:a16="http://schemas.microsoft.com/office/drawing/2014/main" id="{0A0FD268-BA99-421C-AB17-B3E856F28CE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05" name="Group 1604">
            <a:extLst>
              <a:ext uri="{FF2B5EF4-FFF2-40B4-BE49-F238E27FC236}">
                <a16:creationId xmlns:a16="http://schemas.microsoft.com/office/drawing/2014/main" id="{9D6CBD9C-9CD5-4D67-94D7-06918957A433}"/>
              </a:ext>
            </a:extLst>
          </p:cNvPr>
          <p:cNvGrpSpPr/>
          <p:nvPr/>
        </p:nvGrpSpPr>
        <p:grpSpPr>
          <a:xfrm>
            <a:off x="574319" y="240511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6" name="Sun 1605">
              <a:extLst>
                <a:ext uri="{FF2B5EF4-FFF2-40B4-BE49-F238E27FC236}">
                  <a16:creationId xmlns:a16="http://schemas.microsoft.com/office/drawing/2014/main" id="{96481D19-A782-431B-BF77-6894EECB2A8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7" name="Oval 1606">
              <a:extLst>
                <a:ext uri="{FF2B5EF4-FFF2-40B4-BE49-F238E27FC236}">
                  <a16:creationId xmlns:a16="http://schemas.microsoft.com/office/drawing/2014/main" id="{22F58D29-3D04-4E42-B78C-FB29BE81BA1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08" name="Group 1607">
            <a:extLst>
              <a:ext uri="{FF2B5EF4-FFF2-40B4-BE49-F238E27FC236}">
                <a16:creationId xmlns:a16="http://schemas.microsoft.com/office/drawing/2014/main" id="{32F520F3-8F07-4294-9D0D-41FEDBC24F69}"/>
              </a:ext>
            </a:extLst>
          </p:cNvPr>
          <p:cNvGrpSpPr/>
          <p:nvPr/>
        </p:nvGrpSpPr>
        <p:grpSpPr>
          <a:xfrm>
            <a:off x="233322" y="2550831"/>
            <a:ext cx="224389" cy="224389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9" name="Sun 1608">
              <a:extLst>
                <a:ext uri="{FF2B5EF4-FFF2-40B4-BE49-F238E27FC236}">
                  <a16:creationId xmlns:a16="http://schemas.microsoft.com/office/drawing/2014/main" id="{DBFF8DB3-2C16-42B5-8FE4-41523C6160F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10" name="Oval 1609">
              <a:extLst>
                <a:ext uri="{FF2B5EF4-FFF2-40B4-BE49-F238E27FC236}">
                  <a16:creationId xmlns:a16="http://schemas.microsoft.com/office/drawing/2014/main" id="{05739AA3-2433-4B4C-821F-F773A09CED6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4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5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5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5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50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5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50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5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50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5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5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5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5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5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5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50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5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5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5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5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5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5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50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5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5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5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5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5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5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5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5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5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5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5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5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5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5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5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5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50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50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50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50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50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50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50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50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5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50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50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50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4" dur="50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6" dur="50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5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5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5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5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6" dur="5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8" dur="5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5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50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4" dur="5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5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5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5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50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50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50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5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50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50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500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50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5000" fill="hold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50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2" dur="500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50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50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50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5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5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4" dur="5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6" dur="50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50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0" dur="50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2" dur="50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50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6" dur="500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50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5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2" dur="5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5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5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50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0" dur="5000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2" dur="50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4" dur="50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6" dur="50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8" dur="5000" fill="hold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500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2" dur="5000" fill="hold"/>
                                        <p:tgtEl>
                                          <p:spTgt spid="1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4" dur="50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500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50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50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5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4" dur="5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50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50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0" dur="50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5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4" dur="5000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5000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8" dur="50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0" dur="50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50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4" dur="5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6" dur="5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8" dur="50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0" dur="500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2" dur="50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4" dur="5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6" dur="5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5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50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2" dur="5000" fill="hold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4" dur="50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6" dur="5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8" dur="50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0" dur="50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2" dur="50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50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6" dur="5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8" dur="5000" fill="hold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0" dur="5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2" dur="50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4" dur="5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6" dur="50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8" dur="50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50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Isosceles Triangle 189">
            <a:extLst>
              <a:ext uri="{FF2B5EF4-FFF2-40B4-BE49-F238E27FC236}">
                <a16:creationId xmlns:a16="http://schemas.microsoft.com/office/drawing/2014/main" id="{BD4024C0-087C-4514-916E-1D83D6E21FBF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Isosceles Triangle 190">
            <a:extLst>
              <a:ext uri="{FF2B5EF4-FFF2-40B4-BE49-F238E27FC236}">
                <a16:creationId xmlns:a16="http://schemas.microsoft.com/office/drawing/2014/main" id="{5BFF9C00-BF96-426D-B3DF-B5F2CDA29B35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Isosceles Triangle 191">
            <a:extLst>
              <a:ext uri="{FF2B5EF4-FFF2-40B4-BE49-F238E27FC236}">
                <a16:creationId xmlns:a16="http://schemas.microsoft.com/office/drawing/2014/main" id="{B6B932DE-98BF-4520-B186-10E5549DDD0E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E5396C3F-AD38-42E8-BF45-B96E199A26E7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2BE80B5F-D9D0-4C9E-93EF-B081AA89449D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975707D0-8964-4FD1-BB63-B0B3963192D7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8E82BF53-AC97-4098-8B39-B569F796F408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713DF52B-A795-4913-BCAF-411AF66D020B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id="{DE015517-A9A8-4235-9651-A66C45E8ED5B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Isosceles Triangle 198">
            <a:extLst>
              <a:ext uri="{FF2B5EF4-FFF2-40B4-BE49-F238E27FC236}">
                <a16:creationId xmlns:a16="http://schemas.microsoft.com/office/drawing/2014/main" id="{AA13B324-87E3-4D25-9255-E069B7F2E69D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E45EFD93-2E83-4CAA-91AF-6E8986CC1A0D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23B667B4-1D85-47BF-B738-B2BE52F9EC53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FD8BD2F5-8202-47C4-A4E6-95780C2BB930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65A342F4-B11D-4084-8E36-29CCDADCF374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18A1E2BD-7CE0-4A9A-86AB-D2AE3D2BAFB2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id="{D373311E-DE7C-446D-8036-2BE8F74C949A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C0642B7D-371A-4D65-9EDF-DC0E62442B6A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98573E76-6219-44FA-B29A-78ED914246AC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14E7EFF9-F1C5-47A2-AFD0-C5C0AD264B11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9AC7ECEC-9B71-4324-9315-92F4194DE4A1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285D7C20-F340-48D7-9D10-A4F4EA809A65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7BACA542-4FFD-41A5-80AE-EA4DFE8EB904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C2A3E79D-BCC5-4524-B299-F2E99E681681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2F9C9DA8-6A12-4BE0-828C-41C94FB041D2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Isosceles Triangle 213">
            <a:extLst>
              <a:ext uri="{FF2B5EF4-FFF2-40B4-BE49-F238E27FC236}">
                <a16:creationId xmlns:a16="http://schemas.microsoft.com/office/drawing/2014/main" id="{7ED24E3D-ADE8-4BFA-B37A-960182067931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Isosceles Triangle 214">
            <a:extLst>
              <a:ext uri="{FF2B5EF4-FFF2-40B4-BE49-F238E27FC236}">
                <a16:creationId xmlns:a16="http://schemas.microsoft.com/office/drawing/2014/main" id="{3F81D90E-D6D0-49C9-B3F8-A06B3542E073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52EBADBF-1200-4C67-8ABB-6B352DB1A1E2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DEC48E64-72EC-441F-BF05-28E6951F31AF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F237FEF1-5F93-463C-B329-E87170F59190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69C731DD-3A9C-4BBD-9ABE-730CEB1FE608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EC547F5E-3CBA-47BB-BCC0-44DBFEC916AA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891A9CAE-2B87-4F5A-B419-A202D971A6CF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885F47AA-82E0-434B-8756-34ACE684DE21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7F0D86DC-A63C-4586-A732-45F551A58394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68E4ECAE-B105-4D7F-84F4-B2125BEABEAB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3AB310F1-88AD-4223-83DB-63BBF8E4E571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Isosceles Triangle 225">
            <a:extLst>
              <a:ext uri="{FF2B5EF4-FFF2-40B4-BE49-F238E27FC236}">
                <a16:creationId xmlns:a16="http://schemas.microsoft.com/office/drawing/2014/main" id="{D905AB9B-8830-447F-9501-4758FE74A500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Isosceles Triangle 226">
            <a:extLst>
              <a:ext uri="{FF2B5EF4-FFF2-40B4-BE49-F238E27FC236}">
                <a16:creationId xmlns:a16="http://schemas.microsoft.com/office/drawing/2014/main" id="{ADC73ADA-541A-4479-AD04-54F741CC3CF3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BA11B115-38F9-4FD1-B6D3-737054F9DA90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2C0506CE-FA10-4992-BA57-1471F0118398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Isosceles Triangle 229">
            <a:extLst>
              <a:ext uri="{FF2B5EF4-FFF2-40B4-BE49-F238E27FC236}">
                <a16:creationId xmlns:a16="http://schemas.microsoft.com/office/drawing/2014/main" id="{B8B778FC-6FAD-4FF1-8679-877B7E027F63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Isosceles Triangle 230">
            <a:extLst>
              <a:ext uri="{FF2B5EF4-FFF2-40B4-BE49-F238E27FC236}">
                <a16:creationId xmlns:a16="http://schemas.microsoft.com/office/drawing/2014/main" id="{7C50D36D-4317-4E92-945D-A1535D650CC9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E0BC0B34-6466-4CC2-8451-D41575B2C96C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ED112ABA-5F53-4BE3-87F8-EEE7EDD8B67D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Isosceles Triangle 233">
            <a:extLst>
              <a:ext uri="{FF2B5EF4-FFF2-40B4-BE49-F238E27FC236}">
                <a16:creationId xmlns:a16="http://schemas.microsoft.com/office/drawing/2014/main" id="{60DC61D1-D6D2-42C4-9F4C-FF8D3DA4A016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AA7F3C41-EB84-453A-B50B-A12002FA86AD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7FA03E57-0E50-4318-A146-1725F107589B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F41A7DA3-FEF0-4A86-B812-46E91D7A0529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E0917736-3D0D-4A18-8EFA-08FA1EC67D0E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7F43C90E-0A82-4D82-9262-BD37BACCBC77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66B8FE93-551A-4E78-A6C3-5E19B4CC17C5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Isosceles Triangle 240">
            <a:extLst>
              <a:ext uri="{FF2B5EF4-FFF2-40B4-BE49-F238E27FC236}">
                <a16:creationId xmlns:a16="http://schemas.microsoft.com/office/drawing/2014/main" id="{38949393-8306-4981-AFC5-E154FB48DE7D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9CFE9FB0-5499-4CC9-B755-57CC59694587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Isosceles Triangle 242">
            <a:extLst>
              <a:ext uri="{FF2B5EF4-FFF2-40B4-BE49-F238E27FC236}">
                <a16:creationId xmlns:a16="http://schemas.microsoft.com/office/drawing/2014/main" id="{C9D3615B-A5DE-4649-9079-E6459388056F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Isosceles Triangle 353">
            <a:extLst>
              <a:ext uri="{FF2B5EF4-FFF2-40B4-BE49-F238E27FC236}">
                <a16:creationId xmlns:a16="http://schemas.microsoft.com/office/drawing/2014/main" id="{BF49E9BC-38EB-4E71-8ECD-373363E721AC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Isosceles Triangle 354">
            <a:extLst>
              <a:ext uri="{FF2B5EF4-FFF2-40B4-BE49-F238E27FC236}">
                <a16:creationId xmlns:a16="http://schemas.microsoft.com/office/drawing/2014/main" id="{3C91B410-11C3-400A-98C6-96E36915FCE3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Isosceles Triangle 355">
            <a:extLst>
              <a:ext uri="{FF2B5EF4-FFF2-40B4-BE49-F238E27FC236}">
                <a16:creationId xmlns:a16="http://schemas.microsoft.com/office/drawing/2014/main" id="{FB5AA910-D378-4AC8-BA75-C2CC16E5BE02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AFF0B07A-4697-4DA7-BE45-03721227BFCF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Isosceles Triangle 357">
            <a:extLst>
              <a:ext uri="{FF2B5EF4-FFF2-40B4-BE49-F238E27FC236}">
                <a16:creationId xmlns:a16="http://schemas.microsoft.com/office/drawing/2014/main" id="{E47DF4A2-DBB2-42C2-892A-94670BA3888F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Isosceles Triangle 358">
            <a:extLst>
              <a:ext uri="{FF2B5EF4-FFF2-40B4-BE49-F238E27FC236}">
                <a16:creationId xmlns:a16="http://schemas.microsoft.com/office/drawing/2014/main" id="{75869624-1711-48CA-B7C4-44ECA42EE308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Isosceles Triangle 359">
            <a:extLst>
              <a:ext uri="{FF2B5EF4-FFF2-40B4-BE49-F238E27FC236}">
                <a16:creationId xmlns:a16="http://schemas.microsoft.com/office/drawing/2014/main" id="{A1C85C14-1550-422C-B451-C6DF52BE1576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Isosceles Triangle 360">
            <a:extLst>
              <a:ext uri="{FF2B5EF4-FFF2-40B4-BE49-F238E27FC236}">
                <a16:creationId xmlns:a16="http://schemas.microsoft.com/office/drawing/2014/main" id="{5364AE98-F7D7-4944-987F-E6712BE0C2BF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Content Placeholder 3">
            <a:extLst>
              <a:ext uri="{FF2B5EF4-FFF2-40B4-BE49-F238E27FC236}">
                <a16:creationId xmlns:a16="http://schemas.microsoft.com/office/drawing/2014/main" id="{C7689822-4341-4909-9C35-C871205089D8}"/>
              </a:ext>
            </a:extLst>
          </p:cNvPr>
          <p:cNvSpPr txBox="1">
            <a:spLocks/>
          </p:cNvSpPr>
          <p:nvPr/>
        </p:nvSpPr>
        <p:spPr>
          <a:xfrm>
            <a:off x="9304312" y="2355273"/>
            <a:ext cx="4152617" cy="24150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নবম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Content Placeholder 4">
            <a:extLst>
              <a:ext uri="{FF2B5EF4-FFF2-40B4-BE49-F238E27FC236}">
                <a16:creationId xmlns:a16="http://schemas.microsoft.com/office/drawing/2014/main" id="{7D8F1026-BD8E-4D58-9D96-230559FBCB82}"/>
              </a:ext>
            </a:extLst>
          </p:cNvPr>
          <p:cNvSpPr txBox="1">
            <a:spLocks/>
          </p:cNvSpPr>
          <p:nvPr/>
        </p:nvSpPr>
        <p:spPr>
          <a:xfrm>
            <a:off x="5100320" y="1674047"/>
            <a:ext cx="4434395" cy="43088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54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বরুণ দেবনাথ</a:t>
            </a:r>
            <a:r>
              <a:rPr lang="bn-IN" sz="54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4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bn-BD" sz="4000" b="1" noProof="0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হারতা</a:t>
            </a: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স্কুল</a:t>
            </a:r>
            <a:r>
              <a:rPr kumimoji="0" lang="bn-BD" sz="4000" b="1" i="0" u="none" strike="noStrike" kern="1200" cap="none" spc="0" normalizeH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এন্ড কলেজ</a:t>
            </a:r>
            <a:endParaRPr kumimoji="0" lang="en-US" sz="40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0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হারতা</a:t>
            </a:r>
            <a:r>
              <a:rPr lang="bn-IN" sz="40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IN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40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ইমেইলঃ</a:t>
            </a:r>
            <a:r>
              <a:rPr kumimoji="0" lang="en-US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>
                <a:ln w="3175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barundebnath</a:t>
            </a:r>
            <a:r>
              <a:rPr lang="en-US" sz="2400" b="1" noProof="0" dirty="0">
                <a:ln w="3175">
                  <a:noFill/>
                </a:ln>
                <a:solidFill>
                  <a:srgbClr val="7030A0"/>
                </a:solidFill>
                <a:latin typeface="MS Reference Sans Serif" panose="020B0604030504040204" pitchFamily="34" charset="0"/>
                <a:cs typeface="NikoshBAN" panose="02000000000000000000" pitchFamily="2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kumimoji="0" lang="bn-BD" sz="24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kumimoji="0" lang="en-US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০১৭</a:t>
            </a:r>
            <a:r>
              <a:rPr kumimoji="0" lang="en-US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40629386</a:t>
            </a:r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EEDFE99D-0332-403E-8A1B-58320A1D0DB3}"/>
              </a:ext>
            </a:extLst>
          </p:cNvPr>
          <p:cNvSpPr txBox="1">
            <a:spLocks/>
          </p:cNvSpPr>
          <p:nvPr/>
        </p:nvSpPr>
        <p:spPr>
          <a:xfrm>
            <a:off x="1985501" y="616113"/>
            <a:ext cx="7886700" cy="111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sng" strike="noStrike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br>
              <a:rPr kumimoji="0" lang="bn-BD" sz="4800" b="1" i="0" u="sng" strike="noStrike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800" b="1" i="0" u="sng" strike="noStrike" kern="1200" cap="none" spc="0" normalizeH="0" baseline="0" noProof="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54637C03-B5AD-4AAD-8999-11402030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3" y="1738546"/>
            <a:ext cx="3657600" cy="3657600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17D3A6F-AD15-4AF9-AD97-160F16340871}"/>
              </a:ext>
            </a:extLst>
          </p:cNvPr>
          <p:cNvGrpSpPr/>
          <p:nvPr/>
        </p:nvGrpSpPr>
        <p:grpSpPr>
          <a:xfrm>
            <a:off x="-406647" y="323403"/>
            <a:ext cx="6506604" cy="6434818"/>
            <a:chOff x="2895600" y="219075"/>
            <a:chExt cx="6400800" cy="640080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CE81E4-8842-4A64-A5C3-8A47003E0523}"/>
                </a:ext>
              </a:extLst>
            </p:cNvPr>
            <p:cNvSpPr/>
            <p:nvPr/>
          </p:nvSpPr>
          <p:spPr>
            <a:xfrm>
              <a:off x="3352799" y="676276"/>
              <a:ext cx="5486400" cy="5486401"/>
            </a:xfrm>
            <a:custGeom>
              <a:avLst/>
              <a:gdLst>
                <a:gd name="connsiteX0" fmla="*/ 2743200 w 5486400"/>
                <a:gd name="connsiteY0" fmla="*/ 228600 h 5486400"/>
                <a:gd name="connsiteX1" fmla="*/ 2255080 w 5486400"/>
                <a:gd name="connsiteY1" fmla="*/ 921512 h 5486400"/>
                <a:gd name="connsiteX2" fmla="*/ 1485900 w 5486400"/>
                <a:gd name="connsiteY2" fmla="*/ 565493 h 5486400"/>
                <a:gd name="connsiteX3" fmla="*/ 1409632 w 5486400"/>
                <a:gd name="connsiteY3" fmla="*/ 1409632 h 5486400"/>
                <a:gd name="connsiteX4" fmla="*/ 565493 w 5486400"/>
                <a:gd name="connsiteY4" fmla="*/ 1485900 h 5486400"/>
                <a:gd name="connsiteX5" fmla="*/ 921512 w 5486400"/>
                <a:gd name="connsiteY5" fmla="*/ 2255080 h 5486400"/>
                <a:gd name="connsiteX6" fmla="*/ 228600 w 5486400"/>
                <a:gd name="connsiteY6" fmla="*/ 2743200 h 5486400"/>
                <a:gd name="connsiteX7" fmla="*/ 921512 w 5486400"/>
                <a:gd name="connsiteY7" fmla="*/ 3231320 h 5486400"/>
                <a:gd name="connsiteX8" fmla="*/ 565493 w 5486400"/>
                <a:gd name="connsiteY8" fmla="*/ 4000500 h 5486400"/>
                <a:gd name="connsiteX9" fmla="*/ 1409632 w 5486400"/>
                <a:gd name="connsiteY9" fmla="*/ 4076768 h 5486400"/>
                <a:gd name="connsiteX10" fmla="*/ 1485900 w 5486400"/>
                <a:gd name="connsiteY10" fmla="*/ 4920907 h 5486400"/>
                <a:gd name="connsiteX11" fmla="*/ 2255080 w 5486400"/>
                <a:gd name="connsiteY11" fmla="*/ 4564888 h 5486400"/>
                <a:gd name="connsiteX12" fmla="*/ 2743200 w 5486400"/>
                <a:gd name="connsiteY12" fmla="*/ 5257800 h 5486400"/>
                <a:gd name="connsiteX13" fmla="*/ 3231320 w 5486400"/>
                <a:gd name="connsiteY13" fmla="*/ 4564888 h 5486400"/>
                <a:gd name="connsiteX14" fmla="*/ 4000500 w 5486400"/>
                <a:gd name="connsiteY14" fmla="*/ 4920907 h 5486400"/>
                <a:gd name="connsiteX15" fmla="*/ 4076768 w 5486400"/>
                <a:gd name="connsiteY15" fmla="*/ 4076768 h 5486400"/>
                <a:gd name="connsiteX16" fmla="*/ 4920907 w 5486400"/>
                <a:gd name="connsiteY16" fmla="*/ 4000500 h 5486400"/>
                <a:gd name="connsiteX17" fmla="*/ 4564888 w 5486400"/>
                <a:gd name="connsiteY17" fmla="*/ 3231320 h 5486400"/>
                <a:gd name="connsiteX18" fmla="*/ 5257800 w 5486400"/>
                <a:gd name="connsiteY18" fmla="*/ 2743200 h 5486400"/>
                <a:gd name="connsiteX19" fmla="*/ 4564888 w 5486400"/>
                <a:gd name="connsiteY19" fmla="*/ 2255080 h 5486400"/>
                <a:gd name="connsiteX20" fmla="*/ 4920907 w 5486400"/>
                <a:gd name="connsiteY20" fmla="*/ 1485900 h 5486400"/>
                <a:gd name="connsiteX21" fmla="*/ 4076768 w 5486400"/>
                <a:gd name="connsiteY21" fmla="*/ 1409632 h 5486400"/>
                <a:gd name="connsiteX22" fmla="*/ 4000500 w 5486400"/>
                <a:gd name="connsiteY22" fmla="*/ 565493 h 5486400"/>
                <a:gd name="connsiteX23" fmla="*/ 3231320 w 5486400"/>
                <a:gd name="connsiteY23" fmla="*/ 921512 h 5486400"/>
                <a:gd name="connsiteX24" fmla="*/ 2743200 w 5486400"/>
                <a:gd name="connsiteY24" fmla="*/ 0 h 5486400"/>
                <a:gd name="connsiteX25" fmla="*/ 3275694 w 5486400"/>
                <a:gd name="connsiteY25" fmla="*/ 755904 h 5486400"/>
                <a:gd name="connsiteX26" fmla="*/ 4114800 w 5486400"/>
                <a:gd name="connsiteY26" fmla="*/ 367519 h 5486400"/>
                <a:gd name="connsiteX27" fmla="*/ 4198001 w 5486400"/>
                <a:gd name="connsiteY27" fmla="*/ 1288399 h 5486400"/>
                <a:gd name="connsiteX28" fmla="*/ 5118881 w 5486400"/>
                <a:gd name="connsiteY28" fmla="*/ 1371600 h 5486400"/>
                <a:gd name="connsiteX29" fmla="*/ 4730496 w 5486400"/>
                <a:gd name="connsiteY29" fmla="*/ 2210706 h 5486400"/>
                <a:gd name="connsiteX30" fmla="*/ 5486400 w 5486400"/>
                <a:gd name="connsiteY30" fmla="*/ 2743200 h 5486400"/>
                <a:gd name="connsiteX31" fmla="*/ 4730496 w 5486400"/>
                <a:gd name="connsiteY31" fmla="*/ 3275694 h 5486400"/>
                <a:gd name="connsiteX32" fmla="*/ 5118881 w 5486400"/>
                <a:gd name="connsiteY32" fmla="*/ 4114800 h 5486400"/>
                <a:gd name="connsiteX33" fmla="*/ 4198001 w 5486400"/>
                <a:gd name="connsiteY33" fmla="*/ 4198001 h 5486400"/>
                <a:gd name="connsiteX34" fmla="*/ 4114800 w 5486400"/>
                <a:gd name="connsiteY34" fmla="*/ 5118881 h 5486400"/>
                <a:gd name="connsiteX35" fmla="*/ 3275694 w 5486400"/>
                <a:gd name="connsiteY35" fmla="*/ 4730496 h 5486400"/>
                <a:gd name="connsiteX36" fmla="*/ 2743200 w 5486400"/>
                <a:gd name="connsiteY36" fmla="*/ 5486400 h 5486400"/>
                <a:gd name="connsiteX37" fmla="*/ 2210706 w 5486400"/>
                <a:gd name="connsiteY37" fmla="*/ 4730496 h 5486400"/>
                <a:gd name="connsiteX38" fmla="*/ 1371600 w 5486400"/>
                <a:gd name="connsiteY38" fmla="*/ 5118881 h 5486400"/>
                <a:gd name="connsiteX39" fmla="*/ 1288399 w 5486400"/>
                <a:gd name="connsiteY39" fmla="*/ 4198001 h 5486400"/>
                <a:gd name="connsiteX40" fmla="*/ 367519 w 5486400"/>
                <a:gd name="connsiteY40" fmla="*/ 4114800 h 5486400"/>
                <a:gd name="connsiteX41" fmla="*/ 755904 w 5486400"/>
                <a:gd name="connsiteY41" fmla="*/ 3275694 h 5486400"/>
                <a:gd name="connsiteX42" fmla="*/ 0 w 5486400"/>
                <a:gd name="connsiteY42" fmla="*/ 2743200 h 5486400"/>
                <a:gd name="connsiteX43" fmla="*/ 755904 w 5486400"/>
                <a:gd name="connsiteY43" fmla="*/ 2210706 h 5486400"/>
                <a:gd name="connsiteX44" fmla="*/ 367519 w 5486400"/>
                <a:gd name="connsiteY44" fmla="*/ 1371600 h 5486400"/>
                <a:gd name="connsiteX45" fmla="*/ 1288399 w 5486400"/>
                <a:gd name="connsiteY45" fmla="*/ 1288399 h 5486400"/>
                <a:gd name="connsiteX46" fmla="*/ 1371600 w 5486400"/>
                <a:gd name="connsiteY46" fmla="*/ 367519 h 5486400"/>
                <a:gd name="connsiteX47" fmla="*/ 2210706 w 5486400"/>
                <a:gd name="connsiteY47" fmla="*/ 75590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486400" h="5486400">
                  <a:moveTo>
                    <a:pt x="2743200" y="228600"/>
                  </a:moveTo>
                  <a:lnTo>
                    <a:pt x="2255080" y="921512"/>
                  </a:lnTo>
                  <a:lnTo>
                    <a:pt x="1485900" y="565493"/>
                  </a:lnTo>
                  <a:lnTo>
                    <a:pt x="1409632" y="1409632"/>
                  </a:lnTo>
                  <a:lnTo>
                    <a:pt x="565493" y="1485900"/>
                  </a:lnTo>
                  <a:lnTo>
                    <a:pt x="921512" y="2255080"/>
                  </a:lnTo>
                  <a:lnTo>
                    <a:pt x="228600" y="2743200"/>
                  </a:lnTo>
                  <a:lnTo>
                    <a:pt x="921512" y="3231320"/>
                  </a:lnTo>
                  <a:lnTo>
                    <a:pt x="565493" y="4000500"/>
                  </a:lnTo>
                  <a:lnTo>
                    <a:pt x="1409632" y="4076768"/>
                  </a:lnTo>
                  <a:lnTo>
                    <a:pt x="1485900" y="4920907"/>
                  </a:lnTo>
                  <a:lnTo>
                    <a:pt x="2255080" y="4564888"/>
                  </a:lnTo>
                  <a:lnTo>
                    <a:pt x="2743200" y="5257800"/>
                  </a:lnTo>
                  <a:lnTo>
                    <a:pt x="3231320" y="4564888"/>
                  </a:lnTo>
                  <a:lnTo>
                    <a:pt x="4000500" y="4920907"/>
                  </a:lnTo>
                  <a:lnTo>
                    <a:pt x="4076768" y="4076768"/>
                  </a:lnTo>
                  <a:lnTo>
                    <a:pt x="4920907" y="4000500"/>
                  </a:lnTo>
                  <a:lnTo>
                    <a:pt x="4564888" y="3231320"/>
                  </a:lnTo>
                  <a:lnTo>
                    <a:pt x="5257800" y="2743200"/>
                  </a:lnTo>
                  <a:lnTo>
                    <a:pt x="4564888" y="2255080"/>
                  </a:lnTo>
                  <a:lnTo>
                    <a:pt x="4920907" y="1485900"/>
                  </a:lnTo>
                  <a:lnTo>
                    <a:pt x="4076768" y="1409632"/>
                  </a:lnTo>
                  <a:lnTo>
                    <a:pt x="4000500" y="565493"/>
                  </a:lnTo>
                  <a:lnTo>
                    <a:pt x="3231320" y="921512"/>
                  </a:lnTo>
                  <a:close/>
                  <a:moveTo>
                    <a:pt x="2743200" y="0"/>
                  </a:moveTo>
                  <a:lnTo>
                    <a:pt x="3275694" y="755904"/>
                  </a:lnTo>
                  <a:lnTo>
                    <a:pt x="4114800" y="367519"/>
                  </a:lnTo>
                  <a:lnTo>
                    <a:pt x="4198001" y="1288399"/>
                  </a:lnTo>
                  <a:lnTo>
                    <a:pt x="5118881" y="1371600"/>
                  </a:lnTo>
                  <a:lnTo>
                    <a:pt x="4730496" y="2210706"/>
                  </a:lnTo>
                  <a:lnTo>
                    <a:pt x="5486400" y="2743200"/>
                  </a:lnTo>
                  <a:lnTo>
                    <a:pt x="4730496" y="3275694"/>
                  </a:lnTo>
                  <a:lnTo>
                    <a:pt x="5118881" y="4114800"/>
                  </a:lnTo>
                  <a:lnTo>
                    <a:pt x="4198001" y="4198001"/>
                  </a:lnTo>
                  <a:lnTo>
                    <a:pt x="4114800" y="5118881"/>
                  </a:lnTo>
                  <a:lnTo>
                    <a:pt x="3275694" y="4730496"/>
                  </a:lnTo>
                  <a:lnTo>
                    <a:pt x="2743200" y="5486400"/>
                  </a:lnTo>
                  <a:lnTo>
                    <a:pt x="2210706" y="4730496"/>
                  </a:lnTo>
                  <a:lnTo>
                    <a:pt x="1371600" y="5118881"/>
                  </a:lnTo>
                  <a:lnTo>
                    <a:pt x="1288399" y="4198001"/>
                  </a:lnTo>
                  <a:lnTo>
                    <a:pt x="367519" y="4114800"/>
                  </a:lnTo>
                  <a:lnTo>
                    <a:pt x="755904" y="3275694"/>
                  </a:lnTo>
                  <a:lnTo>
                    <a:pt x="0" y="2743200"/>
                  </a:lnTo>
                  <a:lnTo>
                    <a:pt x="755904" y="2210706"/>
                  </a:lnTo>
                  <a:lnTo>
                    <a:pt x="367519" y="1371600"/>
                  </a:lnTo>
                  <a:lnTo>
                    <a:pt x="1288399" y="1288399"/>
                  </a:lnTo>
                  <a:lnTo>
                    <a:pt x="1371600" y="367519"/>
                  </a:lnTo>
                  <a:lnTo>
                    <a:pt x="2210706" y="755904"/>
                  </a:lnTo>
                  <a:close/>
                </a:path>
              </a:pathLst>
            </a:custGeom>
            <a:gradFill>
              <a:gsLst>
                <a:gs pos="5000">
                  <a:srgbClr val="0A0AB6"/>
                </a:gs>
                <a:gs pos="100000">
                  <a:srgbClr val="E7E709"/>
                </a:gs>
                <a:gs pos="41000">
                  <a:srgbClr val="00B050"/>
                </a:gs>
                <a:gs pos="73000">
                  <a:srgbClr val="7030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D720E0C-EB1A-4EA4-85B7-490CB7D31177}"/>
                </a:ext>
              </a:extLst>
            </p:cNvPr>
            <p:cNvSpPr/>
            <p:nvPr/>
          </p:nvSpPr>
          <p:spPr>
            <a:xfrm>
              <a:off x="2895600" y="219075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18545C6-202C-415C-B5E0-4EAB3A42F472}"/>
              </a:ext>
            </a:extLst>
          </p:cNvPr>
          <p:cNvGrpSpPr/>
          <p:nvPr/>
        </p:nvGrpSpPr>
        <p:grpSpPr>
          <a:xfrm>
            <a:off x="-132803" y="641687"/>
            <a:ext cx="5853112" cy="5851319"/>
            <a:chOff x="2986088" y="320040"/>
            <a:chExt cx="6219825" cy="621792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B5EB191-1E25-4ECF-8F72-AF556DE5B44C}"/>
                </a:ext>
              </a:extLst>
            </p:cNvPr>
            <p:cNvSpPr/>
            <p:nvPr/>
          </p:nvSpPr>
          <p:spPr>
            <a:xfrm>
              <a:off x="3956481" y="1338309"/>
              <a:ext cx="4206240" cy="4206240"/>
            </a:xfrm>
            <a:custGeom>
              <a:avLst/>
              <a:gdLst>
                <a:gd name="connsiteX0" fmla="*/ 2121763 w 4206240"/>
                <a:gd name="connsiteY0" fmla="*/ 261891 h 4206240"/>
                <a:gd name="connsiteX1" fmla="*/ 292963 w 4206240"/>
                <a:gd name="connsiteY1" fmla="*/ 2090691 h 4206240"/>
                <a:gd name="connsiteX2" fmla="*/ 2121763 w 4206240"/>
                <a:gd name="connsiteY2" fmla="*/ 3919491 h 4206240"/>
                <a:gd name="connsiteX3" fmla="*/ 3950563 w 4206240"/>
                <a:gd name="connsiteY3" fmla="*/ 2090691 h 4206240"/>
                <a:gd name="connsiteX4" fmla="*/ 2121763 w 4206240"/>
                <a:gd name="connsiteY4" fmla="*/ 261891 h 4206240"/>
                <a:gd name="connsiteX5" fmla="*/ 2103120 w 4206240"/>
                <a:gd name="connsiteY5" fmla="*/ 0 h 4206240"/>
                <a:gd name="connsiteX6" fmla="*/ 4206240 w 4206240"/>
                <a:gd name="connsiteY6" fmla="*/ 2103120 h 4206240"/>
                <a:gd name="connsiteX7" fmla="*/ 2103120 w 4206240"/>
                <a:gd name="connsiteY7" fmla="*/ 4206240 h 4206240"/>
                <a:gd name="connsiteX8" fmla="*/ 0 w 4206240"/>
                <a:gd name="connsiteY8" fmla="*/ 2103120 h 4206240"/>
                <a:gd name="connsiteX9" fmla="*/ 2103120 w 4206240"/>
                <a:gd name="connsiteY9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6240" h="4206240">
                  <a:moveTo>
                    <a:pt x="2121763" y="261891"/>
                  </a:moveTo>
                  <a:cubicBezTo>
                    <a:pt x="1111745" y="261891"/>
                    <a:pt x="292963" y="1080673"/>
                    <a:pt x="292963" y="2090691"/>
                  </a:cubicBezTo>
                  <a:cubicBezTo>
                    <a:pt x="292963" y="3100709"/>
                    <a:pt x="1111745" y="3919491"/>
                    <a:pt x="2121763" y="3919491"/>
                  </a:cubicBezTo>
                  <a:cubicBezTo>
                    <a:pt x="3131781" y="3919491"/>
                    <a:pt x="3950563" y="3100709"/>
                    <a:pt x="3950563" y="2090691"/>
                  </a:cubicBezTo>
                  <a:cubicBezTo>
                    <a:pt x="3950563" y="1080673"/>
                    <a:pt x="3131781" y="261891"/>
                    <a:pt x="2121763" y="261891"/>
                  </a:cubicBezTo>
                  <a:close/>
                  <a:moveTo>
                    <a:pt x="2103120" y="0"/>
                  </a:moveTo>
                  <a:cubicBezTo>
                    <a:pt x="3264641" y="0"/>
                    <a:pt x="4206240" y="941599"/>
                    <a:pt x="4206240" y="2103120"/>
                  </a:cubicBezTo>
                  <a:cubicBezTo>
                    <a:pt x="4206240" y="3264641"/>
                    <a:pt x="3264641" y="4206240"/>
                    <a:pt x="2103120" y="4206240"/>
                  </a:cubicBezTo>
                  <a:cubicBezTo>
                    <a:pt x="941599" y="4206240"/>
                    <a:pt x="0" y="3264641"/>
                    <a:pt x="0" y="2103120"/>
                  </a:cubicBezTo>
                  <a:cubicBezTo>
                    <a:pt x="0" y="941599"/>
                    <a:pt x="941599" y="0"/>
                    <a:pt x="2103120" y="0"/>
                  </a:cubicBezTo>
                  <a:close/>
                </a:path>
              </a:pathLst>
            </a:custGeom>
            <a:gradFill>
              <a:gsLst>
                <a:gs pos="0">
                  <a:srgbClr val="0A0AB6"/>
                </a:gs>
                <a:gs pos="100000">
                  <a:srgbClr val="E7E709"/>
                </a:gs>
                <a:gs pos="38000">
                  <a:srgbClr val="00B0F0"/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2F290FA-92B2-4816-879B-09B132A6CAB6}"/>
                </a:ext>
              </a:extLst>
            </p:cNvPr>
            <p:cNvSpPr/>
            <p:nvPr/>
          </p:nvSpPr>
          <p:spPr>
            <a:xfrm>
              <a:off x="2986088" y="320040"/>
              <a:ext cx="6219825" cy="62179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6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9C1C11-869F-4B8D-8E79-C2F58AF6808C}"/>
              </a:ext>
            </a:extLst>
          </p:cNvPr>
          <p:cNvCxnSpPr/>
          <p:nvPr/>
        </p:nvCxnSpPr>
        <p:spPr>
          <a:xfrm>
            <a:off x="4637313" y="5645021"/>
            <a:ext cx="351764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A54EF8-2747-44E1-8170-02222D27ECD6}"/>
              </a:ext>
            </a:extLst>
          </p:cNvPr>
          <p:cNvCxnSpPr>
            <a:cxnSpLocks/>
          </p:cNvCxnSpPr>
          <p:nvPr/>
        </p:nvCxnSpPr>
        <p:spPr>
          <a:xfrm>
            <a:off x="4581330" y="1474237"/>
            <a:ext cx="65314" cy="41707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E0869F-1687-4DF3-A55D-A38547360B7D}"/>
              </a:ext>
            </a:extLst>
          </p:cNvPr>
          <p:cNvCxnSpPr>
            <a:cxnSpLocks/>
          </p:cNvCxnSpPr>
          <p:nvPr/>
        </p:nvCxnSpPr>
        <p:spPr>
          <a:xfrm>
            <a:off x="4590660" y="1492898"/>
            <a:ext cx="3564294" cy="416145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073FF746-6C32-449E-9524-4F05207E9CB7}"/>
              </a:ext>
            </a:extLst>
          </p:cNvPr>
          <p:cNvSpPr/>
          <p:nvPr/>
        </p:nvSpPr>
        <p:spPr>
          <a:xfrm>
            <a:off x="3704255" y="4721289"/>
            <a:ext cx="1828800" cy="1828800"/>
          </a:xfrm>
          <a:prstGeom prst="arc">
            <a:avLst>
              <a:gd name="adj1" fmla="val 15673111"/>
              <a:gd name="adj2" fmla="val 816584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970F6-8C26-4B1D-A1EA-A13003214B1E}"/>
              </a:ext>
            </a:extLst>
          </p:cNvPr>
          <p:cNvSpPr txBox="1"/>
          <p:nvPr/>
        </p:nvSpPr>
        <p:spPr>
          <a:xfrm>
            <a:off x="4035800" y="1142689"/>
            <a:ext cx="7010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416C5-7C47-4C37-B926-95E7761E9916}"/>
              </a:ext>
            </a:extLst>
          </p:cNvPr>
          <p:cNvSpPr txBox="1"/>
          <p:nvPr/>
        </p:nvSpPr>
        <p:spPr>
          <a:xfrm>
            <a:off x="4239000" y="5348929"/>
            <a:ext cx="7010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F811A-EB1D-413D-9A55-B32BDCB296D8}"/>
              </a:ext>
            </a:extLst>
          </p:cNvPr>
          <p:cNvSpPr txBox="1"/>
          <p:nvPr/>
        </p:nvSpPr>
        <p:spPr>
          <a:xfrm>
            <a:off x="7977880" y="5623249"/>
            <a:ext cx="7010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3ECB6-D5B2-4A3C-AD1C-871D334B2E7E}"/>
              </a:ext>
            </a:extLst>
          </p:cNvPr>
          <p:cNvCxnSpPr>
            <a:cxnSpLocks/>
          </p:cNvCxnSpPr>
          <p:nvPr/>
        </p:nvCxnSpPr>
        <p:spPr>
          <a:xfrm>
            <a:off x="5921620" y="1147458"/>
            <a:ext cx="5033140" cy="0"/>
          </a:xfrm>
          <a:prstGeom prst="line">
            <a:avLst/>
          </a:prstGeom>
          <a:ln w="38100">
            <a:solidFill>
              <a:srgbClr val="EC73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59F4E2-2ADE-4CA6-9731-4D3651751452}"/>
              </a:ext>
            </a:extLst>
          </p:cNvPr>
          <p:cNvCxnSpPr/>
          <p:nvPr/>
        </p:nvCxnSpPr>
        <p:spPr>
          <a:xfrm>
            <a:off x="6760753" y="1672461"/>
            <a:ext cx="35176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5F5265-4785-461D-BB1C-A20276605737}"/>
              </a:ext>
            </a:extLst>
          </p:cNvPr>
          <p:cNvSpPr txBox="1"/>
          <p:nvPr/>
        </p:nvSpPr>
        <p:spPr>
          <a:xfrm rot="1790864">
            <a:off x="4482840" y="4292289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সমকোণী 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412A06-7FE6-46D7-B801-D5D678D7FAF6}"/>
              </a:ext>
            </a:extLst>
          </p:cNvPr>
          <p:cNvSpPr txBox="1"/>
          <p:nvPr/>
        </p:nvSpPr>
        <p:spPr>
          <a:xfrm>
            <a:off x="4574280" y="5775649"/>
            <a:ext cx="368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সমকোণ সংলগ্ন একটি বাহু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9D1CE6-94A2-461D-874D-6E25EE0CC989}"/>
              </a:ext>
            </a:extLst>
          </p:cNvPr>
          <p:cNvSpPr txBox="1"/>
          <p:nvPr/>
        </p:nvSpPr>
        <p:spPr>
          <a:xfrm>
            <a:off x="2318760" y="5684209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সমকোণ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FDA4C0-543A-41D9-B8FB-B8FC2BD18982}"/>
              </a:ext>
            </a:extLst>
          </p:cNvPr>
          <p:cNvCxnSpPr/>
          <p:nvPr/>
        </p:nvCxnSpPr>
        <p:spPr>
          <a:xfrm flipV="1">
            <a:off x="3548120" y="5298129"/>
            <a:ext cx="1473200" cy="619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183FED2-C129-4A27-AC6C-F790084216E5}"/>
              </a:ext>
            </a:extLst>
          </p:cNvPr>
          <p:cNvSpPr txBox="1"/>
          <p:nvPr/>
        </p:nvSpPr>
        <p:spPr>
          <a:xfrm rot="2876735">
            <a:off x="6098281" y="3174689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EC732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200" dirty="0">
              <a:solidFill>
                <a:srgbClr val="EC732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DCFF4A-7397-4FC5-9622-2267F7E75D14}"/>
              </a:ext>
            </a:extLst>
          </p:cNvPr>
          <p:cNvCxnSpPr>
            <a:cxnSpLocks/>
          </p:cNvCxnSpPr>
          <p:nvPr/>
        </p:nvCxnSpPr>
        <p:spPr>
          <a:xfrm flipV="1">
            <a:off x="5031480" y="3896049"/>
            <a:ext cx="1463040" cy="1259840"/>
          </a:xfrm>
          <a:prstGeom prst="straightConnector1">
            <a:avLst/>
          </a:prstGeom>
          <a:ln w="38100">
            <a:solidFill>
              <a:srgbClr val="6660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AB931FE-C6A8-470E-8B5C-2B79CD2A56B8}"/>
              </a:ext>
            </a:extLst>
          </p:cNvPr>
          <p:cNvSpPr txBox="1"/>
          <p:nvPr/>
        </p:nvSpPr>
        <p:spPr>
          <a:xfrm>
            <a:off x="2425959" y="289249"/>
            <a:ext cx="24352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BC9C5119-9E1D-4506-BF57-1183969973BC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1561DC1F-EA59-498E-8A8D-F0D214F0957A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049939E4-F822-4F66-A550-987E20512E90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B037C67D-5E7B-42B5-B411-F76D23BDA84F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2F1874A1-5EFD-4D08-A580-10E8DFA157B0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C29359CE-3839-4D94-8A89-AEB973B7D308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FB176E4D-BF54-405C-BCF3-96CCB0D15FC3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30388BF0-2ECF-4AF4-A8F0-C78E372F17EA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80A67CC5-501B-409D-9436-059DF37844AC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CC4E1010-E628-4909-A3E1-10813B59D6B1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DCB4D2F4-6D6D-4BE7-831E-786C66E957E8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6AF380EC-1F6F-42AE-AA4E-A4B95BAEDA75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9BA94304-E179-4CB3-AAE9-DE796BAEFD7B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A480527E-5AF2-4D23-A48C-5DF66A744F34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BDD0B10D-49C3-4518-B3C7-CAE0FC378980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3942CD99-7CAE-47F2-B55C-FB2DB6922992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1E976995-409B-4983-B170-A972CB051CB1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112A3679-6210-48ED-9DB4-11DAFA536B50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FDAA9D46-0A52-404A-917E-FDF5228445AD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5E5FA938-5C85-4733-9446-3123C0E2D647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5D891ADD-D381-4F8A-81A8-6BC51D4565A1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B6129061-CE0A-4CE9-BDE0-AFF226B89A9E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C00F180F-5122-4B22-BF88-0F04673A9AA4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DEDB3D04-BE8E-4E87-9530-0E7D4923B75F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3FAEEF33-7C20-4333-B20A-B31D86DD408A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E7D487C0-E6AE-4558-94B5-0F06098B4C1F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6867F0A9-8CB0-42B7-9B06-10812F80B3C1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F2F37261-00CB-4722-80A6-3C54B32FFC3C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930C60F8-4055-4790-B338-7E65CF67ACE9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DB28E94C-7729-4179-8FA1-759D775363B5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35D566EC-FBC2-4553-A131-2F47F4375B65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3C0A71DF-9A16-4F3C-BD50-A57E9F6E6FE7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EF33F4DE-0C5E-48C3-9BDA-8E28D1FA9BA4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7BDD1E58-CC18-44FE-86F9-94F0E8781622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54CE311E-3AAB-457A-883F-4EB6491F7197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295A76AF-7607-4386-87FD-8F3057E609CA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EDD975AF-02D6-44BF-9FB2-33FF3E2C10E5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50B9C799-1264-4FE4-AFD4-3B285D062B6F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14D7B410-756F-40DF-BAA8-8DFB55BAC0C1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1A42AD4D-6128-4D85-A8CA-B75482ABE82A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2D5B4773-C79A-4668-B11A-D95130D036AB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F182576A-5FF7-443D-A083-840803817ACC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D06F9F12-3BF3-4F87-8860-9080DD1CA61C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FEF3C5EA-3163-4681-8CAB-62608D4D0D75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D3842BB0-F602-4A61-9C03-0A7D0C3023BC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07085360-4B20-44C6-A21D-C12523988878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80A0013E-FB8F-47B4-9DB1-4484D43A120B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C5C7E6C8-42D2-4DB9-AB68-81A922178A61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4457AE86-0D63-461E-85E5-C6E4ACCAA297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E0485D00-A53A-4901-9396-93E540DBB1AD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F14DA1A7-0C3F-42E7-BDC2-9B682D78907A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FEF47992-A340-4928-B637-507ABF44A4CB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A26246D5-D015-454C-BA32-89576DA17D05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F5489866-EBF8-4CA7-952C-882699536F04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id="{78B443A3-7E9B-4A8F-B45D-ED5DEB19E844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3B237466-4EB6-49E8-A559-D419A03928E1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7A939113-CC3E-492C-A29E-9E8B5957CEB5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549E8696-D028-4060-A338-37FB49F2F6E1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id="{9CED2957-D5A2-4106-8436-D63841CF241F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636F08F7-3492-49B7-B807-2D62254B0C4A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id="{E7F8E0C5-07CC-4307-BC29-C9B4CB207F87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Isosceles Triangle 155">
            <a:extLst>
              <a:ext uri="{FF2B5EF4-FFF2-40B4-BE49-F238E27FC236}">
                <a16:creationId xmlns:a16="http://schemas.microsoft.com/office/drawing/2014/main" id="{7A934EF3-34A1-42A0-9AAF-3C0F959F771F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5" grpId="0"/>
      <p:bldP spid="16" grpId="0"/>
      <p:bldP spid="19" grpId="0"/>
      <p:bldP spid="21" grpId="0"/>
      <p:bldP spid="22" grpId="0"/>
      <p:bldP spid="22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0C805521-BD0F-45CD-A5CE-67C3EBD8A116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9131D2E5-8302-40CC-9BD9-2FF3B49E8BB5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FD87500D-5CE4-4F49-BD3D-1E255A60D030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904329C1-D377-4219-A906-1CD2E1A4C2E9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F3F9DF9A-3B27-40A8-BE44-3A3EF20765D1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ABCE6C03-18EC-4FC6-8270-FD4FB1810BD2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34B6E8F0-1028-4DB6-8846-B115B323EB74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6891ADF9-1CDB-4F24-9F46-E5DB15C31D04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402CB334-981E-4F73-A59D-D0FDBC55FB8E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17CC9158-13F2-46B3-B1A6-6B4B032AF2D9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Isosceles Triangle 225">
            <a:extLst>
              <a:ext uri="{FF2B5EF4-FFF2-40B4-BE49-F238E27FC236}">
                <a16:creationId xmlns:a16="http://schemas.microsoft.com/office/drawing/2014/main" id="{3F6C7222-59F3-4EFD-A143-C047E392A529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Isosceles Triangle 226">
            <a:extLst>
              <a:ext uri="{FF2B5EF4-FFF2-40B4-BE49-F238E27FC236}">
                <a16:creationId xmlns:a16="http://schemas.microsoft.com/office/drawing/2014/main" id="{5284D1D9-29A9-4C8F-A94E-BD7EE6715785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AFF9EBB0-A9F5-483F-99A1-73C3F5482D42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51642416-2288-48D3-B05A-DA213E243113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Isosceles Triangle 229">
            <a:extLst>
              <a:ext uri="{FF2B5EF4-FFF2-40B4-BE49-F238E27FC236}">
                <a16:creationId xmlns:a16="http://schemas.microsoft.com/office/drawing/2014/main" id="{A7D096E1-1110-4A97-A9AA-647673DF83A9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Isosceles Triangle 230">
            <a:extLst>
              <a:ext uri="{FF2B5EF4-FFF2-40B4-BE49-F238E27FC236}">
                <a16:creationId xmlns:a16="http://schemas.microsoft.com/office/drawing/2014/main" id="{A695B9CA-EAD9-409F-A13A-74E87A0A2DC9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C997E587-61BE-4B31-AC63-62C2251909FA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CEE2522D-41F7-4983-83C9-4B1359260491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Isosceles Triangle 233">
            <a:extLst>
              <a:ext uri="{FF2B5EF4-FFF2-40B4-BE49-F238E27FC236}">
                <a16:creationId xmlns:a16="http://schemas.microsoft.com/office/drawing/2014/main" id="{BACD4AAD-1AA6-4F5F-B41D-ADF4EA6063A6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A51812C8-616E-4385-B0A4-62D93E9ED731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27A592F6-5166-419A-8656-B14759E03CB3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842CA928-4EAD-44E9-A1D6-C95B3F1D4474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AAF05F31-2126-4EE7-A5A0-FDA478FB126A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AC3F1EC1-92C3-4426-BB1B-F0BB2A214F7E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43C25B88-C535-4002-BC55-0781D8AB0E77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Isosceles Triangle 240">
            <a:extLst>
              <a:ext uri="{FF2B5EF4-FFF2-40B4-BE49-F238E27FC236}">
                <a16:creationId xmlns:a16="http://schemas.microsoft.com/office/drawing/2014/main" id="{ADF7AAB7-2BE4-47D6-90CB-78E4D256D75B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9AC08F26-6B64-4BA1-ABD7-364F36D9B2F9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Isosceles Triangle 242">
            <a:extLst>
              <a:ext uri="{FF2B5EF4-FFF2-40B4-BE49-F238E27FC236}">
                <a16:creationId xmlns:a16="http://schemas.microsoft.com/office/drawing/2014/main" id="{B48A2A4E-9434-411E-ACE0-A91DEC54EDB7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09D1DBD3-B356-4DE9-829E-20BCF43963F9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6E61E966-A0F2-4AAA-8724-E9F08631CFF6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Isosceles Triangle 245">
            <a:extLst>
              <a:ext uri="{FF2B5EF4-FFF2-40B4-BE49-F238E27FC236}">
                <a16:creationId xmlns:a16="http://schemas.microsoft.com/office/drawing/2014/main" id="{6B8B4AA2-7BDC-44DD-A712-CA0A9A246D75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Isosceles Triangle 246">
            <a:extLst>
              <a:ext uri="{FF2B5EF4-FFF2-40B4-BE49-F238E27FC236}">
                <a16:creationId xmlns:a16="http://schemas.microsoft.com/office/drawing/2014/main" id="{8665DDB1-520E-4A8F-9ECB-7F8BE08649CB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Isosceles Triangle 247">
            <a:extLst>
              <a:ext uri="{FF2B5EF4-FFF2-40B4-BE49-F238E27FC236}">
                <a16:creationId xmlns:a16="http://schemas.microsoft.com/office/drawing/2014/main" id="{F6015F2D-535C-442F-A4DE-B6A43608ED1F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Isosceles Triangle 248">
            <a:extLst>
              <a:ext uri="{FF2B5EF4-FFF2-40B4-BE49-F238E27FC236}">
                <a16:creationId xmlns:a16="http://schemas.microsoft.com/office/drawing/2014/main" id="{08DD4501-0610-454D-9A2D-D2F0D99E1063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Isosceles Triangle 249">
            <a:extLst>
              <a:ext uri="{FF2B5EF4-FFF2-40B4-BE49-F238E27FC236}">
                <a16:creationId xmlns:a16="http://schemas.microsoft.com/office/drawing/2014/main" id="{DD9554D4-0EDA-4D47-9A04-363708E6E7AC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68EC3A64-4116-4B8D-AA13-427C34F6A7E3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Isosceles Triangle 251">
            <a:extLst>
              <a:ext uri="{FF2B5EF4-FFF2-40B4-BE49-F238E27FC236}">
                <a16:creationId xmlns:a16="http://schemas.microsoft.com/office/drawing/2014/main" id="{7D4EB9DC-6034-40DA-86A2-DE9149EA20BD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Isosceles Triangle 252">
            <a:extLst>
              <a:ext uri="{FF2B5EF4-FFF2-40B4-BE49-F238E27FC236}">
                <a16:creationId xmlns:a16="http://schemas.microsoft.com/office/drawing/2014/main" id="{14234E43-FC55-4FB6-BAC1-490C09A0C731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Isosceles Triangle 253">
            <a:extLst>
              <a:ext uri="{FF2B5EF4-FFF2-40B4-BE49-F238E27FC236}">
                <a16:creationId xmlns:a16="http://schemas.microsoft.com/office/drawing/2014/main" id="{27C26DB0-BBE2-45E9-A023-A19BC06AED11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Isosceles Triangle 254">
            <a:extLst>
              <a:ext uri="{FF2B5EF4-FFF2-40B4-BE49-F238E27FC236}">
                <a16:creationId xmlns:a16="http://schemas.microsoft.com/office/drawing/2014/main" id="{9B33D32A-5E9B-45B0-A568-1E752C0B1AED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Isosceles Triangle 255">
            <a:extLst>
              <a:ext uri="{FF2B5EF4-FFF2-40B4-BE49-F238E27FC236}">
                <a16:creationId xmlns:a16="http://schemas.microsoft.com/office/drawing/2014/main" id="{D6CB3540-8250-414C-83B6-9F6D0B16E28D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Isosceles Triangle 256">
            <a:extLst>
              <a:ext uri="{FF2B5EF4-FFF2-40B4-BE49-F238E27FC236}">
                <a16:creationId xmlns:a16="http://schemas.microsoft.com/office/drawing/2014/main" id="{3B4B6D1D-54C7-4784-9095-256239FB4EF0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Isosceles Triangle 257">
            <a:extLst>
              <a:ext uri="{FF2B5EF4-FFF2-40B4-BE49-F238E27FC236}">
                <a16:creationId xmlns:a16="http://schemas.microsoft.com/office/drawing/2014/main" id="{AC09D548-4421-4B57-B22D-5982FCFC6E87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Isosceles Triangle 258">
            <a:extLst>
              <a:ext uri="{FF2B5EF4-FFF2-40B4-BE49-F238E27FC236}">
                <a16:creationId xmlns:a16="http://schemas.microsoft.com/office/drawing/2014/main" id="{E21284F9-D068-48AA-BDA1-464250D0895B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Isosceles Triangle 259">
            <a:extLst>
              <a:ext uri="{FF2B5EF4-FFF2-40B4-BE49-F238E27FC236}">
                <a16:creationId xmlns:a16="http://schemas.microsoft.com/office/drawing/2014/main" id="{9F45D91D-23BD-4622-93D1-A14550BB281E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Isosceles Triangle 260">
            <a:extLst>
              <a:ext uri="{FF2B5EF4-FFF2-40B4-BE49-F238E27FC236}">
                <a16:creationId xmlns:a16="http://schemas.microsoft.com/office/drawing/2014/main" id="{0B57B975-31D1-402E-A6E2-BD7D6D439823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Isosceles Triangle 261">
            <a:extLst>
              <a:ext uri="{FF2B5EF4-FFF2-40B4-BE49-F238E27FC236}">
                <a16:creationId xmlns:a16="http://schemas.microsoft.com/office/drawing/2014/main" id="{7BF69B03-F06B-405B-B033-E19613F3BD67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id="{0A20DAE5-446E-4E79-BB7A-A244E373FCF7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Isosceles Triangle 263">
            <a:extLst>
              <a:ext uri="{FF2B5EF4-FFF2-40B4-BE49-F238E27FC236}">
                <a16:creationId xmlns:a16="http://schemas.microsoft.com/office/drawing/2014/main" id="{BC0A226F-A296-4CB4-829F-77DDD7E6B5A3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Isosceles Triangle 264">
            <a:extLst>
              <a:ext uri="{FF2B5EF4-FFF2-40B4-BE49-F238E27FC236}">
                <a16:creationId xmlns:a16="http://schemas.microsoft.com/office/drawing/2014/main" id="{9FB4D60A-F2AF-4094-A2D9-49CA0E43ADDF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Isosceles Triangle 265">
            <a:extLst>
              <a:ext uri="{FF2B5EF4-FFF2-40B4-BE49-F238E27FC236}">
                <a16:creationId xmlns:a16="http://schemas.microsoft.com/office/drawing/2014/main" id="{281B6F64-98F5-41D5-AF35-F54C32EFAE40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Isosceles Triangle 266">
            <a:extLst>
              <a:ext uri="{FF2B5EF4-FFF2-40B4-BE49-F238E27FC236}">
                <a16:creationId xmlns:a16="http://schemas.microsoft.com/office/drawing/2014/main" id="{4AB9DD65-2851-4A60-A228-1AF567F264E6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8" name="Isosceles Triangle 267">
            <a:extLst>
              <a:ext uri="{FF2B5EF4-FFF2-40B4-BE49-F238E27FC236}">
                <a16:creationId xmlns:a16="http://schemas.microsoft.com/office/drawing/2014/main" id="{9A1729FC-5404-4846-A5C0-AF5007111268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14BB1557-1082-49A6-91BC-014E18796C87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Isosceles Triangle 269">
            <a:extLst>
              <a:ext uri="{FF2B5EF4-FFF2-40B4-BE49-F238E27FC236}">
                <a16:creationId xmlns:a16="http://schemas.microsoft.com/office/drawing/2014/main" id="{5F536329-812F-4C8B-92C0-0C402ED403A8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1" name="Isosceles Triangle 380">
            <a:extLst>
              <a:ext uri="{FF2B5EF4-FFF2-40B4-BE49-F238E27FC236}">
                <a16:creationId xmlns:a16="http://schemas.microsoft.com/office/drawing/2014/main" id="{450C808F-EA0B-45D8-AE1F-7DECE9ED1ACF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2" name="Isosceles Triangle 381">
            <a:extLst>
              <a:ext uri="{FF2B5EF4-FFF2-40B4-BE49-F238E27FC236}">
                <a16:creationId xmlns:a16="http://schemas.microsoft.com/office/drawing/2014/main" id="{0588CD9A-E788-4882-826A-746F3DAC5F66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3" name="Isosceles Triangle 382">
            <a:extLst>
              <a:ext uri="{FF2B5EF4-FFF2-40B4-BE49-F238E27FC236}">
                <a16:creationId xmlns:a16="http://schemas.microsoft.com/office/drawing/2014/main" id="{360D7D1C-2717-42FD-B855-394BC81B8FA2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4" name="Isosceles Triangle 383">
            <a:extLst>
              <a:ext uri="{FF2B5EF4-FFF2-40B4-BE49-F238E27FC236}">
                <a16:creationId xmlns:a16="http://schemas.microsoft.com/office/drawing/2014/main" id="{8EE212DE-E5A0-4E60-BBCB-99FB12B79030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5" name="Isosceles Triangle 384">
            <a:extLst>
              <a:ext uri="{FF2B5EF4-FFF2-40B4-BE49-F238E27FC236}">
                <a16:creationId xmlns:a16="http://schemas.microsoft.com/office/drawing/2014/main" id="{EE87841E-7505-470B-B551-AC33ABC2A832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Isosceles Triangle 385">
            <a:extLst>
              <a:ext uri="{FF2B5EF4-FFF2-40B4-BE49-F238E27FC236}">
                <a16:creationId xmlns:a16="http://schemas.microsoft.com/office/drawing/2014/main" id="{E5F453F9-26BA-4090-A89E-8F1E8FA991A7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Isosceles Triangle 386">
            <a:extLst>
              <a:ext uri="{FF2B5EF4-FFF2-40B4-BE49-F238E27FC236}">
                <a16:creationId xmlns:a16="http://schemas.microsoft.com/office/drawing/2014/main" id="{4EED4B11-D070-4E7E-A645-97F433926220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B27AC7EF-6E53-4A93-A62C-7ABB59CB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2" y="5314955"/>
            <a:ext cx="918128" cy="46498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2208194F-8569-45BF-9E1F-E7848646D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2" y="3922496"/>
            <a:ext cx="1006107" cy="50954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0106594-249D-4D17-9273-681FF37B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7" y="2501631"/>
            <a:ext cx="935601" cy="473837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62844B2-35A6-432D-8E86-836D88E77172}"/>
              </a:ext>
            </a:extLst>
          </p:cNvPr>
          <p:cNvGrpSpPr/>
          <p:nvPr/>
        </p:nvGrpSpPr>
        <p:grpSpPr>
          <a:xfrm>
            <a:off x="2584583" y="1104455"/>
            <a:ext cx="6204856" cy="772886"/>
            <a:chOff x="4648200" y="2089198"/>
            <a:chExt cx="3624943" cy="852706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559D762-DFC5-4DBA-895E-CB5555CBD065}"/>
                </a:ext>
              </a:extLst>
            </p:cNvPr>
            <p:cNvGrpSpPr/>
            <p:nvPr/>
          </p:nvGrpSpPr>
          <p:grpSpPr>
            <a:xfrm>
              <a:off x="4648200" y="2089198"/>
              <a:ext cx="3624943" cy="762853"/>
              <a:chOff x="2978248" y="2089202"/>
              <a:chExt cx="6296412" cy="707569"/>
            </a:xfrm>
          </p:grpSpPr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01D3F389-CAA9-498A-8F96-722BECC92CAC}"/>
                  </a:ext>
                </a:extLst>
              </p:cNvPr>
              <p:cNvSpPr/>
              <p:nvPr/>
            </p:nvSpPr>
            <p:spPr>
              <a:xfrm rot="5400000">
                <a:off x="2893395" y="2174055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Diagonal Corners Snipped 132">
                <a:extLst>
                  <a:ext uri="{FF2B5EF4-FFF2-40B4-BE49-F238E27FC236}">
                    <a16:creationId xmlns:a16="http://schemas.microsoft.com/office/drawing/2014/main" id="{50CFEBA0-4600-4F2B-A877-E03B7C1B1504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id="{35217510-BFCE-47CB-9ED8-D0D2806CD71F}"/>
                  </a:ext>
                </a:extLst>
              </p:cNvPr>
              <p:cNvSpPr/>
              <p:nvPr/>
            </p:nvSpPr>
            <p:spPr>
              <a:xfrm rot="16200000">
                <a:off x="8695483" y="2217595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B0289BA-DCD6-45C5-81D2-99BB9C4D5B00}"/>
                </a:ext>
              </a:extLst>
            </p:cNvPr>
            <p:cNvSpPr txBox="1"/>
            <p:nvPr/>
          </p:nvSpPr>
          <p:spPr>
            <a:xfrm>
              <a:off x="4978610" y="2109921"/>
              <a:ext cx="3012007" cy="831983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 যা শিখতে পারবেঃ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991C13B-D944-4CEA-B85C-07A3DAF29AB3}"/>
              </a:ext>
            </a:extLst>
          </p:cNvPr>
          <p:cNvGrpSpPr/>
          <p:nvPr/>
        </p:nvGrpSpPr>
        <p:grpSpPr>
          <a:xfrm>
            <a:off x="1331987" y="2481607"/>
            <a:ext cx="6333410" cy="603948"/>
            <a:chOff x="4823205" y="2089200"/>
            <a:chExt cx="3321296" cy="853524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C9794AA-589D-42ED-89B3-75A837D67F48}"/>
                </a:ext>
              </a:extLst>
            </p:cNvPr>
            <p:cNvGrpSpPr/>
            <p:nvPr/>
          </p:nvGrpSpPr>
          <p:grpSpPr>
            <a:xfrm>
              <a:off x="4823205" y="2089200"/>
              <a:ext cx="3321296" cy="762856"/>
              <a:chOff x="3282227" y="2089200"/>
              <a:chExt cx="5768988" cy="707570"/>
            </a:xfrm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A9E57E2B-43E0-43FE-9DBE-E4BEDB4A61B3}"/>
                  </a:ext>
                </a:extLst>
              </p:cNvPr>
              <p:cNvSpPr/>
              <p:nvPr/>
            </p:nvSpPr>
            <p:spPr>
              <a:xfrm rot="5400000">
                <a:off x="3045384" y="2326043"/>
                <a:ext cx="664029" cy="19034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1" name="Rectangle: Diagonal Corners Snipped 140">
                <a:extLst>
                  <a:ext uri="{FF2B5EF4-FFF2-40B4-BE49-F238E27FC236}">
                    <a16:creationId xmlns:a16="http://schemas.microsoft.com/office/drawing/2014/main" id="{AA2E1ACA-C995-4405-A047-25275F66F443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6979271C-BDD5-410C-B325-3A031C3D19D9}"/>
                  </a:ext>
                </a:extLst>
              </p:cNvPr>
              <p:cNvSpPr/>
              <p:nvPr/>
            </p:nvSpPr>
            <p:spPr>
              <a:xfrm rot="16200000">
                <a:off x="8583762" y="2329316"/>
                <a:ext cx="664028" cy="270879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D06FC9F-564C-4A26-87A4-3B219C4C8E27}"/>
                </a:ext>
              </a:extLst>
            </p:cNvPr>
            <p:cNvSpPr txBox="1"/>
            <p:nvPr/>
          </p:nvSpPr>
          <p:spPr>
            <a:xfrm>
              <a:off x="4978164" y="2116296"/>
              <a:ext cx="2911910" cy="82642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লম্ব কী তা ব্যাখ্যা করতে পারবে।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C05ADB-ABEC-482D-B4A3-86FAB17BA692}"/>
              </a:ext>
            </a:extLst>
          </p:cNvPr>
          <p:cNvGrpSpPr/>
          <p:nvPr/>
        </p:nvGrpSpPr>
        <p:grpSpPr>
          <a:xfrm>
            <a:off x="1323695" y="3690824"/>
            <a:ext cx="9804748" cy="1092906"/>
            <a:chOff x="1323695" y="3690824"/>
            <a:chExt cx="10339986" cy="1092906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0EE81DC-68A0-4D55-AC1B-FE7FB69B3DD2}"/>
                </a:ext>
              </a:extLst>
            </p:cNvPr>
            <p:cNvGrpSpPr/>
            <p:nvPr/>
          </p:nvGrpSpPr>
          <p:grpSpPr>
            <a:xfrm>
              <a:off x="1323695" y="3690824"/>
              <a:ext cx="10339986" cy="1086449"/>
              <a:chOff x="3256984" y="2111829"/>
              <a:chExt cx="5705425" cy="1526688"/>
            </a:xfrm>
          </p:grpSpPr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3AE2D58B-F4A1-4302-A8DA-AADA8DA02D14}"/>
                  </a:ext>
                </a:extLst>
              </p:cNvPr>
              <p:cNvSpPr/>
              <p:nvPr/>
            </p:nvSpPr>
            <p:spPr>
              <a:xfrm rot="5400000">
                <a:off x="3002445" y="2733308"/>
                <a:ext cx="664029" cy="154951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7" name="Rectangle: Diagonal Corners Snipped 146">
                <a:extLst>
                  <a:ext uri="{FF2B5EF4-FFF2-40B4-BE49-F238E27FC236}">
                    <a16:creationId xmlns:a16="http://schemas.microsoft.com/office/drawing/2014/main" id="{287749BA-412E-481F-AC9C-EB4894E8032C}"/>
                  </a:ext>
                </a:extLst>
              </p:cNvPr>
              <p:cNvSpPr/>
              <p:nvPr/>
            </p:nvSpPr>
            <p:spPr>
              <a:xfrm>
                <a:off x="3442574" y="2111829"/>
                <a:ext cx="5309540" cy="1526688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0555ED1D-3EBB-4FEE-9511-CCC6F82D4E79}"/>
                  </a:ext>
                </a:extLst>
              </p:cNvPr>
              <p:cNvSpPr/>
              <p:nvPr/>
            </p:nvSpPr>
            <p:spPr>
              <a:xfrm rot="16200000">
                <a:off x="8542146" y="2821727"/>
                <a:ext cx="664027" cy="176498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1110108-E73D-49B2-958A-D1D962B550C2}"/>
                </a:ext>
              </a:extLst>
            </p:cNvPr>
            <p:cNvSpPr txBox="1"/>
            <p:nvPr/>
          </p:nvSpPr>
          <p:spPr>
            <a:xfrm>
              <a:off x="1757802" y="3706512"/>
              <a:ext cx="9550278" cy="107721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কোনো সমকোণী ত্রিভুজের অতিভুজ ও অপর একটি বাহু দেওয়া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 , ত্রিভুজ আঁকতে পারবে।</a:t>
              </a:r>
              <a:endPara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5A22531-BA00-4E8E-9514-CEC712D68FA0}"/>
              </a:ext>
            </a:extLst>
          </p:cNvPr>
          <p:cNvGrpSpPr/>
          <p:nvPr/>
        </p:nvGrpSpPr>
        <p:grpSpPr>
          <a:xfrm>
            <a:off x="1360715" y="5246200"/>
            <a:ext cx="9294080" cy="605418"/>
            <a:chOff x="4853769" y="2089201"/>
            <a:chExt cx="3236396" cy="80254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F06D6B9-7D66-4C1F-9906-F7702DAA986D}"/>
                </a:ext>
              </a:extLst>
            </p:cNvPr>
            <p:cNvGrpSpPr/>
            <p:nvPr/>
          </p:nvGrpSpPr>
          <p:grpSpPr>
            <a:xfrm>
              <a:off x="4853769" y="2089201"/>
              <a:ext cx="3236396" cy="762854"/>
              <a:chOff x="3335316" y="2089201"/>
              <a:chExt cx="5621519" cy="707568"/>
            </a:xfrm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id="{98ED390F-C9C6-4FA1-BC61-BC600CB1B9FF}"/>
                  </a:ext>
                </a:extLst>
              </p:cNvPr>
              <p:cNvSpPr/>
              <p:nvPr/>
            </p:nvSpPr>
            <p:spPr>
              <a:xfrm rot="5400000">
                <a:off x="3080777" y="2343740"/>
                <a:ext cx="664029" cy="154951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53" name="Rectangle: Diagonal Corners Snipped 152">
                <a:extLst>
                  <a:ext uri="{FF2B5EF4-FFF2-40B4-BE49-F238E27FC236}">
                    <a16:creationId xmlns:a16="http://schemas.microsoft.com/office/drawing/2014/main" id="{7102C7D5-2E7D-4203-89FA-C72622730F2F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54" name="Isosceles Triangle 153">
                <a:extLst>
                  <a:ext uri="{FF2B5EF4-FFF2-40B4-BE49-F238E27FC236}">
                    <a16:creationId xmlns:a16="http://schemas.microsoft.com/office/drawing/2014/main" id="{D92A9DD4-B87B-4EAC-AA70-CB064021677C}"/>
                  </a:ext>
                </a:extLst>
              </p:cNvPr>
              <p:cNvSpPr/>
              <p:nvPr/>
            </p:nvSpPr>
            <p:spPr>
              <a:xfrm rot="16200000">
                <a:off x="8536572" y="2376506"/>
                <a:ext cx="664028" cy="176498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9D41225-7ABB-4D0B-822B-DA200C601CCB}"/>
                </a:ext>
              </a:extLst>
            </p:cNvPr>
            <p:cNvSpPr txBox="1"/>
            <p:nvPr/>
          </p:nvSpPr>
          <p:spPr>
            <a:xfrm>
              <a:off x="4950929" y="2116565"/>
              <a:ext cx="3012007" cy="77517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প্রদত্ত উপাত্ত হতে কম্পাস ও রুলারে সাহায্যে ত্রিভুজ আঁকতে পারবে।</a:t>
              </a:r>
              <a:endPara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2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CD00983-CFAD-41AA-AA36-49218B4092D4}"/>
              </a:ext>
            </a:extLst>
          </p:cNvPr>
          <p:cNvGrpSpPr/>
          <p:nvPr/>
        </p:nvGrpSpPr>
        <p:grpSpPr>
          <a:xfrm>
            <a:off x="957044" y="1247610"/>
            <a:ext cx="6207755" cy="6123534"/>
            <a:chOff x="2803080" y="180756"/>
            <a:chExt cx="6585840" cy="649648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0DC9522-8BA7-4A5F-8CBA-985D70896A88}"/>
                </a:ext>
              </a:extLst>
            </p:cNvPr>
            <p:cNvGrpSpPr/>
            <p:nvPr/>
          </p:nvGrpSpPr>
          <p:grpSpPr>
            <a:xfrm>
              <a:off x="2803080" y="180756"/>
              <a:ext cx="6585840" cy="6496489"/>
              <a:chOff x="2385920" y="952771"/>
              <a:chExt cx="6585840" cy="649648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BD96198-70BC-42EB-A1CD-270121319B11}"/>
                  </a:ext>
                </a:extLst>
              </p:cNvPr>
              <p:cNvGrpSpPr/>
              <p:nvPr/>
            </p:nvGrpSpPr>
            <p:grpSpPr>
              <a:xfrm>
                <a:off x="2385920" y="952771"/>
                <a:ext cx="6585840" cy="6496489"/>
                <a:chOff x="2803083" y="132911"/>
                <a:chExt cx="6585840" cy="6496489"/>
              </a:xfrm>
            </p:grpSpPr>
            <p:sp>
              <p:nvSpPr>
                <p:cNvPr id="141" name="Arc 140">
                  <a:extLst>
                    <a:ext uri="{FF2B5EF4-FFF2-40B4-BE49-F238E27FC236}">
                      <a16:creationId xmlns:a16="http://schemas.microsoft.com/office/drawing/2014/main" id="{D6942339-BB34-4397-8733-1620F354A393}"/>
                    </a:ext>
                  </a:extLst>
                </p:cNvPr>
                <p:cNvSpPr/>
                <p:nvPr/>
              </p:nvSpPr>
              <p:spPr>
                <a:xfrm>
                  <a:off x="5679948" y="3012948"/>
                  <a:ext cx="832104" cy="832104"/>
                </a:xfrm>
                <a:prstGeom prst="arc">
                  <a:avLst>
                    <a:gd name="adj1" fmla="val 10821980"/>
                    <a:gd name="adj2" fmla="val 21563128"/>
                  </a:avLst>
                </a:prstGeom>
                <a:ln w="190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FF00"/>
                    </a:solidFill>
                  </a:endParaRPr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F93D50A0-2FF7-485F-A381-B810F8156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670" y="3009640"/>
                  <a:ext cx="2070291" cy="344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Arc 142">
                  <a:extLst>
                    <a:ext uri="{FF2B5EF4-FFF2-40B4-BE49-F238E27FC236}">
                      <a16:creationId xmlns:a16="http://schemas.microsoft.com/office/drawing/2014/main" id="{188CC905-34C0-4255-B377-2407A037EC99}"/>
                    </a:ext>
                  </a:extLst>
                </p:cNvPr>
                <p:cNvSpPr/>
                <p:nvPr/>
              </p:nvSpPr>
              <p:spPr>
                <a:xfrm>
                  <a:off x="2895600" y="228600"/>
                  <a:ext cx="6400800" cy="6400800"/>
                </a:xfrm>
                <a:prstGeom prst="arc">
                  <a:avLst>
                    <a:gd name="adj1" fmla="val 10810235"/>
                    <a:gd name="adj2" fmla="val 1272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Arc 143">
                  <a:extLst>
                    <a:ext uri="{FF2B5EF4-FFF2-40B4-BE49-F238E27FC236}">
                      <a16:creationId xmlns:a16="http://schemas.microsoft.com/office/drawing/2014/main" id="{C628B196-6A0B-48E0-A32F-8B097E51172D}"/>
                    </a:ext>
                  </a:extLst>
                </p:cNvPr>
                <p:cNvSpPr/>
                <p:nvPr/>
              </p:nvSpPr>
              <p:spPr>
                <a:xfrm>
                  <a:off x="3581400" y="914400"/>
                  <a:ext cx="5029200" cy="5029200"/>
                </a:xfrm>
                <a:prstGeom prst="arc">
                  <a:avLst>
                    <a:gd name="adj1" fmla="val 10769707"/>
                    <a:gd name="adj2" fmla="val 21590392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8F9F59B-9B99-4BE3-A070-8B58A3D64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3410" y="2157710"/>
                  <a:ext cx="1825687" cy="106518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1343DBDE-7FEF-454B-8577-81865E54C2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9056" y="1812839"/>
                  <a:ext cx="1620200" cy="13418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A82FB7FA-866A-4733-9FF4-3631EE2A167F}"/>
                    </a:ext>
                  </a:extLst>
                </p:cNvPr>
                <p:cNvGrpSpPr/>
                <p:nvPr/>
              </p:nvGrpSpPr>
              <p:grpSpPr>
                <a:xfrm>
                  <a:off x="3356811" y="14054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15" name="Straight Connector 514">
                    <a:extLst>
                      <a:ext uri="{FF2B5EF4-FFF2-40B4-BE49-F238E27FC236}">
                        <a16:creationId xmlns:a16="http://schemas.microsoft.com/office/drawing/2014/main" id="{A762BA83-0FA5-4648-8133-8CE544C0B3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>
                    <a:extLst>
                      <a:ext uri="{FF2B5EF4-FFF2-40B4-BE49-F238E27FC236}">
                        <a16:creationId xmlns:a16="http://schemas.microsoft.com/office/drawing/2014/main" id="{7F629044-9A4B-4BB7-92FF-63C6E882D1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>
                    <a:extLst>
                      <a:ext uri="{FF2B5EF4-FFF2-40B4-BE49-F238E27FC236}">
                        <a16:creationId xmlns:a16="http://schemas.microsoft.com/office/drawing/2014/main" id="{9B01EFBD-2CA3-4CAC-932B-4C136C6F47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B1F5F2F0-D356-4EEC-9138-CE8B518279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>
                    <a:extLst>
                      <a:ext uri="{FF2B5EF4-FFF2-40B4-BE49-F238E27FC236}">
                        <a16:creationId xmlns:a16="http://schemas.microsoft.com/office/drawing/2014/main" id="{F1D8D67A-2414-4811-9837-A23FBFA258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>
                    <a:extLst>
                      <a:ext uri="{FF2B5EF4-FFF2-40B4-BE49-F238E27FC236}">
                        <a16:creationId xmlns:a16="http://schemas.microsoft.com/office/drawing/2014/main" id="{5595248C-7DA2-4ED1-B047-8FF3E5F793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>
                    <a:extLst>
                      <a:ext uri="{FF2B5EF4-FFF2-40B4-BE49-F238E27FC236}">
                        <a16:creationId xmlns:a16="http://schemas.microsoft.com/office/drawing/2014/main" id="{728D2A32-C1FB-4971-996C-DA7DD6CC15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>
                    <a:extLst>
                      <a:ext uri="{FF2B5EF4-FFF2-40B4-BE49-F238E27FC236}">
                        <a16:creationId xmlns:a16="http://schemas.microsoft.com/office/drawing/2014/main" id="{EF40F7A5-B0E9-4BBD-A246-4E437A57DB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>
                    <a:extLst>
                      <a:ext uri="{FF2B5EF4-FFF2-40B4-BE49-F238E27FC236}">
                        <a16:creationId xmlns:a16="http://schemas.microsoft.com/office/drawing/2014/main" id="{BC95F0EE-91D1-4C97-8FB9-8D62A4FB16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E1F731D6-1DC0-4527-9D40-1C10D30A3928}"/>
                    </a:ext>
                  </a:extLst>
                </p:cNvPr>
                <p:cNvGrpSpPr/>
                <p:nvPr/>
              </p:nvGrpSpPr>
              <p:grpSpPr>
                <a:xfrm rot="20847961">
                  <a:off x="3095555" y="18734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F1174196-E8B2-40C8-A639-6D363E86A1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>
                    <a:extLst>
                      <a:ext uri="{FF2B5EF4-FFF2-40B4-BE49-F238E27FC236}">
                        <a16:creationId xmlns:a16="http://schemas.microsoft.com/office/drawing/2014/main" id="{52CF1750-E224-4C42-9753-010F37653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Straight Connector 507">
                    <a:extLst>
                      <a:ext uri="{FF2B5EF4-FFF2-40B4-BE49-F238E27FC236}">
                        <a16:creationId xmlns:a16="http://schemas.microsoft.com/office/drawing/2014/main" id="{174E76EC-331E-4FBF-9BFD-2243F69D2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Straight Connector 508">
                    <a:extLst>
                      <a:ext uri="{FF2B5EF4-FFF2-40B4-BE49-F238E27FC236}">
                        <a16:creationId xmlns:a16="http://schemas.microsoft.com/office/drawing/2014/main" id="{746C153C-0C01-4A83-BDF8-84D1648240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0" name="Straight Connector 509">
                    <a:extLst>
                      <a:ext uri="{FF2B5EF4-FFF2-40B4-BE49-F238E27FC236}">
                        <a16:creationId xmlns:a16="http://schemas.microsoft.com/office/drawing/2014/main" id="{BB7A7B76-C593-4A9A-B048-0B34416410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Straight Connector 510">
                    <a:extLst>
                      <a:ext uri="{FF2B5EF4-FFF2-40B4-BE49-F238E27FC236}">
                        <a16:creationId xmlns:a16="http://schemas.microsoft.com/office/drawing/2014/main" id="{4C5318A5-3824-421C-9878-541D4BF2AE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Straight Connector 511">
                    <a:extLst>
                      <a:ext uri="{FF2B5EF4-FFF2-40B4-BE49-F238E27FC236}">
                        <a16:creationId xmlns:a16="http://schemas.microsoft.com/office/drawing/2014/main" id="{EB5F46BC-F25D-47B0-A3FF-ECB00C57C2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>
                    <a:extLst>
                      <a:ext uri="{FF2B5EF4-FFF2-40B4-BE49-F238E27FC236}">
                        <a16:creationId xmlns:a16="http://schemas.microsoft.com/office/drawing/2014/main" id="{2D9A9BDD-2E82-40BF-B208-584EBE285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>
                    <a:extLst>
                      <a:ext uri="{FF2B5EF4-FFF2-40B4-BE49-F238E27FC236}">
                        <a16:creationId xmlns:a16="http://schemas.microsoft.com/office/drawing/2014/main" id="{FF064A0E-0B43-4D14-8F0A-8486E2A299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FB6A286C-325E-4426-965D-9B09CCC5F9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593" y="2539971"/>
                  <a:ext cx="1972599" cy="7443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179747A-67E3-48CB-AF25-20BD1DE35A83}"/>
                    </a:ext>
                  </a:extLst>
                </p:cNvPr>
                <p:cNvGrpSpPr/>
                <p:nvPr/>
              </p:nvGrpSpPr>
              <p:grpSpPr>
                <a:xfrm rot="20478013">
                  <a:off x="2904768" y="23787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56D8FEED-6A56-4F41-9739-551180D6C5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>
                    <a:extLst>
                      <a:ext uri="{FF2B5EF4-FFF2-40B4-BE49-F238E27FC236}">
                        <a16:creationId xmlns:a16="http://schemas.microsoft.com/office/drawing/2014/main" id="{4DF883D8-B9F9-456E-BA22-843ED41ECA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E4E0C6C5-1E73-4AB7-BA94-4950903436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C547CF0E-A2A1-4DED-8AC4-0C9F8CD189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2C5A6B7C-18D4-48A2-8E76-DBA3979427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F2BEBDC2-7312-4F3B-B02C-A2F8D3375B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36439C9D-AF9D-413D-A7C3-51D063A5C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9228B612-41CF-4801-BA7A-8DEA5AAB93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7AA38976-E7DE-435C-BF7A-E555A89754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92302EA-F0B2-4E06-968D-70801375A1D3}"/>
                    </a:ext>
                  </a:extLst>
                </p:cNvPr>
                <p:cNvGrpSpPr/>
                <p:nvPr/>
              </p:nvGrpSpPr>
              <p:grpSpPr>
                <a:xfrm rot="19866379">
                  <a:off x="2803083" y="292766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88" name="Straight Connector 487">
                    <a:extLst>
                      <a:ext uri="{FF2B5EF4-FFF2-40B4-BE49-F238E27FC236}">
                        <a16:creationId xmlns:a16="http://schemas.microsoft.com/office/drawing/2014/main" id="{D7F20127-E926-43B9-BF35-BBE9625D81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117F6E3F-2371-44BC-B79D-F7C407A8C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F23CAD8F-CD0F-4C00-A5E2-59E922A43D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2CE1ABEE-01C7-4571-B19A-883CD0F4AC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3DBEA122-1C6E-4408-8F31-B7145DD86F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>
                    <a:extLst>
                      <a:ext uri="{FF2B5EF4-FFF2-40B4-BE49-F238E27FC236}">
                        <a16:creationId xmlns:a16="http://schemas.microsoft.com/office/drawing/2014/main" id="{28014841-5694-4A9E-9DE3-3F094DB6E4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EA6D5997-B822-4EB3-819F-CB00A0F290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>
                    <a:extLst>
                      <a:ext uri="{FF2B5EF4-FFF2-40B4-BE49-F238E27FC236}">
                        <a16:creationId xmlns:a16="http://schemas.microsoft.com/office/drawing/2014/main" id="{5EB41E6B-B698-405D-A34A-7116EB2A3C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>
                    <a:extLst>
                      <a:ext uri="{FF2B5EF4-FFF2-40B4-BE49-F238E27FC236}">
                        <a16:creationId xmlns:a16="http://schemas.microsoft.com/office/drawing/2014/main" id="{8167D551-6C69-4CEB-AE1D-9C9684665B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CA26DC1C-8F6E-4115-A6BB-5E2A74A612D5}"/>
                    </a:ext>
                  </a:extLst>
                </p:cNvPr>
                <p:cNvGrpSpPr/>
                <p:nvPr/>
              </p:nvGrpSpPr>
              <p:grpSpPr>
                <a:xfrm rot="619087">
                  <a:off x="3710177" y="100263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79" name="Straight Connector 478">
                    <a:extLst>
                      <a:ext uri="{FF2B5EF4-FFF2-40B4-BE49-F238E27FC236}">
                        <a16:creationId xmlns:a16="http://schemas.microsoft.com/office/drawing/2014/main" id="{FA9EDECB-3491-4E6E-B29F-4624DAEF37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>
                    <a:extLst>
                      <a:ext uri="{FF2B5EF4-FFF2-40B4-BE49-F238E27FC236}">
                        <a16:creationId xmlns:a16="http://schemas.microsoft.com/office/drawing/2014/main" id="{6AA34920-9D85-4726-9AAF-CC0C93505F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>
                    <a:extLst>
                      <a:ext uri="{FF2B5EF4-FFF2-40B4-BE49-F238E27FC236}">
                        <a16:creationId xmlns:a16="http://schemas.microsoft.com/office/drawing/2014/main" id="{167F67CE-E28D-44C1-84AC-A9C83849AC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Straight Connector 481">
                    <a:extLst>
                      <a:ext uri="{FF2B5EF4-FFF2-40B4-BE49-F238E27FC236}">
                        <a16:creationId xmlns:a16="http://schemas.microsoft.com/office/drawing/2014/main" id="{D10D9266-AB55-4C38-B7F7-7F1473A417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>
                    <a:extLst>
                      <a:ext uri="{FF2B5EF4-FFF2-40B4-BE49-F238E27FC236}">
                        <a16:creationId xmlns:a16="http://schemas.microsoft.com/office/drawing/2014/main" id="{19A53540-22BF-45E5-94CA-8035A9622B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>
                    <a:extLst>
                      <a:ext uri="{FF2B5EF4-FFF2-40B4-BE49-F238E27FC236}">
                        <a16:creationId xmlns:a16="http://schemas.microsoft.com/office/drawing/2014/main" id="{1811A2A4-A5E7-4302-8C71-DA909E9252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>
                    <a:extLst>
                      <a:ext uri="{FF2B5EF4-FFF2-40B4-BE49-F238E27FC236}">
                        <a16:creationId xmlns:a16="http://schemas.microsoft.com/office/drawing/2014/main" id="{BBA11F9B-D9D7-428F-84A2-6A6B1EC296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>
                    <a:extLst>
                      <a:ext uri="{FF2B5EF4-FFF2-40B4-BE49-F238E27FC236}">
                        <a16:creationId xmlns:a16="http://schemas.microsoft.com/office/drawing/2014/main" id="{9B5D701E-4EFD-40C3-9632-89C8096D4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805A0378-0859-4F13-8A46-E5BBE3A29E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B1B11C85-BBDD-4C7B-B5F0-C6E469864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362" y="1515740"/>
                  <a:ext cx="1332921" cy="1591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D2645409-E44C-4959-9D2E-1CE81888ED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6382" y="1245385"/>
                  <a:ext cx="1062415" cy="1822136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BA73D64A-1C6D-4AE8-9175-FD985708CE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9014" y="1066568"/>
                  <a:ext cx="720513" cy="1976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C8BEBC24-2FE0-40EE-B437-5D2D622003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67764" y="936058"/>
                  <a:ext cx="357803" cy="209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1D3D5B0-EF3F-435D-9D79-91FC7C6224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7983" y="945333"/>
                  <a:ext cx="385217" cy="20705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1740559B-42E2-4287-AD64-FD9D9D417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72" y="1047588"/>
                  <a:ext cx="714052" cy="19907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BA7AE4FB-A678-4CCE-AF6B-8B6D633687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9169" y="1241323"/>
                  <a:ext cx="1027150" cy="1828355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8BFD30B4-E5F3-4232-9741-4FBCC07C7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67490" y="1486914"/>
                  <a:ext cx="1325534" cy="16134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B7B7B572-DEC5-4858-BC44-CCEDEA267A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11865" y="1804002"/>
                  <a:ext cx="1604432" cy="1358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0ABD5F74-F155-40F8-BB57-F57E7AEB6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18" y="2157643"/>
                  <a:ext cx="1828980" cy="1062352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6AF5BF4E-9A69-4313-B40E-7BB09AAE75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1120" y="2555093"/>
                  <a:ext cx="1961053" cy="7244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529C31A-DBAC-4775-9938-3E4F7EB5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16501" y="2980405"/>
                  <a:ext cx="2047871" cy="372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E12E37CF-CADC-43CA-872E-21CAD949A29E}"/>
                    </a:ext>
                  </a:extLst>
                </p:cNvPr>
                <p:cNvGrpSpPr/>
                <p:nvPr/>
              </p:nvGrpSpPr>
              <p:grpSpPr>
                <a:xfrm rot="1140236">
                  <a:off x="4129700" y="6542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70" name="Straight Connector 469">
                    <a:extLst>
                      <a:ext uri="{FF2B5EF4-FFF2-40B4-BE49-F238E27FC236}">
                        <a16:creationId xmlns:a16="http://schemas.microsoft.com/office/drawing/2014/main" id="{32586E16-0A97-4D96-B862-22B29DD97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>
                    <a:extLst>
                      <a:ext uri="{FF2B5EF4-FFF2-40B4-BE49-F238E27FC236}">
                        <a16:creationId xmlns:a16="http://schemas.microsoft.com/office/drawing/2014/main" id="{5F826D0C-D6E1-4E96-9689-0F51AAFE7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>
                    <a:extLst>
                      <a:ext uri="{FF2B5EF4-FFF2-40B4-BE49-F238E27FC236}">
                        <a16:creationId xmlns:a16="http://schemas.microsoft.com/office/drawing/2014/main" id="{151571F7-4DFC-4CB9-ABCD-848C76DC0B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>
                    <a:extLst>
                      <a:ext uri="{FF2B5EF4-FFF2-40B4-BE49-F238E27FC236}">
                        <a16:creationId xmlns:a16="http://schemas.microsoft.com/office/drawing/2014/main" id="{F3E487BE-DDFB-4E87-B711-854B6D906E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>
                    <a:extLst>
                      <a:ext uri="{FF2B5EF4-FFF2-40B4-BE49-F238E27FC236}">
                        <a16:creationId xmlns:a16="http://schemas.microsoft.com/office/drawing/2014/main" id="{0BA03CA3-3016-4186-88FF-27BD776028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474">
                    <a:extLst>
                      <a:ext uri="{FF2B5EF4-FFF2-40B4-BE49-F238E27FC236}">
                        <a16:creationId xmlns:a16="http://schemas.microsoft.com/office/drawing/2014/main" id="{F444FE44-68D9-40CB-BCFC-6E05445B9E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>
                    <a:extLst>
                      <a:ext uri="{FF2B5EF4-FFF2-40B4-BE49-F238E27FC236}">
                        <a16:creationId xmlns:a16="http://schemas.microsoft.com/office/drawing/2014/main" id="{3EFAC6CB-EED9-4275-B08D-B73E710676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>
                    <a:extLst>
                      <a:ext uri="{FF2B5EF4-FFF2-40B4-BE49-F238E27FC236}">
                        <a16:creationId xmlns:a16="http://schemas.microsoft.com/office/drawing/2014/main" id="{E27778EB-FD22-4524-9F99-A4ECC712D6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>
                    <a:extLst>
                      <a:ext uri="{FF2B5EF4-FFF2-40B4-BE49-F238E27FC236}">
                        <a16:creationId xmlns:a16="http://schemas.microsoft.com/office/drawing/2014/main" id="{97E0C225-062C-44E1-BC00-D1D7B93536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91A1056E-8473-49DC-B812-A484273F829C}"/>
                    </a:ext>
                  </a:extLst>
                </p:cNvPr>
                <p:cNvGrpSpPr/>
                <p:nvPr/>
              </p:nvGrpSpPr>
              <p:grpSpPr>
                <a:xfrm rot="1776774">
                  <a:off x="4592342" y="38214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61" name="Straight Connector 460">
                    <a:extLst>
                      <a:ext uri="{FF2B5EF4-FFF2-40B4-BE49-F238E27FC236}">
                        <a16:creationId xmlns:a16="http://schemas.microsoft.com/office/drawing/2014/main" id="{A45968B9-6068-4F3C-BF64-A9EE3F09CC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21D65036-88C1-49AE-AA6D-790FE2E296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Straight Connector 462">
                    <a:extLst>
                      <a:ext uri="{FF2B5EF4-FFF2-40B4-BE49-F238E27FC236}">
                        <a16:creationId xmlns:a16="http://schemas.microsoft.com/office/drawing/2014/main" id="{4CB67661-64D0-4897-A5D2-61EA9861A7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463">
                    <a:extLst>
                      <a:ext uri="{FF2B5EF4-FFF2-40B4-BE49-F238E27FC236}">
                        <a16:creationId xmlns:a16="http://schemas.microsoft.com/office/drawing/2014/main" id="{2CA5CC8E-A137-4E04-B58E-ED2CC0D419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Straight Connector 464">
                    <a:extLst>
                      <a:ext uri="{FF2B5EF4-FFF2-40B4-BE49-F238E27FC236}">
                        <a16:creationId xmlns:a16="http://schemas.microsoft.com/office/drawing/2014/main" id="{07E868FB-F1C4-412D-B85C-23A68CD2F4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Straight Connector 465">
                    <a:extLst>
                      <a:ext uri="{FF2B5EF4-FFF2-40B4-BE49-F238E27FC236}">
                        <a16:creationId xmlns:a16="http://schemas.microsoft.com/office/drawing/2014/main" id="{0D77EF8B-79EC-43F7-A28B-ECE5E0FAA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Straight Connector 466">
                    <a:extLst>
                      <a:ext uri="{FF2B5EF4-FFF2-40B4-BE49-F238E27FC236}">
                        <a16:creationId xmlns:a16="http://schemas.microsoft.com/office/drawing/2014/main" id="{D03D0906-997A-4205-88DA-0D64CB8959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Straight Connector 467">
                    <a:extLst>
                      <a:ext uri="{FF2B5EF4-FFF2-40B4-BE49-F238E27FC236}">
                        <a16:creationId xmlns:a16="http://schemas.microsoft.com/office/drawing/2014/main" id="{177349A9-1564-470C-93FF-319A7DC70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Straight Connector 468">
                    <a:extLst>
                      <a:ext uri="{FF2B5EF4-FFF2-40B4-BE49-F238E27FC236}">
                        <a16:creationId xmlns:a16="http://schemas.microsoft.com/office/drawing/2014/main" id="{5C3500C9-DD6F-42C5-94A1-8CB10FD8EC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31C7DF37-374A-493B-A860-ED2807A2BBBB}"/>
                    </a:ext>
                  </a:extLst>
                </p:cNvPr>
                <p:cNvGrpSpPr/>
                <p:nvPr/>
              </p:nvGrpSpPr>
              <p:grpSpPr>
                <a:xfrm rot="2445069">
                  <a:off x="5093086" y="186200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E73382A0-B300-42B8-991E-27474E325D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>
                    <a:extLst>
                      <a:ext uri="{FF2B5EF4-FFF2-40B4-BE49-F238E27FC236}">
                        <a16:creationId xmlns:a16="http://schemas.microsoft.com/office/drawing/2014/main" id="{261EB20A-5B09-460C-9206-5E856CBA00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79C5BE80-0FCA-44DC-B652-C6B05A3545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Straight Connector 454">
                    <a:extLst>
                      <a:ext uri="{FF2B5EF4-FFF2-40B4-BE49-F238E27FC236}">
                        <a16:creationId xmlns:a16="http://schemas.microsoft.com/office/drawing/2014/main" id="{C6B63B78-37AB-4986-AA89-E445BECE33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A75F527E-0FDC-4264-8EE2-17B882679B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54ADD1F8-66F8-452A-B98F-87867C19D4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>
                    <a:extLst>
                      <a:ext uri="{FF2B5EF4-FFF2-40B4-BE49-F238E27FC236}">
                        <a16:creationId xmlns:a16="http://schemas.microsoft.com/office/drawing/2014/main" id="{E9DE8FC2-568B-46DA-962E-08AF321B42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F914DC79-5C1A-4A66-9DF9-E303C1A3F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Connector 459">
                    <a:extLst>
                      <a:ext uri="{FF2B5EF4-FFF2-40B4-BE49-F238E27FC236}">
                        <a16:creationId xmlns:a16="http://schemas.microsoft.com/office/drawing/2014/main" id="{8BDEF8A9-FD31-47FB-940B-190DEB6BA4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742CEAA0-2E4F-49A2-98F1-B0CB2FA7D71E}"/>
                    </a:ext>
                  </a:extLst>
                </p:cNvPr>
                <p:cNvGrpSpPr/>
                <p:nvPr/>
              </p:nvGrpSpPr>
              <p:grpSpPr>
                <a:xfrm rot="2964279">
                  <a:off x="5637376" y="10455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43" name="Straight Connector 442">
                    <a:extLst>
                      <a:ext uri="{FF2B5EF4-FFF2-40B4-BE49-F238E27FC236}">
                        <a16:creationId xmlns:a16="http://schemas.microsoft.com/office/drawing/2014/main" id="{4BD8F96E-A750-4D06-AD52-D0A794BC24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>
                    <a:extLst>
                      <a:ext uri="{FF2B5EF4-FFF2-40B4-BE49-F238E27FC236}">
                        <a16:creationId xmlns:a16="http://schemas.microsoft.com/office/drawing/2014/main" id="{A3284E87-FCAF-4058-AF52-F6133EBC18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Straight Connector 444">
                    <a:extLst>
                      <a:ext uri="{FF2B5EF4-FFF2-40B4-BE49-F238E27FC236}">
                        <a16:creationId xmlns:a16="http://schemas.microsoft.com/office/drawing/2014/main" id="{62D5E860-E889-49FF-883F-79184EC3F1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Straight Connector 445">
                    <a:extLst>
                      <a:ext uri="{FF2B5EF4-FFF2-40B4-BE49-F238E27FC236}">
                        <a16:creationId xmlns:a16="http://schemas.microsoft.com/office/drawing/2014/main" id="{D56EDFF0-DAC2-4865-9E4F-5BDED63A62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>
                    <a:extLst>
                      <a:ext uri="{FF2B5EF4-FFF2-40B4-BE49-F238E27FC236}">
                        <a16:creationId xmlns:a16="http://schemas.microsoft.com/office/drawing/2014/main" id="{F86F69D3-0A49-4970-93AE-693B0896C5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>
                    <a:extLst>
                      <a:ext uri="{FF2B5EF4-FFF2-40B4-BE49-F238E27FC236}">
                        <a16:creationId xmlns:a16="http://schemas.microsoft.com/office/drawing/2014/main" id="{E1C767C3-CFFA-4327-BD49-51CA412E96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C1C2E69D-DBF6-40A6-ACBB-CC93BD75DD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>
                    <a:extLst>
                      <a:ext uri="{FF2B5EF4-FFF2-40B4-BE49-F238E27FC236}">
                        <a16:creationId xmlns:a16="http://schemas.microsoft.com/office/drawing/2014/main" id="{98B934A2-F039-46F5-B43C-283323BC56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Straight Connector 450">
                    <a:extLst>
                      <a:ext uri="{FF2B5EF4-FFF2-40B4-BE49-F238E27FC236}">
                        <a16:creationId xmlns:a16="http://schemas.microsoft.com/office/drawing/2014/main" id="{412154A9-DAD6-441A-8D7F-E87B486F4D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0C477166-0FBC-4B88-B89E-807E4F2495AA}"/>
                    </a:ext>
                  </a:extLst>
                </p:cNvPr>
                <p:cNvGrpSpPr/>
                <p:nvPr/>
              </p:nvGrpSpPr>
              <p:grpSpPr>
                <a:xfrm rot="3616724">
                  <a:off x="6182082" y="9910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34" name="Straight Connector 433">
                    <a:extLst>
                      <a:ext uri="{FF2B5EF4-FFF2-40B4-BE49-F238E27FC236}">
                        <a16:creationId xmlns:a16="http://schemas.microsoft.com/office/drawing/2014/main" id="{1525D5F9-5C1A-4625-BEBC-D934A4242D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>
                    <a:extLst>
                      <a:ext uri="{FF2B5EF4-FFF2-40B4-BE49-F238E27FC236}">
                        <a16:creationId xmlns:a16="http://schemas.microsoft.com/office/drawing/2014/main" id="{4CAA3B3D-7231-4AFB-A9DA-C89CED8204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>
                    <a:extLst>
                      <a:ext uri="{FF2B5EF4-FFF2-40B4-BE49-F238E27FC236}">
                        <a16:creationId xmlns:a16="http://schemas.microsoft.com/office/drawing/2014/main" id="{8582523E-F718-439F-8D29-B3E48224AC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>
                    <a:extLst>
                      <a:ext uri="{FF2B5EF4-FFF2-40B4-BE49-F238E27FC236}">
                        <a16:creationId xmlns:a16="http://schemas.microsoft.com/office/drawing/2014/main" id="{0FBAC1F1-3B47-44C1-BA55-A5E45540B1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>
                    <a:extLst>
                      <a:ext uri="{FF2B5EF4-FFF2-40B4-BE49-F238E27FC236}">
                        <a16:creationId xmlns:a16="http://schemas.microsoft.com/office/drawing/2014/main" id="{5519EB30-40AE-40E4-966F-51A9EB2EE6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Straight Connector 438">
                    <a:extLst>
                      <a:ext uri="{FF2B5EF4-FFF2-40B4-BE49-F238E27FC236}">
                        <a16:creationId xmlns:a16="http://schemas.microsoft.com/office/drawing/2014/main" id="{7A475FE6-BC2D-4EA4-AAC8-93AAEF239A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Straight Connector 439">
                    <a:extLst>
                      <a:ext uri="{FF2B5EF4-FFF2-40B4-BE49-F238E27FC236}">
                        <a16:creationId xmlns:a16="http://schemas.microsoft.com/office/drawing/2014/main" id="{DB4864B0-6FE4-4AC9-99A2-E2E77F9E48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7A0A4B46-A72D-4958-A751-4C6018F672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>
                    <a:extLst>
                      <a:ext uri="{FF2B5EF4-FFF2-40B4-BE49-F238E27FC236}">
                        <a16:creationId xmlns:a16="http://schemas.microsoft.com/office/drawing/2014/main" id="{407FA724-8F80-4585-AE0F-8F5BA96848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BE8296D8-F35A-4B1D-BF6E-9D903EC116EE}"/>
                    </a:ext>
                  </a:extLst>
                </p:cNvPr>
                <p:cNvGrpSpPr/>
                <p:nvPr/>
              </p:nvGrpSpPr>
              <p:grpSpPr>
                <a:xfrm rot="4178284">
                  <a:off x="6710463" y="19707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25" name="Straight Connector 424">
                    <a:extLst>
                      <a:ext uri="{FF2B5EF4-FFF2-40B4-BE49-F238E27FC236}">
                        <a16:creationId xmlns:a16="http://schemas.microsoft.com/office/drawing/2014/main" id="{507B8599-2D20-4E49-A9C0-27385E1506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>
                    <a:extLst>
                      <a:ext uri="{FF2B5EF4-FFF2-40B4-BE49-F238E27FC236}">
                        <a16:creationId xmlns:a16="http://schemas.microsoft.com/office/drawing/2014/main" id="{1F9EAD30-C7D9-45A0-B662-5FF20C52AD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>
                    <a:extLst>
                      <a:ext uri="{FF2B5EF4-FFF2-40B4-BE49-F238E27FC236}">
                        <a16:creationId xmlns:a16="http://schemas.microsoft.com/office/drawing/2014/main" id="{AFAAB0A0-B568-434F-9B10-3BF00C8B8E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>
                    <a:extLst>
                      <a:ext uri="{FF2B5EF4-FFF2-40B4-BE49-F238E27FC236}">
                        <a16:creationId xmlns:a16="http://schemas.microsoft.com/office/drawing/2014/main" id="{5D8A9A0D-9A73-4F73-81E1-3A52ACE021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95B4AAEF-8EFC-474B-85EE-613615EA9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C8F3047A-7599-40F4-B948-E45FD1D997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>
                    <a:extLst>
                      <a:ext uri="{FF2B5EF4-FFF2-40B4-BE49-F238E27FC236}">
                        <a16:creationId xmlns:a16="http://schemas.microsoft.com/office/drawing/2014/main" id="{D0AD2A7C-90D9-46A9-BB05-0D3189B50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>
                    <a:extLst>
                      <a:ext uri="{FF2B5EF4-FFF2-40B4-BE49-F238E27FC236}">
                        <a16:creationId xmlns:a16="http://schemas.microsoft.com/office/drawing/2014/main" id="{9FB43FA5-7D1E-4C01-BC83-0DD1F320EB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>
                    <a:extLst>
                      <a:ext uri="{FF2B5EF4-FFF2-40B4-BE49-F238E27FC236}">
                        <a16:creationId xmlns:a16="http://schemas.microsoft.com/office/drawing/2014/main" id="{9CD12A30-7E75-4A9E-A111-4F524FD907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87A42331-F533-4752-BC23-1D54F314B6F1}"/>
                    </a:ext>
                  </a:extLst>
                </p:cNvPr>
                <p:cNvGrpSpPr/>
                <p:nvPr/>
              </p:nvGrpSpPr>
              <p:grpSpPr>
                <a:xfrm rot="4942925">
                  <a:off x="7210373" y="37669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64EE75B8-DEFA-44D4-95CC-A6D030E75C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3CC85407-FC93-4370-BC2D-D0BA514787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91D65313-33DA-4708-A1E3-DCEB967BCC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Straight Connector 418">
                    <a:extLst>
                      <a:ext uri="{FF2B5EF4-FFF2-40B4-BE49-F238E27FC236}">
                        <a16:creationId xmlns:a16="http://schemas.microsoft.com/office/drawing/2014/main" id="{37D8813B-3250-4BED-B64F-073A58DF37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>
                    <a:extLst>
                      <a:ext uri="{FF2B5EF4-FFF2-40B4-BE49-F238E27FC236}">
                        <a16:creationId xmlns:a16="http://schemas.microsoft.com/office/drawing/2014/main" id="{45E1F304-7C6E-4614-B514-E0CB01C5C9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>
                    <a:extLst>
                      <a:ext uri="{FF2B5EF4-FFF2-40B4-BE49-F238E27FC236}">
                        <a16:creationId xmlns:a16="http://schemas.microsoft.com/office/drawing/2014/main" id="{3A11C9D7-1858-4EFC-932A-A5F677D19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>
                    <a:extLst>
                      <a:ext uri="{FF2B5EF4-FFF2-40B4-BE49-F238E27FC236}">
                        <a16:creationId xmlns:a16="http://schemas.microsoft.com/office/drawing/2014/main" id="{CDA622A3-87D1-4C64-9B46-85686974E3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>
                    <a:extLst>
                      <a:ext uri="{FF2B5EF4-FFF2-40B4-BE49-F238E27FC236}">
                        <a16:creationId xmlns:a16="http://schemas.microsoft.com/office/drawing/2014/main" id="{487ECBA6-E525-4A86-97BA-14E1E04EA6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Straight Connector 423">
                    <a:extLst>
                      <a:ext uri="{FF2B5EF4-FFF2-40B4-BE49-F238E27FC236}">
                        <a16:creationId xmlns:a16="http://schemas.microsoft.com/office/drawing/2014/main" id="{9C81A6E5-7548-4F25-BE17-DC0D2151D9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5C93CC9C-9586-4D06-98FA-FBDADF2AEA56}"/>
                    </a:ext>
                  </a:extLst>
                </p:cNvPr>
                <p:cNvGrpSpPr/>
                <p:nvPr/>
              </p:nvGrpSpPr>
              <p:grpSpPr>
                <a:xfrm rot="5400000">
                  <a:off x="7678463" y="64339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07" name="Straight Connector 406">
                    <a:extLst>
                      <a:ext uri="{FF2B5EF4-FFF2-40B4-BE49-F238E27FC236}">
                        <a16:creationId xmlns:a16="http://schemas.microsoft.com/office/drawing/2014/main" id="{42559E18-D099-42CC-9BE2-332172294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Straight Connector 407">
                    <a:extLst>
                      <a:ext uri="{FF2B5EF4-FFF2-40B4-BE49-F238E27FC236}">
                        <a16:creationId xmlns:a16="http://schemas.microsoft.com/office/drawing/2014/main" id="{C8315067-BAC0-435E-94AA-627C2AF56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Straight Connector 408">
                    <a:extLst>
                      <a:ext uri="{FF2B5EF4-FFF2-40B4-BE49-F238E27FC236}">
                        <a16:creationId xmlns:a16="http://schemas.microsoft.com/office/drawing/2014/main" id="{EC317F4E-A00E-4B26-9C20-F20F57980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>
                    <a:extLst>
                      <a:ext uri="{FF2B5EF4-FFF2-40B4-BE49-F238E27FC236}">
                        <a16:creationId xmlns:a16="http://schemas.microsoft.com/office/drawing/2014/main" id="{E11C6984-CB6E-4FDC-85EC-744E0B4393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1" name="Straight Connector 410">
                    <a:extLst>
                      <a:ext uri="{FF2B5EF4-FFF2-40B4-BE49-F238E27FC236}">
                        <a16:creationId xmlns:a16="http://schemas.microsoft.com/office/drawing/2014/main" id="{C4E16533-31C9-416C-B548-D601447F0E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>
                    <a:extLst>
                      <a:ext uri="{FF2B5EF4-FFF2-40B4-BE49-F238E27FC236}">
                        <a16:creationId xmlns:a16="http://schemas.microsoft.com/office/drawing/2014/main" id="{B8D27FF0-64F3-482E-A167-56E87EF826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" name="Straight Connector 412">
                    <a:extLst>
                      <a:ext uri="{FF2B5EF4-FFF2-40B4-BE49-F238E27FC236}">
                        <a16:creationId xmlns:a16="http://schemas.microsoft.com/office/drawing/2014/main" id="{AB944EE7-636B-4257-A287-D57BDE164C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>
                    <a:extLst>
                      <a:ext uri="{FF2B5EF4-FFF2-40B4-BE49-F238E27FC236}">
                        <a16:creationId xmlns:a16="http://schemas.microsoft.com/office/drawing/2014/main" id="{2750147E-85E0-47F2-BE41-BC9C295AAE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>
                    <a:extLst>
                      <a:ext uri="{FF2B5EF4-FFF2-40B4-BE49-F238E27FC236}">
                        <a16:creationId xmlns:a16="http://schemas.microsoft.com/office/drawing/2014/main" id="{C7E3C070-9F93-4F30-BEBE-A148AF6165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D34F2FF7-0091-42D5-B17D-A9DCA72E90F5}"/>
                    </a:ext>
                  </a:extLst>
                </p:cNvPr>
                <p:cNvGrpSpPr/>
                <p:nvPr/>
              </p:nvGrpSpPr>
              <p:grpSpPr>
                <a:xfrm rot="6065436">
                  <a:off x="8086680" y="9917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398" name="Straight Connector 397">
                    <a:extLst>
                      <a:ext uri="{FF2B5EF4-FFF2-40B4-BE49-F238E27FC236}">
                        <a16:creationId xmlns:a16="http://schemas.microsoft.com/office/drawing/2014/main" id="{F88AEFBD-5C02-4E7D-A76F-6D09C26615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>
                    <a:extLst>
                      <a:ext uri="{FF2B5EF4-FFF2-40B4-BE49-F238E27FC236}">
                        <a16:creationId xmlns:a16="http://schemas.microsoft.com/office/drawing/2014/main" id="{C8A03F7E-C84D-4155-A8A3-BDB852DF8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E044C7B5-AB69-4ACE-9AF6-14E89AD98E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527BA452-3A62-46D7-8C23-B32EB7A590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Straight Connector 401">
                    <a:extLst>
                      <a:ext uri="{FF2B5EF4-FFF2-40B4-BE49-F238E27FC236}">
                        <a16:creationId xmlns:a16="http://schemas.microsoft.com/office/drawing/2014/main" id="{3033F7D3-EB2D-4F28-BE26-17361AC6E5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DC8FABDF-11CB-4EED-B68F-1817770C46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0EAD8FDB-7500-45DE-B7F1-19C3D8BBE7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Straight Connector 404">
                    <a:extLst>
                      <a:ext uri="{FF2B5EF4-FFF2-40B4-BE49-F238E27FC236}">
                        <a16:creationId xmlns:a16="http://schemas.microsoft.com/office/drawing/2014/main" id="{1D562B63-AFDC-4627-BF29-D13D84AC77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Straight Connector 405">
                    <a:extLst>
                      <a:ext uri="{FF2B5EF4-FFF2-40B4-BE49-F238E27FC236}">
                        <a16:creationId xmlns:a16="http://schemas.microsoft.com/office/drawing/2014/main" id="{CC207E37-B0C5-4F15-A4EC-CF7A34E90F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7CF08239-5580-4BE6-B09F-554D270B8866}"/>
                    </a:ext>
                  </a:extLst>
                </p:cNvPr>
                <p:cNvGrpSpPr/>
                <p:nvPr/>
              </p:nvGrpSpPr>
              <p:grpSpPr>
                <a:xfrm rot="6624683">
                  <a:off x="8435022" y="138907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389" name="Straight Connector 388">
                    <a:extLst>
                      <a:ext uri="{FF2B5EF4-FFF2-40B4-BE49-F238E27FC236}">
                        <a16:creationId xmlns:a16="http://schemas.microsoft.com/office/drawing/2014/main" id="{2FD9F8B6-BAAE-481D-82E5-A152D942AC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2FA6D1D8-9BD0-4D51-A373-3B958017A5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7A63902B-0C2D-4B42-8436-9CB6B19681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01B7F457-D7D1-4923-9492-3C149CE52C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3E4661EC-DE2F-45AD-8185-B6C014710D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A8890DF6-2850-4100-8A3D-9695D66C94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094BC652-C577-457F-A3D4-F86160CAB1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>
                    <a:extLst>
                      <a:ext uri="{FF2B5EF4-FFF2-40B4-BE49-F238E27FC236}">
                        <a16:creationId xmlns:a16="http://schemas.microsoft.com/office/drawing/2014/main" id="{1179925F-95F1-4A26-8C34-B154F44A25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155A2161-34FA-489A-8438-2C3A335CD3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0DBA255F-5CEA-41F2-8915-9E9F6BEB392F}"/>
                    </a:ext>
                  </a:extLst>
                </p:cNvPr>
                <p:cNvGrpSpPr/>
                <p:nvPr/>
              </p:nvGrpSpPr>
              <p:grpSpPr>
                <a:xfrm rot="7280135">
                  <a:off x="8707167" y="185715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91E8CBC1-7730-4ED8-ACF9-1C2CB92E43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3A38BFC2-1C4E-4EAA-9EB0-5D251C36EC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>
                    <a:extLst>
                      <a:ext uri="{FF2B5EF4-FFF2-40B4-BE49-F238E27FC236}">
                        <a16:creationId xmlns:a16="http://schemas.microsoft.com/office/drawing/2014/main" id="{C8B37D69-1A0D-4F5E-9A45-CADF933302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>
                    <a:extLst>
                      <a:ext uri="{FF2B5EF4-FFF2-40B4-BE49-F238E27FC236}">
                        <a16:creationId xmlns:a16="http://schemas.microsoft.com/office/drawing/2014/main" id="{94076AE4-46A8-48AD-A4FD-57E575ACAF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>
                    <a:extLst>
                      <a:ext uri="{FF2B5EF4-FFF2-40B4-BE49-F238E27FC236}">
                        <a16:creationId xmlns:a16="http://schemas.microsoft.com/office/drawing/2014/main" id="{3372CDDE-395E-4E2C-9322-4709B09D72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C246147A-611C-4FAB-B0FF-959DC0A7CD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Straight Connector 385">
                    <a:extLst>
                      <a:ext uri="{FF2B5EF4-FFF2-40B4-BE49-F238E27FC236}">
                        <a16:creationId xmlns:a16="http://schemas.microsoft.com/office/drawing/2014/main" id="{8E1B7761-C4F4-462C-AA73-A8C68EA37A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0F1BB75D-6B66-472A-9791-B610922A05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>
                    <a:extLst>
                      <a:ext uri="{FF2B5EF4-FFF2-40B4-BE49-F238E27FC236}">
                        <a16:creationId xmlns:a16="http://schemas.microsoft.com/office/drawing/2014/main" id="{B574ABEE-23C6-4EDC-B611-1ECF7C715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3F4C6398-3C89-4006-9F70-0ADE0D066BA9}"/>
                    </a:ext>
                  </a:extLst>
                </p:cNvPr>
                <p:cNvGrpSpPr/>
                <p:nvPr/>
              </p:nvGrpSpPr>
              <p:grpSpPr>
                <a:xfrm rot="7881135">
                  <a:off x="8903111" y="23633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A6F673E0-3A1C-4068-94DD-A24C3A3CE7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2B6E63CB-1090-4F6F-9C5C-ACCE3D4833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3E56C18E-9CC3-4D48-A8CC-5E7FB44E96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A625673E-74F7-490D-887E-A18DC69939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DC0A586E-757B-47C8-B6F6-D97EF225FE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707D0A2B-C77B-4862-8D8D-593375F9F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326BC79D-D571-40C5-8D64-FE8D5884F0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C597A443-46B9-4EFB-B8FD-7AA94BA2F9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7CF1C8B8-AF88-446C-A5E9-E832F09BB6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5D3ADD12-A440-49A1-AFEC-4278FC123F27}"/>
                    </a:ext>
                  </a:extLst>
                </p:cNvPr>
                <p:cNvGrpSpPr/>
                <p:nvPr/>
              </p:nvGrpSpPr>
              <p:grpSpPr>
                <a:xfrm rot="8278610">
                  <a:off x="9001081" y="291307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7469DEF-8935-4A16-BFCE-EBD268AC28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616CE9C9-E218-4805-AB4C-E3C3DF0CDB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AA5622A5-6AB4-4E64-81B9-16A29F0BB1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D832D557-1EDB-4D3C-B0D2-9D1981395E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73917F47-6DC1-4F0C-B4B9-2A24152ADD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BB48E46C-C540-4A6D-837D-B9B3EF9ED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2B063F64-F2E1-4F8B-BFD9-5A28D43F7D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F7410144-C2BE-4D40-BC73-7E9C40BA2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F8F429A5-ADA1-4F4D-B208-6ABA5908CB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BF30579B-BF59-4A77-9092-63E9A8496E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8704" y="795385"/>
                  <a:ext cx="7297" cy="263361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3806FBB6-2E94-48B7-9708-BCF76D9A37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4152" y="3409272"/>
                  <a:ext cx="5032300" cy="19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CD51475-D747-4C0A-AC67-60077620A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6028" y="2860872"/>
                  <a:ext cx="349888" cy="5956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A98750BA-8C85-4726-9D71-6DEB1B84D2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1481" y="2310989"/>
                  <a:ext cx="354483" cy="11477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777FA6BE-8AF3-48C8-8955-C5801E717F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0839" y="1820313"/>
                  <a:ext cx="310880" cy="16098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26A5ADB4-CE90-40EF-9DA5-85D6A58A16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5555" y="1347176"/>
                  <a:ext cx="265345" cy="22852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0D6D0663-110A-44EB-8987-0B68398A85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439" y="968112"/>
                  <a:ext cx="245060" cy="282285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01168255-857B-4CD2-8341-4675F0DAB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5356" y="646244"/>
                  <a:ext cx="203682" cy="34683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0FFAFD7C-D191-401A-AAE1-444E6E1F5C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004" y="427761"/>
                  <a:ext cx="130766" cy="33494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617FB911-2BF6-4527-9FFC-14F9B67D9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9145" y="257580"/>
                  <a:ext cx="67382" cy="35412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1D18B7E3-440F-4149-B8AE-D557ED6A7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7284" y="281294"/>
                  <a:ext cx="55708" cy="34100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0E11D22B-BF98-4AE8-9ACF-378CFF14C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73107" y="410174"/>
                  <a:ext cx="118905" cy="34621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AF57D55D-9F83-4073-98F1-C13A5D9C1A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717" y="639049"/>
                  <a:ext cx="183637" cy="30673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732C3A69-9B08-4F9B-BE4A-E03918113E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18828" y="955961"/>
                  <a:ext cx="226698" cy="27824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2124F349-3AC2-4638-BCF2-53C60F3300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0995" y="1343330"/>
                  <a:ext cx="263130" cy="224896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A4EF98BF-63DD-44F9-A7A8-254B49DDD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76935" y="1795566"/>
                  <a:ext cx="283455" cy="16576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2D51F121-4F06-47DC-82F4-A712C432A1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35140" y="2299956"/>
                  <a:ext cx="365512" cy="14507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085EE452-4D82-4653-9E9A-B1866EA86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08695" y="2850977"/>
                  <a:ext cx="344414" cy="5674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440FBA08-84A2-4B56-B57E-D4BA0E9CAB91}"/>
                    </a:ext>
                  </a:extLst>
                </p:cNvPr>
                <p:cNvSpPr txBox="1"/>
                <p:nvPr/>
              </p:nvSpPr>
              <p:spPr>
                <a:xfrm>
                  <a:off x="5855357" y="478838"/>
                  <a:ext cx="589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3399"/>
                      </a:solidFill>
                    </a:rPr>
                    <a:t>90</a:t>
                  </a:r>
                </a:p>
              </p:txBody>
            </p: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451F5C24-F2FC-4318-8C81-8A3C3B838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93974" y="212800"/>
                  <a:ext cx="10003" cy="413742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6766ADAA-CFDB-4FA0-8170-D28D6580C527}"/>
                    </a:ext>
                  </a:extLst>
                </p:cNvPr>
                <p:cNvSpPr txBox="1"/>
                <p:nvPr/>
              </p:nvSpPr>
              <p:spPr>
                <a:xfrm rot="21014359">
                  <a:off x="5355954" y="5332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100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E1A6B2D6-C338-40EE-BB98-91DFC4336E00}"/>
                    </a:ext>
                  </a:extLst>
                </p:cNvPr>
                <p:cNvSpPr txBox="1"/>
                <p:nvPr/>
              </p:nvSpPr>
              <p:spPr>
                <a:xfrm rot="20429620">
                  <a:off x="4910042" y="65014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110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54712712-E775-48CE-BB98-0C3E5B8E3D77}"/>
                    </a:ext>
                  </a:extLst>
                </p:cNvPr>
                <p:cNvSpPr txBox="1"/>
                <p:nvPr/>
              </p:nvSpPr>
              <p:spPr>
                <a:xfrm rot="19824150">
                  <a:off x="4474978" y="86759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120</a:t>
                  </a:r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D0BC3D28-D4C9-40C4-88DE-18426DB2C62C}"/>
                    </a:ext>
                  </a:extLst>
                </p:cNvPr>
                <p:cNvSpPr txBox="1"/>
                <p:nvPr/>
              </p:nvSpPr>
              <p:spPr>
                <a:xfrm rot="19259436">
                  <a:off x="4088786" y="111729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130</a:t>
                  </a: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E87489C0-9BF9-4093-A39B-98E8EF7488C5}"/>
                    </a:ext>
                  </a:extLst>
                </p:cNvPr>
                <p:cNvSpPr txBox="1"/>
                <p:nvPr/>
              </p:nvSpPr>
              <p:spPr>
                <a:xfrm rot="18631698">
                  <a:off x="3696548" y="142902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140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E248A737-CB28-456F-B972-8787734B5EC1}"/>
                    </a:ext>
                  </a:extLst>
                </p:cNvPr>
                <p:cNvSpPr txBox="1"/>
                <p:nvPr/>
              </p:nvSpPr>
              <p:spPr>
                <a:xfrm rot="16200000">
                  <a:off x="3016590" y="319223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180</a:t>
                  </a: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10BAA259-60AF-487B-AD23-42B1508442E0}"/>
                    </a:ext>
                  </a:extLst>
                </p:cNvPr>
                <p:cNvSpPr txBox="1"/>
                <p:nvPr/>
              </p:nvSpPr>
              <p:spPr>
                <a:xfrm rot="16951322">
                  <a:off x="3098479" y="27302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170</a:t>
                  </a: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2A2D7CBB-1149-43E1-A396-D4C47DE7985A}"/>
                    </a:ext>
                  </a:extLst>
                </p:cNvPr>
                <p:cNvSpPr txBox="1"/>
                <p:nvPr/>
              </p:nvSpPr>
              <p:spPr>
                <a:xfrm rot="17354837">
                  <a:off x="3239341" y="22497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160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C757E2F2-5885-4FE9-8C96-BAED7A428AC2}"/>
                    </a:ext>
                  </a:extLst>
                </p:cNvPr>
                <p:cNvSpPr txBox="1"/>
                <p:nvPr/>
              </p:nvSpPr>
              <p:spPr>
                <a:xfrm rot="17984313">
                  <a:off x="3437839" y="18104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150</a:t>
                  </a:r>
                </a:p>
              </p:txBody>
            </p: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BE620BEC-3F8E-4E23-BFD3-D06D85C634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9735" y="3425006"/>
                  <a:ext cx="315630" cy="3017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B888824A-87C4-4DD7-8251-7529227F19D0}"/>
                    </a:ext>
                  </a:extLst>
                </p:cNvPr>
                <p:cNvSpPr txBox="1"/>
                <p:nvPr/>
              </p:nvSpPr>
              <p:spPr>
                <a:xfrm rot="2999211">
                  <a:off x="8010121" y="154115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40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2D11CF19-1D0E-49C2-A51F-701D242E617B}"/>
                    </a:ext>
                  </a:extLst>
                </p:cNvPr>
                <p:cNvSpPr txBox="1"/>
                <p:nvPr/>
              </p:nvSpPr>
              <p:spPr>
                <a:xfrm rot="2590824">
                  <a:off x="7662678" y="12076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50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219FE6D6-AD29-436D-A96F-05C0EBFB3098}"/>
                    </a:ext>
                  </a:extLst>
                </p:cNvPr>
                <p:cNvSpPr txBox="1"/>
                <p:nvPr/>
              </p:nvSpPr>
              <p:spPr>
                <a:xfrm rot="2241152">
                  <a:off x="7271643" y="908870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60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6D2B5BF2-F471-4AC2-9224-DD245B19BB3D}"/>
                    </a:ext>
                  </a:extLst>
                </p:cNvPr>
                <p:cNvSpPr txBox="1"/>
                <p:nvPr/>
              </p:nvSpPr>
              <p:spPr>
                <a:xfrm rot="1139763">
                  <a:off x="6867313" y="69434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70</a:t>
                  </a:r>
                </a:p>
              </p:txBody>
            </p:sp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76B731E1-E48E-447D-8564-ADA1CEFBB06C}"/>
                    </a:ext>
                  </a:extLst>
                </p:cNvPr>
                <p:cNvSpPr txBox="1"/>
                <p:nvPr/>
              </p:nvSpPr>
              <p:spPr>
                <a:xfrm rot="426202">
                  <a:off x="6397805" y="545093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80</a:t>
                  </a:r>
                </a:p>
              </p:txBody>
            </p: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3222035D-0425-411E-B997-968E08147428}"/>
                    </a:ext>
                  </a:extLst>
                </p:cNvPr>
                <p:cNvSpPr txBox="1"/>
                <p:nvPr/>
              </p:nvSpPr>
              <p:spPr>
                <a:xfrm rot="5400000">
                  <a:off x="8809170" y="3263372"/>
                  <a:ext cx="258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6AB45495-3C74-4EB6-8CAB-DE47CF8D4941}"/>
                    </a:ext>
                  </a:extLst>
                </p:cNvPr>
                <p:cNvSpPr txBox="1"/>
                <p:nvPr/>
              </p:nvSpPr>
              <p:spPr>
                <a:xfrm rot="4675027">
                  <a:off x="8633613" y="2793098"/>
                  <a:ext cx="418175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</a:t>
                  </a: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8CA7E843-6B4A-4CA3-8EE2-2070668F29DB}"/>
                    </a:ext>
                  </a:extLst>
                </p:cNvPr>
                <p:cNvSpPr txBox="1"/>
                <p:nvPr/>
              </p:nvSpPr>
              <p:spPr>
                <a:xfrm rot="4230548">
                  <a:off x="8489145" y="2333569"/>
                  <a:ext cx="424656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20</a:t>
                  </a:r>
                </a:p>
              </p:txBody>
            </p:sp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27D3BE92-94C7-4373-8944-83DCE4DB3CCE}"/>
                    </a:ext>
                  </a:extLst>
                </p:cNvPr>
                <p:cNvSpPr txBox="1"/>
                <p:nvPr/>
              </p:nvSpPr>
              <p:spPr>
                <a:xfrm rot="3658420">
                  <a:off x="8274231" y="19381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30</a:t>
                  </a:r>
                </a:p>
              </p:txBody>
            </p: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9B6A4F0C-2199-4D7A-801D-7843683DED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14904" y="3410423"/>
                  <a:ext cx="294258" cy="587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862A0795-AB2A-4015-B6D2-705C67992B2B}"/>
                    </a:ext>
                  </a:extLst>
                </p:cNvPr>
                <p:cNvSpPr txBox="1"/>
                <p:nvPr/>
              </p:nvSpPr>
              <p:spPr>
                <a:xfrm rot="5400000">
                  <a:off x="8491950" y="3248767"/>
                  <a:ext cx="50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180</a:t>
                  </a:r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C6A605DE-10EE-45F2-9256-5DF6C2529F41}"/>
                    </a:ext>
                  </a:extLst>
                </p:cNvPr>
                <p:cNvSpPr txBox="1"/>
                <p:nvPr/>
              </p:nvSpPr>
              <p:spPr>
                <a:xfrm rot="1139700">
                  <a:off x="6759741" y="820153"/>
                  <a:ext cx="52164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120</a:t>
                  </a: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40DF1C51-C1A8-4D2A-BFD0-9197B1565BB5}"/>
                    </a:ext>
                  </a:extLst>
                </p:cNvPr>
                <p:cNvSpPr txBox="1"/>
                <p:nvPr/>
              </p:nvSpPr>
              <p:spPr>
                <a:xfrm rot="568380">
                  <a:off x="6336978" y="722705"/>
                  <a:ext cx="620011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110</a:t>
                  </a:r>
                </a:p>
              </p:txBody>
            </p:sp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31EB584F-8F59-4234-942B-4B2F95E65A2C}"/>
                    </a:ext>
                  </a:extLst>
                </p:cNvPr>
                <p:cNvSpPr txBox="1"/>
                <p:nvPr/>
              </p:nvSpPr>
              <p:spPr>
                <a:xfrm rot="21024054">
                  <a:off x="5462070" y="703341"/>
                  <a:ext cx="3921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80</a:t>
                  </a:r>
                </a:p>
              </p:txBody>
            </p:sp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05F08AA3-D707-4A72-9968-04CDBEF31015}"/>
                    </a:ext>
                  </a:extLst>
                </p:cNvPr>
                <p:cNvSpPr txBox="1"/>
                <p:nvPr/>
              </p:nvSpPr>
              <p:spPr>
                <a:xfrm rot="20071234">
                  <a:off x="5016352" y="815014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70</a:t>
                  </a:r>
                </a:p>
              </p:txBody>
            </p: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C1255B6D-6406-435E-B73D-EE1C5AF40161}"/>
                    </a:ext>
                  </a:extLst>
                </p:cNvPr>
                <p:cNvSpPr txBox="1"/>
                <p:nvPr/>
              </p:nvSpPr>
              <p:spPr>
                <a:xfrm rot="19851981">
                  <a:off x="4604403" y="1001543"/>
                  <a:ext cx="4195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60</a:t>
                  </a:r>
                </a:p>
              </p:txBody>
            </p:sp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AB077A2B-3D0B-4208-BC96-0E001842EC9A}"/>
                    </a:ext>
                  </a:extLst>
                </p:cNvPr>
                <p:cNvSpPr txBox="1"/>
                <p:nvPr/>
              </p:nvSpPr>
              <p:spPr>
                <a:xfrm rot="19352904">
                  <a:off x="4231788" y="1228393"/>
                  <a:ext cx="45765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50</a:t>
                  </a: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4FA5E50-ED76-4448-9472-C2EC6420DEBC}"/>
                    </a:ext>
                  </a:extLst>
                </p:cNvPr>
                <p:cNvSpPr txBox="1"/>
                <p:nvPr/>
              </p:nvSpPr>
              <p:spPr>
                <a:xfrm rot="18514926">
                  <a:off x="3911515" y="1610370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40</a:t>
                  </a: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017667B6-CAFC-4EFE-9BCE-1906D41170AB}"/>
                    </a:ext>
                  </a:extLst>
                </p:cNvPr>
                <p:cNvSpPr txBox="1"/>
                <p:nvPr/>
              </p:nvSpPr>
              <p:spPr>
                <a:xfrm rot="18085739">
                  <a:off x="3649604" y="1951340"/>
                  <a:ext cx="4147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30</a:t>
                  </a:r>
                </a:p>
              </p:txBody>
            </p: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DA57A6D1-3DA4-4DDF-93D6-E03F0BC95B18}"/>
                    </a:ext>
                  </a:extLst>
                </p:cNvPr>
                <p:cNvSpPr txBox="1"/>
                <p:nvPr/>
              </p:nvSpPr>
              <p:spPr>
                <a:xfrm rot="17410384">
                  <a:off x="3469342" y="2350235"/>
                  <a:ext cx="3868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20</a:t>
                  </a: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819D4DDF-17F2-4791-A0F9-ED69FFFB30BB}"/>
                    </a:ext>
                  </a:extLst>
                </p:cNvPr>
                <p:cNvSpPr txBox="1"/>
                <p:nvPr/>
              </p:nvSpPr>
              <p:spPr>
                <a:xfrm rot="5242639">
                  <a:off x="3350174" y="3282798"/>
                  <a:ext cx="26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0</a:t>
                  </a:r>
                </a:p>
              </p:txBody>
            </p:sp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03B61253-EB12-43EE-BCE5-44097B979DF4}"/>
                    </a:ext>
                  </a:extLst>
                </p:cNvPr>
                <p:cNvSpPr txBox="1"/>
                <p:nvPr/>
              </p:nvSpPr>
              <p:spPr>
                <a:xfrm rot="4425962">
                  <a:off x="8294374" y="2407036"/>
                  <a:ext cx="55570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170</a:t>
                  </a:r>
                </a:p>
              </p:txBody>
            </p:sp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3939E4BD-748C-4A13-9839-31F4E2D00D23}"/>
                    </a:ext>
                  </a:extLst>
                </p:cNvPr>
                <p:cNvSpPr txBox="1"/>
                <p:nvPr/>
              </p:nvSpPr>
              <p:spPr>
                <a:xfrm rot="3833554">
                  <a:off x="8121493" y="1969434"/>
                  <a:ext cx="494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160</a:t>
                  </a:r>
                </a:p>
              </p:txBody>
            </p:sp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C81FA580-85EF-4BB4-BB99-E7319DBF303E}"/>
                    </a:ext>
                  </a:extLst>
                </p:cNvPr>
                <p:cNvSpPr txBox="1"/>
                <p:nvPr/>
              </p:nvSpPr>
              <p:spPr>
                <a:xfrm rot="3069429">
                  <a:off x="7856602" y="1594617"/>
                  <a:ext cx="4957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150</a:t>
                  </a: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45C93837-5042-4C30-9F15-376A78730D20}"/>
                    </a:ext>
                  </a:extLst>
                </p:cNvPr>
                <p:cNvSpPr txBox="1"/>
                <p:nvPr/>
              </p:nvSpPr>
              <p:spPr>
                <a:xfrm rot="2780241">
                  <a:off x="7534413" y="1272481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140</a:t>
                  </a:r>
                </a:p>
              </p:txBody>
            </p: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F44539AF-E42E-4BE0-8615-25548478B9FD}"/>
                    </a:ext>
                  </a:extLst>
                </p:cNvPr>
                <p:cNvSpPr txBox="1"/>
                <p:nvPr/>
              </p:nvSpPr>
              <p:spPr>
                <a:xfrm rot="1694051">
                  <a:off x="7152872" y="990668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130</a:t>
                  </a:r>
                </a:p>
              </p:txBody>
            </p:sp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87DF53B8-74A7-4E6B-9F8D-5DD96B1EE27E}"/>
                    </a:ext>
                  </a:extLst>
                </p:cNvPr>
                <p:cNvSpPr txBox="1"/>
                <p:nvPr/>
              </p:nvSpPr>
              <p:spPr>
                <a:xfrm rot="16860253">
                  <a:off x="3322941" y="2807198"/>
                  <a:ext cx="399874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BB01DD3-1171-4CA1-82A6-6F07753589B8}"/>
                  </a:ext>
                </a:extLst>
              </p:cNvPr>
              <p:cNvSpPr txBox="1"/>
              <p:nvPr/>
            </p:nvSpPr>
            <p:spPr>
              <a:xfrm rot="535276">
                <a:off x="3130138" y="3839217"/>
                <a:ext cx="1110495" cy="424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FF9999"/>
                    </a:solidFill>
                    <a:latin typeface="Algerian" panose="04020705040A02060702" pitchFamily="82" charset="0"/>
                    <a:ea typeface="Verdana" panose="020B0604030504040204" pitchFamily="34" charset="0"/>
                  </a:rPr>
                  <a:t>Barun</a:t>
                </a:r>
                <a:endParaRPr lang="en-US" sz="2000" dirty="0">
                  <a:solidFill>
                    <a:srgbClr val="FF9999"/>
                  </a:solidFill>
                  <a:latin typeface="Algerian" panose="04020705040A02060702" pitchFamily="82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93092F1-92CE-4748-AFB1-1CDCC21F4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182" y="3057601"/>
              <a:ext cx="389350" cy="389687"/>
            </a:xfrm>
            <a:prstGeom prst="rect">
              <a:avLst/>
            </a:prstGeom>
          </p:spPr>
        </p:pic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366ABE0E-49DB-41CB-98AE-0870FC4459F4}"/>
              </a:ext>
            </a:extLst>
          </p:cNvPr>
          <p:cNvGrpSpPr/>
          <p:nvPr/>
        </p:nvGrpSpPr>
        <p:grpSpPr>
          <a:xfrm>
            <a:off x="2045065" y="308066"/>
            <a:ext cx="8191500" cy="8191500"/>
            <a:chOff x="1981200" y="-685800"/>
            <a:chExt cx="8229600" cy="8229600"/>
          </a:xfrm>
        </p:grpSpPr>
        <p:cxnSp>
          <p:nvCxnSpPr>
            <p:cNvPr id="525" name="Straight Arrow Connector 524">
              <a:extLst>
                <a:ext uri="{FF2B5EF4-FFF2-40B4-BE49-F238E27FC236}">
                  <a16:creationId xmlns:a16="http://schemas.microsoft.com/office/drawing/2014/main" id="{1E4B0DD4-C0A1-4C93-A345-0DB248D07860}"/>
                </a:ext>
              </a:extLst>
            </p:cNvPr>
            <p:cNvCxnSpPr>
              <a:cxnSpLocks/>
            </p:cNvCxnSpPr>
            <p:nvPr/>
          </p:nvCxnSpPr>
          <p:spPr>
            <a:xfrm>
              <a:off x="6116205" y="3363782"/>
              <a:ext cx="353283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A8434BF3-8EC1-4D0F-8002-3A4A1348A820}"/>
                </a:ext>
              </a:extLst>
            </p:cNvPr>
            <p:cNvSpPr/>
            <p:nvPr/>
          </p:nvSpPr>
          <p:spPr>
            <a:xfrm>
              <a:off x="1981200" y="-685800"/>
              <a:ext cx="8229600" cy="822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34F2F882-91EF-40F4-A7A3-9644126CB8F6}"/>
                  </a:ext>
                </a:extLst>
              </p:cNvPr>
              <p:cNvSpPr txBox="1"/>
              <p:nvPr/>
            </p:nvSpPr>
            <p:spPr>
              <a:xfrm>
                <a:off x="4887687" y="3579223"/>
                <a:ext cx="1393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34F2F882-91EF-40F4-A7A3-9644126CB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687" y="3579223"/>
                <a:ext cx="139337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8" name="TextBox 527">
            <a:extLst>
              <a:ext uri="{FF2B5EF4-FFF2-40B4-BE49-F238E27FC236}">
                <a16:creationId xmlns:a16="http://schemas.microsoft.com/office/drawing/2014/main" id="{A8884BAA-E6E8-44C3-AF62-BF1D74130459}"/>
              </a:ext>
            </a:extLst>
          </p:cNvPr>
          <p:cNvSpPr txBox="1"/>
          <p:nvPr/>
        </p:nvSpPr>
        <p:spPr>
          <a:xfrm>
            <a:off x="1390261" y="335902"/>
            <a:ext cx="45626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করঃ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E2DB64B9-D317-498C-BE4C-92B67B02F854}"/>
              </a:ext>
            </a:extLst>
          </p:cNvPr>
          <p:cNvCxnSpPr>
            <a:cxnSpLocks/>
          </p:cNvCxnSpPr>
          <p:nvPr/>
        </p:nvCxnSpPr>
        <p:spPr>
          <a:xfrm>
            <a:off x="2363893" y="4358277"/>
            <a:ext cx="7589520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Arc 529">
            <a:extLst>
              <a:ext uri="{FF2B5EF4-FFF2-40B4-BE49-F238E27FC236}">
                <a16:creationId xmlns:a16="http://schemas.microsoft.com/office/drawing/2014/main" id="{B5478B02-6F48-45F9-9425-11D37A6FA004}"/>
              </a:ext>
            </a:extLst>
          </p:cNvPr>
          <p:cNvSpPr/>
          <p:nvPr/>
        </p:nvSpPr>
        <p:spPr>
          <a:xfrm>
            <a:off x="4757046" y="2993572"/>
            <a:ext cx="2743200" cy="2743200"/>
          </a:xfrm>
          <a:prstGeom prst="arc">
            <a:avLst>
              <a:gd name="adj1" fmla="val 15378269"/>
              <a:gd name="adj2" fmla="val 49188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Arc 530">
            <a:extLst>
              <a:ext uri="{FF2B5EF4-FFF2-40B4-BE49-F238E27FC236}">
                <a16:creationId xmlns:a16="http://schemas.microsoft.com/office/drawing/2014/main" id="{34EE8F4B-7DA3-4E09-833D-6C3BDF7D64D3}"/>
              </a:ext>
            </a:extLst>
          </p:cNvPr>
          <p:cNvSpPr/>
          <p:nvPr/>
        </p:nvSpPr>
        <p:spPr>
          <a:xfrm>
            <a:off x="4920332" y="3145974"/>
            <a:ext cx="2377440" cy="2377440"/>
          </a:xfrm>
          <a:prstGeom prst="arc">
            <a:avLst>
              <a:gd name="adj1" fmla="val 9977114"/>
              <a:gd name="adj2" fmla="val 1705096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DB62AB14-B13D-4F0A-940E-D8ED67E6B7EB}"/>
                  </a:ext>
                </a:extLst>
              </p:cNvPr>
              <p:cNvSpPr txBox="1"/>
              <p:nvPr/>
            </p:nvSpPr>
            <p:spPr>
              <a:xfrm>
                <a:off x="6085115" y="3535680"/>
                <a:ext cx="139337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2" name="TextBox 531">
                <a:extLst>
                  <a:ext uri="{FF2B5EF4-FFF2-40B4-BE49-F238E27FC236}">
                    <a16:creationId xmlns:a16="http://schemas.microsoft.com/office/drawing/2014/main" id="{DB62AB14-B13D-4F0A-940E-D8ED67E6B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115" y="3535680"/>
                <a:ext cx="139337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3" name="TextBox 532">
            <a:extLst>
              <a:ext uri="{FF2B5EF4-FFF2-40B4-BE49-F238E27FC236}">
                <a16:creationId xmlns:a16="http://schemas.microsoft.com/office/drawing/2014/main" id="{E7B64A42-55E5-43D5-85E0-B6E4D45BFBC5}"/>
              </a:ext>
            </a:extLst>
          </p:cNvPr>
          <p:cNvSpPr txBox="1"/>
          <p:nvPr/>
        </p:nvSpPr>
        <p:spPr>
          <a:xfrm>
            <a:off x="559836" y="4705791"/>
            <a:ext cx="11000793" cy="1569660"/>
          </a:xfrm>
          <a:prstGeom prst="rect">
            <a:avLst/>
          </a:prstGeom>
          <a:noFill/>
          <a:ln w="38100">
            <a:gradFill>
              <a:gsLst>
                <a:gs pos="0">
                  <a:srgbClr val="0066FF"/>
                </a:gs>
                <a:gs pos="71000">
                  <a:srgbClr val="00B050"/>
                </a:gs>
                <a:gs pos="100000">
                  <a:srgbClr val="FF0000"/>
                </a:gs>
              </a:gsLst>
              <a:lin ang="5400000" scaled="1"/>
            </a:gra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লম্বঃ</a:t>
            </a:r>
            <a:r>
              <a:rPr lang="bn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সরলরেখার ওপর অপর একটি সরলরেখা দন্ডা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হবার ফলে যদি উৎপন্ন সন্নিহিত কোনদ্ব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 সমান হ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অর্থাৎ ৯০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ডিগ্রি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তাহলে একটি সরলরেখাকে অপর সরলরেখাটির ওপর 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বলা হ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14D9F6E0-51E0-4973-A497-1A3A59105616}"/>
              </a:ext>
            </a:extLst>
          </p:cNvPr>
          <p:cNvSpPr/>
          <p:nvPr/>
        </p:nvSpPr>
        <p:spPr>
          <a:xfrm>
            <a:off x="6033588" y="431509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Isosceles Triangle 335">
            <a:extLst>
              <a:ext uri="{FF2B5EF4-FFF2-40B4-BE49-F238E27FC236}">
                <a16:creationId xmlns:a16="http://schemas.microsoft.com/office/drawing/2014/main" id="{74DE7F62-F23F-4892-8337-85E79F9D6D81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Isosceles Triangle 336">
            <a:extLst>
              <a:ext uri="{FF2B5EF4-FFF2-40B4-BE49-F238E27FC236}">
                <a16:creationId xmlns:a16="http://schemas.microsoft.com/office/drawing/2014/main" id="{72C4C2DD-A571-45C5-B97C-EC5A01025329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" name="Isosceles Triangle 337">
            <a:extLst>
              <a:ext uri="{FF2B5EF4-FFF2-40B4-BE49-F238E27FC236}">
                <a16:creationId xmlns:a16="http://schemas.microsoft.com/office/drawing/2014/main" id="{D8443DB6-FE9A-49F2-AC88-45E28F9352AB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9" name="Isosceles Triangle 338">
            <a:extLst>
              <a:ext uri="{FF2B5EF4-FFF2-40B4-BE49-F238E27FC236}">
                <a16:creationId xmlns:a16="http://schemas.microsoft.com/office/drawing/2014/main" id="{147B13CB-D905-4322-9160-9260B7247B22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0" name="Isosceles Triangle 339">
            <a:extLst>
              <a:ext uri="{FF2B5EF4-FFF2-40B4-BE49-F238E27FC236}">
                <a16:creationId xmlns:a16="http://schemas.microsoft.com/office/drawing/2014/main" id="{1E44D7DE-0A47-48E6-83F8-13360CA16DE3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Isosceles Triangle 340">
            <a:extLst>
              <a:ext uri="{FF2B5EF4-FFF2-40B4-BE49-F238E27FC236}">
                <a16:creationId xmlns:a16="http://schemas.microsoft.com/office/drawing/2014/main" id="{49FA61C6-92FE-41F9-89CC-B34CEEA7E48C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Isosceles Triangle 341">
            <a:extLst>
              <a:ext uri="{FF2B5EF4-FFF2-40B4-BE49-F238E27FC236}">
                <a16:creationId xmlns:a16="http://schemas.microsoft.com/office/drawing/2014/main" id="{3F3F4D23-634D-45C4-876B-7EF54AE7FBF9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Isosceles Triangle 342">
            <a:extLst>
              <a:ext uri="{FF2B5EF4-FFF2-40B4-BE49-F238E27FC236}">
                <a16:creationId xmlns:a16="http://schemas.microsoft.com/office/drawing/2014/main" id="{093973CF-6C7D-4A2B-9CD9-AB7036B1CEE6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Isosceles Triangle 343">
            <a:extLst>
              <a:ext uri="{FF2B5EF4-FFF2-40B4-BE49-F238E27FC236}">
                <a16:creationId xmlns:a16="http://schemas.microsoft.com/office/drawing/2014/main" id="{37224A1A-223E-4E5D-B12F-E7F8FDDCDCF1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Isosceles Triangle 344">
            <a:extLst>
              <a:ext uri="{FF2B5EF4-FFF2-40B4-BE49-F238E27FC236}">
                <a16:creationId xmlns:a16="http://schemas.microsoft.com/office/drawing/2014/main" id="{5C1EEAC7-7B1C-4496-BA4E-853F0D8D1117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Isosceles Triangle 345">
            <a:extLst>
              <a:ext uri="{FF2B5EF4-FFF2-40B4-BE49-F238E27FC236}">
                <a16:creationId xmlns:a16="http://schemas.microsoft.com/office/drawing/2014/main" id="{6A627E14-3C9C-4167-B6B2-2531B13CAEC4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Isosceles Triangle 346">
            <a:extLst>
              <a:ext uri="{FF2B5EF4-FFF2-40B4-BE49-F238E27FC236}">
                <a16:creationId xmlns:a16="http://schemas.microsoft.com/office/drawing/2014/main" id="{8643643C-BCA5-4B46-9E99-F5E101197722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Isosceles Triangle 347">
            <a:extLst>
              <a:ext uri="{FF2B5EF4-FFF2-40B4-BE49-F238E27FC236}">
                <a16:creationId xmlns:a16="http://schemas.microsoft.com/office/drawing/2014/main" id="{ABB72122-872C-4860-83C9-EFC50CC095F2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Isosceles Triangle 348">
            <a:extLst>
              <a:ext uri="{FF2B5EF4-FFF2-40B4-BE49-F238E27FC236}">
                <a16:creationId xmlns:a16="http://schemas.microsoft.com/office/drawing/2014/main" id="{6CF9A0D3-61A1-448D-BFD6-7708A5ADC331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Isosceles Triangle 349">
            <a:extLst>
              <a:ext uri="{FF2B5EF4-FFF2-40B4-BE49-F238E27FC236}">
                <a16:creationId xmlns:a16="http://schemas.microsoft.com/office/drawing/2014/main" id="{152BBD9F-B084-46B1-BF85-63FC8936165B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Isosceles Triangle 350">
            <a:extLst>
              <a:ext uri="{FF2B5EF4-FFF2-40B4-BE49-F238E27FC236}">
                <a16:creationId xmlns:a16="http://schemas.microsoft.com/office/drawing/2014/main" id="{7A795409-0F79-41E8-B7E4-7C0CAFA427B9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Isosceles Triangle 351">
            <a:extLst>
              <a:ext uri="{FF2B5EF4-FFF2-40B4-BE49-F238E27FC236}">
                <a16:creationId xmlns:a16="http://schemas.microsoft.com/office/drawing/2014/main" id="{0E34085E-4FE6-45D7-ABF8-F829B3706DC3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Isosceles Triangle 352">
            <a:extLst>
              <a:ext uri="{FF2B5EF4-FFF2-40B4-BE49-F238E27FC236}">
                <a16:creationId xmlns:a16="http://schemas.microsoft.com/office/drawing/2014/main" id="{914B8804-A659-4D75-BEFE-FEDC59CC1B86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Isosceles Triangle 353">
            <a:extLst>
              <a:ext uri="{FF2B5EF4-FFF2-40B4-BE49-F238E27FC236}">
                <a16:creationId xmlns:a16="http://schemas.microsoft.com/office/drawing/2014/main" id="{DE110421-30AD-4538-B1E8-F2B15249FBB5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Isosceles Triangle 354">
            <a:extLst>
              <a:ext uri="{FF2B5EF4-FFF2-40B4-BE49-F238E27FC236}">
                <a16:creationId xmlns:a16="http://schemas.microsoft.com/office/drawing/2014/main" id="{D84ADC78-64D0-44DE-96E9-25E14EB88753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Isosceles Triangle 355">
            <a:extLst>
              <a:ext uri="{FF2B5EF4-FFF2-40B4-BE49-F238E27FC236}">
                <a16:creationId xmlns:a16="http://schemas.microsoft.com/office/drawing/2014/main" id="{62D0F766-9E91-42D9-82E1-700674D7D6A9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AECB7285-7386-4EE3-A629-18FEA15D568D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Isosceles Triangle 357">
            <a:extLst>
              <a:ext uri="{FF2B5EF4-FFF2-40B4-BE49-F238E27FC236}">
                <a16:creationId xmlns:a16="http://schemas.microsoft.com/office/drawing/2014/main" id="{21DF5B64-98F6-479C-8B87-515FA1FA19EA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Isosceles Triangle 358">
            <a:extLst>
              <a:ext uri="{FF2B5EF4-FFF2-40B4-BE49-F238E27FC236}">
                <a16:creationId xmlns:a16="http://schemas.microsoft.com/office/drawing/2014/main" id="{44B2FEAA-7355-4132-A6B3-64FB93C5C824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Isosceles Triangle 359">
            <a:extLst>
              <a:ext uri="{FF2B5EF4-FFF2-40B4-BE49-F238E27FC236}">
                <a16:creationId xmlns:a16="http://schemas.microsoft.com/office/drawing/2014/main" id="{44EF1D4F-45CB-4DF4-B2F3-7CBFD07199EB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Isosceles Triangle 360">
            <a:extLst>
              <a:ext uri="{FF2B5EF4-FFF2-40B4-BE49-F238E27FC236}">
                <a16:creationId xmlns:a16="http://schemas.microsoft.com/office/drawing/2014/main" id="{0DA6D0AA-FF38-470C-9299-7A042BA86B72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2" name="Isosceles Triangle 361">
            <a:extLst>
              <a:ext uri="{FF2B5EF4-FFF2-40B4-BE49-F238E27FC236}">
                <a16:creationId xmlns:a16="http://schemas.microsoft.com/office/drawing/2014/main" id="{65BD6954-58AE-4A5D-9906-EF18117389D6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Isosceles Triangle 362">
            <a:extLst>
              <a:ext uri="{FF2B5EF4-FFF2-40B4-BE49-F238E27FC236}">
                <a16:creationId xmlns:a16="http://schemas.microsoft.com/office/drawing/2014/main" id="{A7B74CC8-B231-4A18-8DBE-FCF57A2A7EC9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4" name="Isosceles Triangle 363">
            <a:extLst>
              <a:ext uri="{FF2B5EF4-FFF2-40B4-BE49-F238E27FC236}">
                <a16:creationId xmlns:a16="http://schemas.microsoft.com/office/drawing/2014/main" id="{43BD3E85-0B3A-4863-BD9F-C9456A4CF928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Isosceles Triangle 364">
            <a:extLst>
              <a:ext uri="{FF2B5EF4-FFF2-40B4-BE49-F238E27FC236}">
                <a16:creationId xmlns:a16="http://schemas.microsoft.com/office/drawing/2014/main" id="{F24CF31A-0E1C-4EF9-A962-5C1BA4366EAC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Isosceles Triangle 365">
            <a:extLst>
              <a:ext uri="{FF2B5EF4-FFF2-40B4-BE49-F238E27FC236}">
                <a16:creationId xmlns:a16="http://schemas.microsoft.com/office/drawing/2014/main" id="{BCEE15EB-E089-476A-961C-F65262CDEDFB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Isosceles Triangle 366">
            <a:extLst>
              <a:ext uri="{FF2B5EF4-FFF2-40B4-BE49-F238E27FC236}">
                <a16:creationId xmlns:a16="http://schemas.microsoft.com/office/drawing/2014/main" id="{85F0E051-1ED6-409A-8082-0B71AB514C93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Isosceles Triangle 367">
            <a:extLst>
              <a:ext uri="{FF2B5EF4-FFF2-40B4-BE49-F238E27FC236}">
                <a16:creationId xmlns:a16="http://schemas.microsoft.com/office/drawing/2014/main" id="{4BBC5EFF-236D-414A-BABF-6B5315CC4665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Isosceles Triangle 368">
            <a:extLst>
              <a:ext uri="{FF2B5EF4-FFF2-40B4-BE49-F238E27FC236}">
                <a16:creationId xmlns:a16="http://schemas.microsoft.com/office/drawing/2014/main" id="{8C560A03-658F-4F25-99D1-16681F29E947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Isosceles Triangle 369">
            <a:extLst>
              <a:ext uri="{FF2B5EF4-FFF2-40B4-BE49-F238E27FC236}">
                <a16:creationId xmlns:a16="http://schemas.microsoft.com/office/drawing/2014/main" id="{D9731E72-7E83-49F6-B7A9-E88AC762FC9F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Isosceles Triangle 370">
            <a:extLst>
              <a:ext uri="{FF2B5EF4-FFF2-40B4-BE49-F238E27FC236}">
                <a16:creationId xmlns:a16="http://schemas.microsoft.com/office/drawing/2014/main" id="{F6CCFCE8-3533-422D-B324-16F71473F8F2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Isosceles Triangle 371">
            <a:extLst>
              <a:ext uri="{FF2B5EF4-FFF2-40B4-BE49-F238E27FC236}">
                <a16:creationId xmlns:a16="http://schemas.microsoft.com/office/drawing/2014/main" id="{E621D8B7-8FD1-47A2-8BC0-6149665EFC1E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Isosceles Triangle 372">
            <a:extLst>
              <a:ext uri="{FF2B5EF4-FFF2-40B4-BE49-F238E27FC236}">
                <a16:creationId xmlns:a16="http://schemas.microsoft.com/office/drawing/2014/main" id="{BC5E3A2F-8D1C-4D56-B672-DCFE1F6EF997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Isosceles Triangle 373">
            <a:extLst>
              <a:ext uri="{FF2B5EF4-FFF2-40B4-BE49-F238E27FC236}">
                <a16:creationId xmlns:a16="http://schemas.microsoft.com/office/drawing/2014/main" id="{918AFFE3-2C7E-49D0-B3A3-701C9249AD8D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Isosceles Triangle 374">
            <a:extLst>
              <a:ext uri="{FF2B5EF4-FFF2-40B4-BE49-F238E27FC236}">
                <a16:creationId xmlns:a16="http://schemas.microsoft.com/office/drawing/2014/main" id="{91A621E3-5530-4DD9-98FD-1507AF91EC75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6" name="Isosceles Triangle 375">
            <a:extLst>
              <a:ext uri="{FF2B5EF4-FFF2-40B4-BE49-F238E27FC236}">
                <a16:creationId xmlns:a16="http://schemas.microsoft.com/office/drawing/2014/main" id="{4737858A-B494-4D2B-86E1-A7DDB79936AE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7" name="Isosceles Triangle 376">
            <a:extLst>
              <a:ext uri="{FF2B5EF4-FFF2-40B4-BE49-F238E27FC236}">
                <a16:creationId xmlns:a16="http://schemas.microsoft.com/office/drawing/2014/main" id="{B02A4A94-A992-46AA-B7F5-8A0257F58658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" name="Isosceles Triangle 377">
            <a:extLst>
              <a:ext uri="{FF2B5EF4-FFF2-40B4-BE49-F238E27FC236}">
                <a16:creationId xmlns:a16="http://schemas.microsoft.com/office/drawing/2014/main" id="{C8C07BEA-E06F-4CE3-8462-79C5F0A7AC1A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" name="Isosceles Triangle 378">
            <a:extLst>
              <a:ext uri="{FF2B5EF4-FFF2-40B4-BE49-F238E27FC236}">
                <a16:creationId xmlns:a16="http://schemas.microsoft.com/office/drawing/2014/main" id="{6EB740D4-21C8-4B06-B00B-BA2C0FCB0E4F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0" name="Isosceles Triangle 379">
            <a:extLst>
              <a:ext uri="{FF2B5EF4-FFF2-40B4-BE49-F238E27FC236}">
                <a16:creationId xmlns:a16="http://schemas.microsoft.com/office/drawing/2014/main" id="{C8654503-E6C2-4053-BB0A-245473D3837D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5" name="Isosceles Triangle 534">
            <a:extLst>
              <a:ext uri="{FF2B5EF4-FFF2-40B4-BE49-F238E27FC236}">
                <a16:creationId xmlns:a16="http://schemas.microsoft.com/office/drawing/2014/main" id="{13519C36-82E4-43DE-B38D-09820049AB85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Isosceles Triangle 535">
            <a:extLst>
              <a:ext uri="{FF2B5EF4-FFF2-40B4-BE49-F238E27FC236}">
                <a16:creationId xmlns:a16="http://schemas.microsoft.com/office/drawing/2014/main" id="{6F85609F-01D4-4D68-BCC1-C1BC48E20DBF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Isosceles Triangle 536">
            <a:extLst>
              <a:ext uri="{FF2B5EF4-FFF2-40B4-BE49-F238E27FC236}">
                <a16:creationId xmlns:a16="http://schemas.microsoft.com/office/drawing/2014/main" id="{2271D134-C6A2-4D64-AA88-007E26C72254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Isosceles Triangle 537">
            <a:extLst>
              <a:ext uri="{FF2B5EF4-FFF2-40B4-BE49-F238E27FC236}">
                <a16:creationId xmlns:a16="http://schemas.microsoft.com/office/drawing/2014/main" id="{3E02C3EA-BD32-4DAE-B69E-28951248CF9A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Isosceles Triangle 538">
            <a:extLst>
              <a:ext uri="{FF2B5EF4-FFF2-40B4-BE49-F238E27FC236}">
                <a16:creationId xmlns:a16="http://schemas.microsoft.com/office/drawing/2014/main" id="{98BF2AE2-8E83-45D8-AC38-8EF47FDB00CA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93090A19-B684-4184-AF3C-4F5677D91732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Isosceles Triangle 540">
            <a:extLst>
              <a:ext uri="{FF2B5EF4-FFF2-40B4-BE49-F238E27FC236}">
                <a16:creationId xmlns:a16="http://schemas.microsoft.com/office/drawing/2014/main" id="{6A95A09E-6258-4268-B67D-4D48C46D5039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Isosceles Triangle 541">
            <a:extLst>
              <a:ext uri="{FF2B5EF4-FFF2-40B4-BE49-F238E27FC236}">
                <a16:creationId xmlns:a16="http://schemas.microsoft.com/office/drawing/2014/main" id="{BD3AD879-6B20-4481-AB99-2AA2AF268CC6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Isosceles Triangle 542">
            <a:extLst>
              <a:ext uri="{FF2B5EF4-FFF2-40B4-BE49-F238E27FC236}">
                <a16:creationId xmlns:a16="http://schemas.microsoft.com/office/drawing/2014/main" id="{63CDEBFC-4E1C-429D-B43E-0F6FD0CBA1F4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Isosceles Triangle 543">
            <a:extLst>
              <a:ext uri="{FF2B5EF4-FFF2-40B4-BE49-F238E27FC236}">
                <a16:creationId xmlns:a16="http://schemas.microsoft.com/office/drawing/2014/main" id="{7E382750-74F8-45E1-8AB1-1E25F6923506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Isosceles Triangle 544">
            <a:extLst>
              <a:ext uri="{FF2B5EF4-FFF2-40B4-BE49-F238E27FC236}">
                <a16:creationId xmlns:a16="http://schemas.microsoft.com/office/drawing/2014/main" id="{F13CC57A-E65B-4029-A4F2-986BB13234AB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Isosceles Triangle 545">
            <a:extLst>
              <a:ext uri="{FF2B5EF4-FFF2-40B4-BE49-F238E27FC236}">
                <a16:creationId xmlns:a16="http://schemas.microsoft.com/office/drawing/2014/main" id="{9978B278-205C-41C8-82C8-D6827109F605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Isosceles Triangle 546">
            <a:extLst>
              <a:ext uri="{FF2B5EF4-FFF2-40B4-BE49-F238E27FC236}">
                <a16:creationId xmlns:a16="http://schemas.microsoft.com/office/drawing/2014/main" id="{3F3DD7B5-01D7-4065-9844-8D5442F5105A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Isosceles Triangle 547">
            <a:extLst>
              <a:ext uri="{FF2B5EF4-FFF2-40B4-BE49-F238E27FC236}">
                <a16:creationId xmlns:a16="http://schemas.microsoft.com/office/drawing/2014/main" id="{6EE852CF-392C-4813-B6D2-04EA84C0D240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Isosceles Triangle 548">
            <a:extLst>
              <a:ext uri="{FF2B5EF4-FFF2-40B4-BE49-F238E27FC236}">
                <a16:creationId xmlns:a16="http://schemas.microsoft.com/office/drawing/2014/main" id="{A6A604A9-5F4F-4DEE-A631-DA975740F0E8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0" name="Isosceles Triangle 549">
            <a:extLst>
              <a:ext uri="{FF2B5EF4-FFF2-40B4-BE49-F238E27FC236}">
                <a16:creationId xmlns:a16="http://schemas.microsoft.com/office/drawing/2014/main" id="{0B15381A-8228-4F25-96D3-F86BA8C12097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Isosceles Triangle 550">
            <a:extLst>
              <a:ext uri="{FF2B5EF4-FFF2-40B4-BE49-F238E27FC236}">
                <a16:creationId xmlns:a16="http://schemas.microsoft.com/office/drawing/2014/main" id="{553E99B0-93C6-485A-BDBF-F20AD83F5450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6602 0.002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3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0"/>
      <p:bldP spid="530" grpId="0" animBg="1"/>
      <p:bldP spid="531" grpId="0" animBg="1"/>
      <p:bldP spid="532" grpId="0" animBg="1"/>
      <p:bldP spid="533" grpId="0" animBg="1"/>
      <p:bldP spid="5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01D55-46C0-4D58-8C2B-C94A3A1BFE3E}"/>
              </a:ext>
            </a:extLst>
          </p:cNvPr>
          <p:cNvSpPr txBox="1"/>
          <p:nvPr/>
        </p:nvSpPr>
        <p:spPr>
          <a:xfrm>
            <a:off x="5207541" y="2327502"/>
            <a:ext cx="3357962" cy="707886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41000">
                  <a:srgbClr val="0066FF"/>
                </a:gs>
                <a:gs pos="71000">
                  <a:srgbClr val="FFC000"/>
                </a:gs>
              </a:gsLst>
              <a:lin ang="5400000" scaled="1"/>
            </a:gra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লম্বের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20E5B-CFF6-4924-8E11-E729ABC3B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8" y="1239724"/>
            <a:ext cx="4422036" cy="3971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2E19DA-0C6C-447E-A024-3FBA2D49EDFB}"/>
              </a:ext>
            </a:extLst>
          </p:cNvPr>
          <p:cNvSpPr txBox="1"/>
          <p:nvPr/>
        </p:nvSpPr>
        <p:spPr>
          <a:xfrm>
            <a:off x="5198788" y="3437841"/>
            <a:ext cx="4066510" cy="707886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41000">
                  <a:srgbClr val="0066FF"/>
                </a:gs>
                <a:gs pos="71000">
                  <a:srgbClr val="FFC000"/>
                </a:gs>
              </a:gsLst>
              <a:lin ang="5400000" scaled="1"/>
            </a:gra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লম্ব এঁকে দেখাও।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739301-996B-4B7E-8AEE-0FC5E6FA53F4}"/>
              </a:ext>
            </a:extLst>
          </p:cNvPr>
          <p:cNvGrpSpPr/>
          <p:nvPr/>
        </p:nvGrpSpPr>
        <p:grpSpPr>
          <a:xfrm>
            <a:off x="4292751" y="633075"/>
            <a:ext cx="3624943" cy="690595"/>
            <a:chOff x="4648199" y="2045661"/>
            <a:chExt cx="3624943" cy="8063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A33877-317D-42B6-B12D-25886C9AD7A7}"/>
                </a:ext>
              </a:extLst>
            </p:cNvPr>
            <p:cNvGrpSpPr/>
            <p:nvPr/>
          </p:nvGrpSpPr>
          <p:grpSpPr>
            <a:xfrm>
              <a:off x="4648199" y="2089200"/>
              <a:ext cx="3624943" cy="762857"/>
              <a:chOff x="2978247" y="2089200"/>
              <a:chExt cx="6296413" cy="707571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02ACF51F-F7C0-4315-B853-E82B9289DADD}"/>
                  </a:ext>
                </a:extLst>
              </p:cNvPr>
              <p:cNvSpPr/>
              <p:nvPr/>
            </p:nvSpPr>
            <p:spPr>
              <a:xfrm rot="5400000">
                <a:off x="2893394" y="2174053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Diagonal Corners Snipped 8">
                <a:extLst>
                  <a:ext uri="{FF2B5EF4-FFF2-40B4-BE49-F238E27FC236}">
                    <a16:creationId xmlns:a16="http://schemas.microsoft.com/office/drawing/2014/main" id="{1CF4BD4C-9FCE-43FC-8040-4491EA5379DC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33ECC741-1DA1-4A84-82E2-B2E8D453A052}"/>
                  </a:ext>
                </a:extLst>
              </p:cNvPr>
              <p:cNvSpPr/>
              <p:nvPr/>
            </p:nvSpPr>
            <p:spPr>
              <a:xfrm rot="16200000">
                <a:off x="8695483" y="2217595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7D0481-5C21-49C8-9F01-D6FEA811140E}"/>
                </a:ext>
              </a:extLst>
            </p:cNvPr>
            <p:cNvSpPr txBox="1"/>
            <p:nvPr/>
          </p:nvSpPr>
          <p:spPr>
            <a:xfrm>
              <a:off x="5164877" y="2045661"/>
              <a:ext cx="2667000" cy="746786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একক কাজঃ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5F405BD-A98A-4836-B195-5AA5F1E728BB}"/>
              </a:ext>
            </a:extLst>
          </p:cNvPr>
          <p:cNvGrpSpPr/>
          <p:nvPr/>
        </p:nvGrpSpPr>
        <p:grpSpPr>
          <a:xfrm>
            <a:off x="522514" y="413846"/>
            <a:ext cx="11131421" cy="6098915"/>
            <a:chOff x="205273" y="578498"/>
            <a:chExt cx="11700588" cy="5755627"/>
          </a:xfrm>
          <a:scene3d>
            <a:camera prst="orthographicFront"/>
            <a:lightRig rig="threePt" dir="t"/>
          </a:scene3d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87C9BE6-3999-46DF-8AFE-738F097CDC94}"/>
                </a:ext>
              </a:extLst>
            </p:cNvPr>
            <p:cNvSpPr/>
            <p:nvPr/>
          </p:nvSpPr>
          <p:spPr>
            <a:xfrm>
              <a:off x="4387784" y="5716879"/>
              <a:ext cx="3277633" cy="617246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Magnetic Disk 128">
              <a:extLst>
                <a:ext uri="{FF2B5EF4-FFF2-40B4-BE49-F238E27FC236}">
                  <a16:creationId xmlns:a16="http://schemas.microsoft.com/office/drawing/2014/main" id="{CC4D4542-352C-4E59-87B4-6707BF21E459}"/>
                </a:ext>
              </a:extLst>
            </p:cNvPr>
            <p:cNvSpPr/>
            <p:nvPr/>
          </p:nvSpPr>
          <p:spPr>
            <a:xfrm>
              <a:off x="5834274" y="5324367"/>
              <a:ext cx="493625" cy="729269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ame 129">
              <a:extLst>
                <a:ext uri="{FF2B5EF4-FFF2-40B4-BE49-F238E27FC236}">
                  <a16:creationId xmlns:a16="http://schemas.microsoft.com/office/drawing/2014/main" id="{5C52B23C-D11F-4C78-A90A-EB446E89CB70}"/>
                </a:ext>
              </a:extLst>
            </p:cNvPr>
            <p:cNvSpPr/>
            <p:nvPr/>
          </p:nvSpPr>
          <p:spPr>
            <a:xfrm>
              <a:off x="205273" y="578498"/>
              <a:ext cx="11700588" cy="4836045"/>
            </a:xfrm>
            <a:prstGeom prst="frame">
              <a:avLst>
                <a:gd name="adj1" fmla="val 227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p3d prstMaterial="matt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1" name="Isosceles Triangle 190">
            <a:extLst>
              <a:ext uri="{FF2B5EF4-FFF2-40B4-BE49-F238E27FC236}">
                <a16:creationId xmlns:a16="http://schemas.microsoft.com/office/drawing/2014/main" id="{70783BD4-2A88-411F-A86C-74148CACB0BB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Isosceles Triangle 191">
            <a:extLst>
              <a:ext uri="{FF2B5EF4-FFF2-40B4-BE49-F238E27FC236}">
                <a16:creationId xmlns:a16="http://schemas.microsoft.com/office/drawing/2014/main" id="{F0D9D13C-D93F-42DB-A7FC-BA694630421D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E604B2A1-0F41-49FA-9F60-8482ECBDB592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>
            <a:extLst>
              <a:ext uri="{FF2B5EF4-FFF2-40B4-BE49-F238E27FC236}">
                <a16:creationId xmlns:a16="http://schemas.microsoft.com/office/drawing/2014/main" id="{9E17A302-6F85-4EB8-9292-25F33C840F95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01FD6045-7B78-46C9-99C7-5F8044E69A89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E3AB75C3-B74F-4F85-BC08-B20C645015A9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Isosceles Triangle 196">
            <a:extLst>
              <a:ext uri="{FF2B5EF4-FFF2-40B4-BE49-F238E27FC236}">
                <a16:creationId xmlns:a16="http://schemas.microsoft.com/office/drawing/2014/main" id="{B212383C-B0FD-4D09-B711-17409F415446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id="{EAF63C32-3F31-4CE1-A6AF-6F53BC794DD8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Isosceles Triangle 198">
            <a:extLst>
              <a:ext uri="{FF2B5EF4-FFF2-40B4-BE49-F238E27FC236}">
                <a16:creationId xmlns:a16="http://schemas.microsoft.com/office/drawing/2014/main" id="{DA59ECA8-722F-422E-B9A8-09DD1DBFD3CF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2A1A8182-E3F2-456C-84F7-8E553D0C4DD9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93DA10A0-0175-4BA4-8181-B63E2BA04607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90A43107-68DE-44F7-AE50-1423E755B4CB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68DAC8E1-CA61-4349-884C-8BAF0E4FAC60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45D00E1D-6987-4FBF-93DA-62FA1E30AF78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id="{7E512929-46C9-45A7-8C54-19BFC3F2D3D2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8B93E9A5-8E45-4567-BD8C-FCD61F3912E6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DF7DC232-2B34-4390-96F3-C72B2A3C31BD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7B5C47D2-4C2B-4D9F-B62A-2420B521AF5D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AD505010-9BE2-4526-AED0-41DEC9181B02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0868374B-71CC-4E4A-8C7C-562AB199BA0A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BB830CC5-E8F3-40C7-A2A1-0E63C7DDEEAD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D0D9D8CC-DB24-422E-936A-C9EF73EDEC14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87CF6743-46D6-4D12-AB2F-73B89733BC98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Isosceles Triangle 213">
            <a:extLst>
              <a:ext uri="{FF2B5EF4-FFF2-40B4-BE49-F238E27FC236}">
                <a16:creationId xmlns:a16="http://schemas.microsoft.com/office/drawing/2014/main" id="{EB279A76-463F-4C18-AA9C-20452F72AA79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Isosceles Triangle 214">
            <a:extLst>
              <a:ext uri="{FF2B5EF4-FFF2-40B4-BE49-F238E27FC236}">
                <a16:creationId xmlns:a16="http://schemas.microsoft.com/office/drawing/2014/main" id="{4D6BE43A-4037-4CA8-AAA8-94A4534B52C9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6742749D-2531-4BEF-B7C8-35DE5D5F6A77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1A26DA21-7A9A-45E5-84E1-A747A9E0C019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D305BE61-43BF-42A2-AB40-FD9CD4EA10F4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DCA3EE2A-796B-4C77-B567-FA77369A3AA5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3FD88AE1-46AD-49CB-9F8E-F5DC02076509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506EF80B-1B60-4270-9B0D-49B729C5EEC0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48A6E984-F842-4917-9C3F-CA9C29201E71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32F4B20A-3287-4690-B6E4-FE9696EDEEC1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BB2F3CE1-7139-4B87-B5D6-8584D489FC86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641EB87A-0008-42B7-8B46-F80F09EE7AD4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Isosceles Triangle 225">
            <a:extLst>
              <a:ext uri="{FF2B5EF4-FFF2-40B4-BE49-F238E27FC236}">
                <a16:creationId xmlns:a16="http://schemas.microsoft.com/office/drawing/2014/main" id="{7AB45C82-27D4-4250-B12D-3507026B8068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Isosceles Triangle 226">
            <a:extLst>
              <a:ext uri="{FF2B5EF4-FFF2-40B4-BE49-F238E27FC236}">
                <a16:creationId xmlns:a16="http://schemas.microsoft.com/office/drawing/2014/main" id="{99169CE0-4A48-464A-8447-D384677B8BC5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30F1B1DA-CFE5-4528-A156-E8E9063898E3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9ABA9FD1-4D19-4BF6-9FC5-74D243FD87B3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Isosceles Triangle 229">
            <a:extLst>
              <a:ext uri="{FF2B5EF4-FFF2-40B4-BE49-F238E27FC236}">
                <a16:creationId xmlns:a16="http://schemas.microsoft.com/office/drawing/2014/main" id="{7B884ADC-CBFB-4CF3-97C8-04CD92AD5D79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Isosceles Triangle 230">
            <a:extLst>
              <a:ext uri="{FF2B5EF4-FFF2-40B4-BE49-F238E27FC236}">
                <a16:creationId xmlns:a16="http://schemas.microsoft.com/office/drawing/2014/main" id="{2991C589-BD76-4FD5-B637-891FF7FE60A2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EC2210CE-89E9-4E5B-B9FA-681930183CE6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4EB0D859-C68C-4308-B0B0-4D202688B45C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Isosceles Triangle 233">
            <a:extLst>
              <a:ext uri="{FF2B5EF4-FFF2-40B4-BE49-F238E27FC236}">
                <a16:creationId xmlns:a16="http://schemas.microsoft.com/office/drawing/2014/main" id="{44D23AC3-8CDA-4AAD-86AA-649EF09B418F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BD2EF4A6-9A38-4F73-9F8E-A9C7C14DF49E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05D8987A-EBD0-4EDE-B141-5BD866411206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0E9596F0-D77E-4CD5-B3B4-712A7674891B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C72E70D6-64ED-41D5-9332-B4961612FAF2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7080BBF1-B5BB-4B4E-884B-DF754BF3F401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847DF459-D303-4B03-97F0-1995A48D68DC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Isosceles Triangle 240">
            <a:extLst>
              <a:ext uri="{FF2B5EF4-FFF2-40B4-BE49-F238E27FC236}">
                <a16:creationId xmlns:a16="http://schemas.microsoft.com/office/drawing/2014/main" id="{820D21D6-7ABA-4821-A615-7D3C152F1FEB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77DFAB65-0453-479C-9C1A-6BF188FA2162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Isosceles Triangle 242">
            <a:extLst>
              <a:ext uri="{FF2B5EF4-FFF2-40B4-BE49-F238E27FC236}">
                <a16:creationId xmlns:a16="http://schemas.microsoft.com/office/drawing/2014/main" id="{E5980265-D05B-4589-B976-D1810B2E5D5F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2348D9BF-0F28-467D-A2A3-981B5C66B2D9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88102469-3384-4F8D-8238-1305D8E5687A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Isosceles Triangle 245">
            <a:extLst>
              <a:ext uri="{FF2B5EF4-FFF2-40B4-BE49-F238E27FC236}">
                <a16:creationId xmlns:a16="http://schemas.microsoft.com/office/drawing/2014/main" id="{39D07197-70A3-4813-9137-39323622613C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3F42734C-D627-4DCE-B657-7F6F777963DA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Isosceles Triangle 357">
            <a:extLst>
              <a:ext uri="{FF2B5EF4-FFF2-40B4-BE49-F238E27FC236}">
                <a16:creationId xmlns:a16="http://schemas.microsoft.com/office/drawing/2014/main" id="{101D0248-DEBA-4A4D-B55E-95663CF74CCB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Isosceles Triangle 358">
            <a:extLst>
              <a:ext uri="{FF2B5EF4-FFF2-40B4-BE49-F238E27FC236}">
                <a16:creationId xmlns:a16="http://schemas.microsoft.com/office/drawing/2014/main" id="{3EA5C0DC-D33F-4E35-95AF-88C5256892DB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Isosceles Triangle 359">
            <a:extLst>
              <a:ext uri="{FF2B5EF4-FFF2-40B4-BE49-F238E27FC236}">
                <a16:creationId xmlns:a16="http://schemas.microsoft.com/office/drawing/2014/main" id="{F1F721D4-554A-4839-B5F2-7B5012896DF4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Isosceles Triangle 360">
            <a:extLst>
              <a:ext uri="{FF2B5EF4-FFF2-40B4-BE49-F238E27FC236}">
                <a16:creationId xmlns:a16="http://schemas.microsoft.com/office/drawing/2014/main" id="{E1686ED4-C456-4B14-8807-ADFD77F5062D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2" name="Isosceles Triangle 361">
            <a:extLst>
              <a:ext uri="{FF2B5EF4-FFF2-40B4-BE49-F238E27FC236}">
                <a16:creationId xmlns:a16="http://schemas.microsoft.com/office/drawing/2014/main" id="{BF5683BD-AD4A-42F3-AC67-24077D97683B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9693A-AF0B-499A-AEC0-FBD85D3D653A}"/>
              </a:ext>
            </a:extLst>
          </p:cNvPr>
          <p:cNvSpPr txBox="1"/>
          <p:nvPr/>
        </p:nvSpPr>
        <p:spPr>
          <a:xfrm>
            <a:off x="685800" y="5099400"/>
            <a:ext cx="10961914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একটি সমকোণী ত্রিভুজের অতিভুজ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অপর এক বাহু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 আছে। ত্রিভুজটি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আঁকতে</a:t>
            </a:r>
            <a:r>
              <a:rPr lang="en-US" sz="3600" dirty="0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08C04-409A-4107-850B-2A488B9F2A0F}"/>
              </a:ext>
            </a:extLst>
          </p:cNvPr>
          <p:cNvGrpSpPr/>
          <p:nvPr/>
        </p:nvGrpSpPr>
        <p:grpSpPr>
          <a:xfrm>
            <a:off x="833120" y="636593"/>
            <a:ext cx="10617200" cy="1390153"/>
            <a:chOff x="4811551" y="2089200"/>
            <a:chExt cx="3301803" cy="7628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7DB022E-6FA5-4C69-96E4-AAF50EC4FF9D}"/>
                </a:ext>
              </a:extLst>
            </p:cNvPr>
            <p:cNvGrpSpPr/>
            <p:nvPr/>
          </p:nvGrpSpPr>
          <p:grpSpPr>
            <a:xfrm>
              <a:off x="4811551" y="2089200"/>
              <a:ext cx="3301803" cy="762855"/>
              <a:chOff x="3261984" y="2089200"/>
              <a:chExt cx="5735130" cy="707569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30CABB09-05E6-47F7-AC6D-5DF88429BF22}"/>
                  </a:ext>
                </a:extLst>
              </p:cNvPr>
              <p:cNvSpPr/>
              <p:nvPr/>
            </p:nvSpPr>
            <p:spPr>
              <a:xfrm rot="5400000">
                <a:off x="3045590" y="2305594"/>
                <a:ext cx="664029" cy="231242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Diagonal Corners Snipped 13">
                <a:extLst>
                  <a:ext uri="{FF2B5EF4-FFF2-40B4-BE49-F238E27FC236}">
                    <a16:creationId xmlns:a16="http://schemas.microsoft.com/office/drawing/2014/main" id="{5B65C209-0DB2-4608-A4F6-BEF6FCBF5358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C1F4D6BF-3620-4F0A-B181-598853977F5F}"/>
                  </a:ext>
                </a:extLst>
              </p:cNvPr>
              <p:cNvSpPr/>
              <p:nvPr/>
            </p:nvSpPr>
            <p:spPr>
              <a:xfrm rot="16200000">
                <a:off x="8548964" y="2348620"/>
                <a:ext cx="664029" cy="232270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0D393C-DCCF-4FD8-86C2-3F7C0105256A}"/>
                </a:ext>
              </a:extLst>
            </p:cNvPr>
            <p:cNvSpPr txBox="1"/>
            <p:nvPr/>
          </p:nvSpPr>
          <p:spPr>
            <a:xfrm>
              <a:off x="4909336" y="2166308"/>
              <a:ext cx="3036226" cy="658688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সমকোণী ত্রিভুজের অতিভুজ ও অপর একটি বাহু দেওয়া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আছে , ত্রিভুজ আঁকতে পারবে।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(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সম্পাদ্য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)</a:t>
              </a:r>
            </a:p>
          </p:txBody>
        </p: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520AF73-BB10-448D-940C-5F27773A8EC5}"/>
              </a:ext>
            </a:extLst>
          </p:cNvPr>
          <p:cNvCxnSpPr>
            <a:cxnSpLocks/>
          </p:cNvCxnSpPr>
          <p:nvPr/>
        </p:nvCxnSpPr>
        <p:spPr>
          <a:xfrm>
            <a:off x="5464420" y="2966098"/>
            <a:ext cx="5033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778E13C-CB73-4C50-87BB-4B64DE3EB64E}"/>
              </a:ext>
            </a:extLst>
          </p:cNvPr>
          <p:cNvCxnSpPr/>
          <p:nvPr/>
        </p:nvCxnSpPr>
        <p:spPr>
          <a:xfrm>
            <a:off x="5521233" y="3663821"/>
            <a:ext cx="3517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B558EF8-51F8-4B24-A13E-7C852DA43160}"/>
              </a:ext>
            </a:extLst>
          </p:cNvPr>
          <p:cNvSpPr txBox="1"/>
          <p:nvPr/>
        </p:nvSpPr>
        <p:spPr>
          <a:xfrm flipH="1">
            <a:off x="4876800" y="2641600"/>
            <a:ext cx="47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D3F5E00-B6BC-44FF-83D4-03041BCD4F87}"/>
              </a:ext>
            </a:extLst>
          </p:cNvPr>
          <p:cNvSpPr txBox="1"/>
          <p:nvPr/>
        </p:nvSpPr>
        <p:spPr>
          <a:xfrm>
            <a:off x="4876800" y="3383280"/>
            <a:ext cx="87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3B40E38C-D20A-4F55-AA01-63A1ED23084F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36566DC6-A17F-4D4C-9C09-C42AB5929496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id="{D5FB9E08-9A5D-49EC-9F9D-42BCCD97350D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4CC262FA-4CCC-4978-9696-D0EB8E492554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CBEF2A3B-23D4-4183-A62B-C1D354142FED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3F71200E-2F75-4455-AF6F-3EE23E7FFD7E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D1F1291F-9446-4334-9F3A-AD6252DA7157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37A9008B-32BE-4011-AF55-8987BC36BA21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Isosceles Triangle 210">
            <a:extLst>
              <a:ext uri="{FF2B5EF4-FFF2-40B4-BE49-F238E27FC236}">
                <a16:creationId xmlns:a16="http://schemas.microsoft.com/office/drawing/2014/main" id="{9B514224-953E-4533-8251-451042FBBA5C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6864F0C6-B399-4ECE-9B9E-4FAE566141F4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79D3BA23-357D-43B0-85AC-4A6FAB27DA45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Isosceles Triangle 213">
            <a:extLst>
              <a:ext uri="{FF2B5EF4-FFF2-40B4-BE49-F238E27FC236}">
                <a16:creationId xmlns:a16="http://schemas.microsoft.com/office/drawing/2014/main" id="{59608996-DF01-4448-900E-8D6332FE2838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Isosceles Triangle 214">
            <a:extLst>
              <a:ext uri="{FF2B5EF4-FFF2-40B4-BE49-F238E27FC236}">
                <a16:creationId xmlns:a16="http://schemas.microsoft.com/office/drawing/2014/main" id="{127FFEE9-6DA0-4108-B7C5-CA0D107BA709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7E1A2A35-A9EE-4E1B-8323-F6B834A5712E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Isosceles Triangle 216">
            <a:extLst>
              <a:ext uri="{FF2B5EF4-FFF2-40B4-BE49-F238E27FC236}">
                <a16:creationId xmlns:a16="http://schemas.microsoft.com/office/drawing/2014/main" id="{14950E18-E850-424C-B8F2-9E1045448837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Isosceles Triangle 217">
            <a:extLst>
              <a:ext uri="{FF2B5EF4-FFF2-40B4-BE49-F238E27FC236}">
                <a16:creationId xmlns:a16="http://schemas.microsoft.com/office/drawing/2014/main" id="{98AAD9AC-404A-4800-ABA6-3AED7679AE96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Isosceles Triangle 218">
            <a:extLst>
              <a:ext uri="{FF2B5EF4-FFF2-40B4-BE49-F238E27FC236}">
                <a16:creationId xmlns:a16="http://schemas.microsoft.com/office/drawing/2014/main" id="{6E20F76E-D62D-478B-B1D7-7021EE2E2F80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E75FF65C-C52D-44AC-A24D-69B30BA70E7F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Isosceles Triangle 220">
            <a:extLst>
              <a:ext uri="{FF2B5EF4-FFF2-40B4-BE49-F238E27FC236}">
                <a16:creationId xmlns:a16="http://schemas.microsoft.com/office/drawing/2014/main" id="{75AA28D5-1182-453A-895F-B8BDEEA78693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C869E916-BF7A-43B0-B28E-F99D4BF5F5A3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Isosceles Triangle 222">
            <a:extLst>
              <a:ext uri="{FF2B5EF4-FFF2-40B4-BE49-F238E27FC236}">
                <a16:creationId xmlns:a16="http://schemas.microsoft.com/office/drawing/2014/main" id="{885BAF7C-93E0-4365-B597-D0DC56D09855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66D7E574-5247-49D5-81F2-09CF480112D1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549FD5A0-364E-4CE7-9D1A-ABE30CD03532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Isosceles Triangle 225">
            <a:extLst>
              <a:ext uri="{FF2B5EF4-FFF2-40B4-BE49-F238E27FC236}">
                <a16:creationId xmlns:a16="http://schemas.microsoft.com/office/drawing/2014/main" id="{CB3F9E1A-EDA7-4CBA-A849-E5860F8711B8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Isosceles Triangle 226">
            <a:extLst>
              <a:ext uri="{FF2B5EF4-FFF2-40B4-BE49-F238E27FC236}">
                <a16:creationId xmlns:a16="http://schemas.microsoft.com/office/drawing/2014/main" id="{AEE90B40-757C-485B-A35F-3D2698B84A7F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0E6DDEAE-7173-4DF5-8470-05E71FD69A00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Isosceles Triangle 228">
            <a:extLst>
              <a:ext uri="{FF2B5EF4-FFF2-40B4-BE49-F238E27FC236}">
                <a16:creationId xmlns:a16="http://schemas.microsoft.com/office/drawing/2014/main" id="{A33636BE-DB0A-492D-9260-51A2FD5BD384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Isosceles Triangle 229">
            <a:extLst>
              <a:ext uri="{FF2B5EF4-FFF2-40B4-BE49-F238E27FC236}">
                <a16:creationId xmlns:a16="http://schemas.microsoft.com/office/drawing/2014/main" id="{69DD2CA2-695C-414F-B296-294D38CF3229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Isosceles Triangle 230">
            <a:extLst>
              <a:ext uri="{FF2B5EF4-FFF2-40B4-BE49-F238E27FC236}">
                <a16:creationId xmlns:a16="http://schemas.microsoft.com/office/drawing/2014/main" id="{C2F322AD-769A-42C5-BD1D-30FD30527056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65A13C7B-DF43-4C02-8629-76C96A071968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Isosceles Triangle 232">
            <a:extLst>
              <a:ext uri="{FF2B5EF4-FFF2-40B4-BE49-F238E27FC236}">
                <a16:creationId xmlns:a16="http://schemas.microsoft.com/office/drawing/2014/main" id="{36BA35CF-B520-4FEF-8F7D-6033A390EEC2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Isosceles Triangle 233">
            <a:extLst>
              <a:ext uri="{FF2B5EF4-FFF2-40B4-BE49-F238E27FC236}">
                <a16:creationId xmlns:a16="http://schemas.microsoft.com/office/drawing/2014/main" id="{916B1A35-BD2D-47BB-A619-8CDEA9A98B6C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2BBE427E-F3BB-4FE4-8D01-7E66E87B74B7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22868F09-63E0-4880-8B08-8FD18B267DFB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D58A4124-D730-4579-9F45-8DB7C8605230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EBDD4997-4C40-4076-980C-8AFDCE398CD5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A3045EE6-E98E-4794-8C2E-A7A4361E64B8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237D38F6-D971-4CFA-8BB6-184B06A7EE22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Isosceles Triangle 240">
            <a:extLst>
              <a:ext uri="{FF2B5EF4-FFF2-40B4-BE49-F238E27FC236}">
                <a16:creationId xmlns:a16="http://schemas.microsoft.com/office/drawing/2014/main" id="{FD6FFF82-389B-4542-B57E-1AB5713BC56F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3086FA05-9005-4898-B9BC-32FE5E31A375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Isosceles Triangle 242">
            <a:extLst>
              <a:ext uri="{FF2B5EF4-FFF2-40B4-BE49-F238E27FC236}">
                <a16:creationId xmlns:a16="http://schemas.microsoft.com/office/drawing/2014/main" id="{28802D48-63B0-405C-8A3F-1205D701AD22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6EA2E814-ABED-4A98-AC71-4D72AA315172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E13E7818-AD2C-448B-9F5D-12BE3E1FD460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Isosceles Triangle 245">
            <a:extLst>
              <a:ext uri="{FF2B5EF4-FFF2-40B4-BE49-F238E27FC236}">
                <a16:creationId xmlns:a16="http://schemas.microsoft.com/office/drawing/2014/main" id="{65EE5CF9-3BD6-4672-8620-E3F9921CB889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Isosceles Triangle 246">
            <a:extLst>
              <a:ext uri="{FF2B5EF4-FFF2-40B4-BE49-F238E27FC236}">
                <a16:creationId xmlns:a16="http://schemas.microsoft.com/office/drawing/2014/main" id="{7CA4FD40-88E5-4114-BB4F-A33B43AECF47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Isosceles Triangle 247">
            <a:extLst>
              <a:ext uri="{FF2B5EF4-FFF2-40B4-BE49-F238E27FC236}">
                <a16:creationId xmlns:a16="http://schemas.microsoft.com/office/drawing/2014/main" id="{5CAAFD48-7D11-4FF0-9F02-B6D5137946B6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Isosceles Triangle 248">
            <a:extLst>
              <a:ext uri="{FF2B5EF4-FFF2-40B4-BE49-F238E27FC236}">
                <a16:creationId xmlns:a16="http://schemas.microsoft.com/office/drawing/2014/main" id="{8543EA06-47D4-4786-8A4C-838C6115DA38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Isosceles Triangle 249">
            <a:extLst>
              <a:ext uri="{FF2B5EF4-FFF2-40B4-BE49-F238E27FC236}">
                <a16:creationId xmlns:a16="http://schemas.microsoft.com/office/drawing/2014/main" id="{325D204F-2D3B-48BA-8DB3-2ABA8810DEDE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Isosceles Triangle 250">
            <a:extLst>
              <a:ext uri="{FF2B5EF4-FFF2-40B4-BE49-F238E27FC236}">
                <a16:creationId xmlns:a16="http://schemas.microsoft.com/office/drawing/2014/main" id="{6D8B691E-D972-459F-92F5-3DE246C9DDBC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Isosceles Triangle 251">
            <a:extLst>
              <a:ext uri="{FF2B5EF4-FFF2-40B4-BE49-F238E27FC236}">
                <a16:creationId xmlns:a16="http://schemas.microsoft.com/office/drawing/2014/main" id="{C510E764-D89E-4FEC-A438-9DB395D7F800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Isosceles Triangle 252">
            <a:extLst>
              <a:ext uri="{FF2B5EF4-FFF2-40B4-BE49-F238E27FC236}">
                <a16:creationId xmlns:a16="http://schemas.microsoft.com/office/drawing/2014/main" id="{D46FA725-E52E-4BB4-BECA-EB294C350216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Isosceles Triangle 253">
            <a:extLst>
              <a:ext uri="{FF2B5EF4-FFF2-40B4-BE49-F238E27FC236}">
                <a16:creationId xmlns:a16="http://schemas.microsoft.com/office/drawing/2014/main" id="{E9AE054C-3B98-4240-B781-43A8CB74620C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Isosceles Triangle 254">
            <a:extLst>
              <a:ext uri="{FF2B5EF4-FFF2-40B4-BE49-F238E27FC236}">
                <a16:creationId xmlns:a16="http://schemas.microsoft.com/office/drawing/2014/main" id="{221F257D-9E06-4699-808E-472BDFB25C35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Isosceles Triangle 255">
            <a:extLst>
              <a:ext uri="{FF2B5EF4-FFF2-40B4-BE49-F238E27FC236}">
                <a16:creationId xmlns:a16="http://schemas.microsoft.com/office/drawing/2014/main" id="{8481E4FC-1F34-439D-8E06-0A750168A4A9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Isosceles Triangle 256">
            <a:extLst>
              <a:ext uri="{FF2B5EF4-FFF2-40B4-BE49-F238E27FC236}">
                <a16:creationId xmlns:a16="http://schemas.microsoft.com/office/drawing/2014/main" id="{ABED4852-FE3E-4F32-B4B9-D031AF3F8354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Isosceles Triangle 257">
            <a:extLst>
              <a:ext uri="{FF2B5EF4-FFF2-40B4-BE49-F238E27FC236}">
                <a16:creationId xmlns:a16="http://schemas.microsoft.com/office/drawing/2014/main" id="{96C63B88-BB0B-4872-B31C-74706AC97697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Isosceles Triangle 366">
            <a:extLst>
              <a:ext uri="{FF2B5EF4-FFF2-40B4-BE49-F238E27FC236}">
                <a16:creationId xmlns:a16="http://schemas.microsoft.com/office/drawing/2014/main" id="{2AD255FB-7D7A-405B-9E6F-B2FC78741D98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Isosceles Triangle 367">
            <a:extLst>
              <a:ext uri="{FF2B5EF4-FFF2-40B4-BE49-F238E27FC236}">
                <a16:creationId xmlns:a16="http://schemas.microsoft.com/office/drawing/2014/main" id="{871AC377-2771-484B-9F0A-D4797C34FB6E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Isosceles Triangle 368">
            <a:extLst>
              <a:ext uri="{FF2B5EF4-FFF2-40B4-BE49-F238E27FC236}">
                <a16:creationId xmlns:a16="http://schemas.microsoft.com/office/drawing/2014/main" id="{0B35F880-E4BD-45E5-A4D5-077E42B6B487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Isosceles Triangle 369">
            <a:extLst>
              <a:ext uri="{FF2B5EF4-FFF2-40B4-BE49-F238E27FC236}">
                <a16:creationId xmlns:a16="http://schemas.microsoft.com/office/drawing/2014/main" id="{0F6DE691-3B62-4623-8B69-F5A4CA91B6B0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Isosceles Triangle 370">
            <a:extLst>
              <a:ext uri="{FF2B5EF4-FFF2-40B4-BE49-F238E27FC236}">
                <a16:creationId xmlns:a16="http://schemas.microsoft.com/office/drawing/2014/main" id="{0181CBDC-2AC4-4D33-BAFC-28CA47CF6CEA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Isosceles Triangle 371">
            <a:extLst>
              <a:ext uri="{FF2B5EF4-FFF2-40B4-BE49-F238E27FC236}">
                <a16:creationId xmlns:a16="http://schemas.microsoft.com/office/drawing/2014/main" id="{16F8C974-2536-4D98-8ED6-CC6C212469BD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Isosceles Triangle 534">
            <a:extLst>
              <a:ext uri="{FF2B5EF4-FFF2-40B4-BE49-F238E27FC236}">
                <a16:creationId xmlns:a16="http://schemas.microsoft.com/office/drawing/2014/main" id="{A93F3D4F-3FF5-4C43-85C8-52593B250DB4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Isosceles Triangle 535">
            <a:extLst>
              <a:ext uri="{FF2B5EF4-FFF2-40B4-BE49-F238E27FC236}">
                <a16:creationId xmlns:a16="http://schemas.microsoft.com/office/drawing/2014/main" id="{56983262-96BE-4655-8F84-C867C7A1E24C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Isosceles Triangle 536">
            <a:extLst>
              <a:ext uri="{FF2B5EF4-FFF2-40B4-BE49-F238E27FC236}">
                <a16:creationId xmlns:a16="http://schemas.microsoft.com/office/drawing/2014/main" id="{CCFD007E-D135-4A2F-9D28-0DD2134E8AAB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Isosceles Triangle 537">
            <a:extLst>
              <a:ext uri="{FF2B5EF4-FFF2-40B4-BE49-F238E27FC236}">
                <a16:creationId xmlns:a16="http://schemas.microsoft.com/office/drawing/2014/main" id="{B0960002-52EE-4776-9D30-33B43D41D2F6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Isosceles Triangle 538">
            <a:extLst>
              <a:ext uri="{FF2B5EF4-FFF2-40B4-BE49-F238E27FC236}">
                <a16:creationId xmlns:a16="http://schemas.microsoft.com/office/drawing/2014/main" id="{EC9711E1-F4F9-429F-8926-905B92F2028F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2EF74738-8865-4C1A-AF39-5B9068E3FB09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Isosceles Triangle 540">
            <a:extLst>
              <a:ext uri="{FF2B5EF4-FFF2-40B4-BE49-F238E27FC236}">
                <a16:creationId xmlns:a16="http://schemas.microsoft.com/office/drawing/2014/main" id="{AE80967D-A45E-4E4D-9473-89DAD86193B1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Isosceles Triangle 541">
            <a:extLst>
              <a:ext uri="{FF2B5EF4-FFF2-40B4-BE49-F238E27FC236}">
                <a16:creationId xmlns:a16="http://schemas.microsoft.com/office/drawing/2014/main" id="{69074E69-C36C-467D-A67A-C4891F81B170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Isosceles Triangle 542">
            <a:extLst>
              <a:ext uri="{FF2B5EF4-FFF2-40B4-BE49-F238E27FC236}">
                <a16:creationId xmlns:a16="http://schemas.microsoft.com/office/drawing/2014/main" id="{6B01B134-9B2B-4A46-9A6C-8512498728FE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4" name="Isosceles Triangle 543">
            <a:extLst>
              <a:ext uri="{FF2B5EF4-FFF2-40B4-BE49-F238E27FC236}">
                <a16:creationId xmlns:a16="http://schemas.microsoft.com/office/drawing/2014/main" id="{01F45470-FBDA-4F99-BF43-77E00A49AE7D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Isosceles Triangle 544">
            <a:extLst>
              <a:ext uri="{FF2B5EF4-FFF2-40B4-BE49-F238E27FC236}">
                <a16:creationId xmlns:a16="http://schemas.microsoft.com/office/drawing/2014/main" id="{747BFE61-1E5B-4466-9446-4154B327EA0A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Isosceles Triangle 545">
            <a:extLst>
              <a:ext uri="{FF2B5EF4-FFF2-40B4-BE49-F238E27FC236}">
                <a16:creationId xmlns:a16="http://schemas.microsoft.com/office/drawing/2014/main" id="{A61F475B-C75F-4E47-8D98-6B430D31E116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" name="Isosceles Triangle 546">
            <a:extLst>
              <a:ext uri="{FF2B5EF4-FFF2-40B4-BE49-F238E27FC236}">
                <a16:creationId xmlns:a16="http://schemas.microsoft.com/office/drawing/2014/main" id="{85DEF5C2-83E6-4AF3-B41D-D241A9C71906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Isosceles Triangle 547">
            <a:extLst>
              <a:ext uri="{FF2B5EF4-FFF2-40B4-BE49-F238E27FC236}">
                <a16:creationId xmlns:a16="http://schemas.microsoft.com/office/drawing/2014/main" id="{639970F3-521A-4E00-9AF5-5A941E201D36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Isosceles Triangle 548">
            <a:extLst>
              <a:ext uri="{FF2B5EF4-FFF2-40B4-BE49-F238E27FC236}">
                <a16:creationId xmlns:a16="http://schemas.microsoft.com/office/drawing/2014/main" id="{36B1AC5F-6EEE-470E-91F1-CC1FB1998405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0" name="Isosceles Triangle 549">
            <a:extLst>
              <a:ext uri="{FF2B5EF4-FFF2-40B4-BE49-F238E27FC236}">
                <a16:creationId xmlns:a16="http://schemas.microsoft.com/office/drawing/2014/main" id="{D0CA287E-7A3E-46DC-9003-14AEC94FB302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Isosceles Triangle 550">
            <a:extLst>
              <a:ext uri="{FF2B5EF4-FFF2-40B4-BE49-F238E27FC236}">
                <a16:creationId xmlns:a16="http://schemas.microsoft.com/office/drawing/2014/main" id="{494AB4C5-ABF1-4182-B803-63FB3F1A994D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" name="Isosceles Triangle 551">
            <a:extLst>
              <a:ext uri="{FF2B5EF4-FFF2-40B4-BE49-F238E27FC236}">
                <a16:creationId xmlns:a16="http://schemas.microsoft.com/office/drawing/2014/main" id="{BAD7B6C6-28C8-49D2-8C50-318582A718D0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Isosceles Triangle 552">
            <a:extLst>
              <a:ext uri="{FF2B5EF4-FFF2-40B4-BE49-F238E27FC236}">
                <a16:creationId xmlns:a16="http://schemas.microsoft.com/office/drawing/2014/main" id="{AF918E44-057D-4892-A0D6-256894FC1E5D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4" name="Isosceles Triangle 553">
            <a:extLst>
              <a:ext uri="{FF2B5EF4-FFF2-40B4-BE49-F238E27FC236}">
                <a16:creationId xmlns:a16="http://schemas.microsoft.com/office/drawing/2014/main" id="{617C2B85-AE1D-4042-A0A2-DAB471E140C5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5" name="Isosceles Triangle 554">
            <a:extLst>
              <a:ext uri="{FF2B5EF4-FFF2-40B4-BE49-F238E27FC236}">
                <a16:creationId xmlns:a16="http://schemas.microsoft.com/office/drawing/2014/main" id="{00389157-FE8D-4D81-839F-42A9F9C6978B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6" name="Isosceles Triangle 555">
            <a:extLst>
              <a:ext uri="{FF2B5EF4-FFF2-40B4-BE49-F238E27FC236}">
                <a16:creationId xmlns:a16="http://schemas.microsoft.com/office/drawing/2014/main" id="{48CDE485-0443-4A83-A4BF-08277BEACCFC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7" name="Isosceles Triangle 556">
            <a:extLst>
              <a:ext uri="{FF2B5EF4-FFF2-40B4-BE49-F238E27FC236}">
                <a16:creationId xmlns:a16="http://schemas.microsoft.com/office/drawing/2014/main" id="{275F1D69-B2E8-4938-BE62-08B93FD21AF7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8" name="Isosceles Triangle 557">
            <a:extLst>
              <a:ext uri="{FF2B5EF4-FFF2-40B4-BE49-F238E27FC236}">
                <a16:creationId xmlns:a16="http://schemas.microsoft.com/office/drawing/2014/main" id="{919F4FE0-03C5-421B-B973-2C5D144FE289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9" name="Isosceles Triangle 558">
            <a:extLst>
              <a:ext uri="{FF2B5EF4-FFF2-40B4-BE49-F238E27FC236}">
                <a16:creationId xmlns:a16="http://schemas.microsoft.com/office/drawing/2014/main" id="{EDCEC600-D9AB-4801-931E-D277010294E3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0" name="Isosceles Triangle 559">
            <a:extLst>
              <a:ext uri="{FF2B5EF4-FFF2-40B4-BE49-F238E27FC236}">
                <a16:creationId xmlns:a16="http://schemas.microsoft.com/office/drawing/2014/main" id="{A994001F-02A4-46C7-BA27-4DAEEAC93C7D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1" name="Isosceles Triangle 560">
            <a:extLst>
              <a:ext uri="{FF2B5EF4-FFF2-40B4-BE49-F238E27FC236}">
                <a16:creationId xmlns:a16="http://schemas.microsoft.com/office/drawing/2014/main" id="{E1052AE8-D510-409A-B0BF-1DF46C3E6A33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2" name="Isosceles Triangle 561">
            <a:extLst>
              <a:ext uri="{FF2B5EF4-FFF2-40B4-BE49-F238E27FC236}">
                <a16:creationId xmlns:a16="http://schemas.microsoft.com/office/drawing/2014/main" id="{5E5F2633-11D1-4076-B04C-9E301859AAE5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" name="Isosceles Triangle 562">
            <a:extLst>
              <a:ext uri="{FF2B5EF4-FFF2-40B4-BE49-F238E27FC236}">
                <a16:creationId xmlns:a16="http://schemas.microsoft.com/office/drawing/2014/main" id="{001A8124-04BE-4BC8-BF81-96FBC4C14B75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4" name="Isosceles Triangle 563">
            <a:extLst>
              <a:ext uri="{FF2B5EF4-FFF2-40B4-BE49-F238E27FC236}">
                <a16:creationId xmlns:a16="http://schemas.microsoft.com/office/drawing/2014/main" id="{EF55A63B-3451-4746-A94D-CE980D36A310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5" name="Isosceles Triangle 564">
            <a:extLst>
              <a:ext uri="{FF2B5EF4-FFF2-40B4-BE49-F238E27FC236}">
                <a16:creationId xmlns:a16="http://schemas.microsoft.com/office/drawing/2014/main" id="{AF6B8390-3DB2-4EA6-B70C-DD733FAEF32C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6" name="Isosceles Triangle 565">
            <a:extLst>
              <a:ext uri="{FF2B5EF4-FFF2-40B4-BE49-F238E27FC236}">
                <a16:creationId xmlns:a16="http://schemas.microsoft.com/office/drawing/2014/main" id="{367728EB-A16D-4EA8-B82D-1F87C92D74FC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7" name="Isosceles Triangle 566">
            <a:extLst>
              <a:ext uri="{FF2B5EF4-FFF2-40B4-BE49-F238E27FC236}">
                <a16:creationId xmlns:a16="http://schemas.microsoft.com/office/drawing/2014/main" id="{5D346636-A3E2-4CD6-B84F-8CED6C3217E4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8" name="Isosceles Triangle 567">
            <a:extLst>
              <a:ext uri="{FF2B5EF4-FFF2-40B4-BE49-F238E27FC236}">
                <a16:creationId xmlns:a16="http://schemas.microsoft.com/office/drawing/2014/main" id="{CF5AC0C8-1B93-41EE-8F26-BBD01BB31360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9" name="Isosceles Triangle 568">
            <a:extLst>
              <a:ext uri="{FF2B5EF4-FFF2-40B4-BE49-F238E27FC236}">
                <a16:creationId xmlns:a16="http://schemas.microsoft.com/office/drawing/2014/main" id="{7F90DFDC-5573-44F6-BC47-235CA1030FFF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0" name="Isosceles Triangle 569">
            <a:extLst>
              <a:ext uri="{FF2B5EF4-FFF2-40B4-BE49-F238E27FC236}">
                <a16:creationId xmlns:a16="http://schemas.microsoft.com/office/drawing/2014/main" id="{AE9D795F-D58A-442B-829E-2BE51AAB1B83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1" name="Isosceles Triangle 570">
            <a:extLst>
              <a:ext uri="{FF2B5EF4-FFF2-40B4-BE49-F238E27FC236}">
                <a16:creationId xmlns:a16="http://schemas.microsoft.com/office/drawing/2014/main" id="{C17E89B5-FA52-497E-B653-59320AEC8F03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2" name="Isosceles Triangle 571">
            <a:extLst>
              <a:ext uri="{FF2B5EF4-FFF2-40B4-BE49-F238E27FC236}">
                <a16:creationId xmlns:a16="http://schemas.microsoft.com/office/drawing/2014/main" id="{F3857600-5E6F-4B16-9446-20E61ABF4219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" name="Isosceles Triangle 572">
            <a:extLst>
              <a:ext uri="{FF2B5EF4-FFF2-40B4-BE49-F238E27FC236}">
                <a16:creationId xmlns:a16="http://schemas.microsoft.com/office/drawing/2014/main" id="{DD5A390D-7FFA-4EE8-8F0B-ECA0949CCAEE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4" name="Isosceles Triangle 573">
            <a:extLst>
              <a:ext uri="{FF2B5EF4-FFF2-40B4-BE49-F238E27FC236}">
                <a16:creationId xmlns:a16="http://schemas.microsoft.com/office/drawing/2014/main" id="{002C5A8A-F7FE-4A7B-85F5-D7EA5A4F7E87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5" name="Isosceles Triangle 574">
            <a:extLst>
              <a:ext uri="{FF2B5EF4-FFF2-40B4-BE49-F238E27FC236}">
                <a16:creationId xmlns:a16="http://schemas.microsoft.com/office/drawing/2014/main" id="{EC01B696-C19C-40F8-8DA2-7A9EDE929F28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6" name="Isosceles Triangle 575">
            <a:extLst>
              <a:ext uri="{FF2B5EF4-FFF2-40B4-BE49-F238E27FC236}">
                <a16:creationId xmlns:a16="http://schemas.microsoft.com/office/drawing/2014/main" id="{C49FFC04-5663-4E9F-A6EA-A4AE592540F7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7" name="Isosceles Triangle 576">
            <a:extLst>
              <a:ext uri="{FF2B5EF4-FFF2-40B4-BE49-F238E27FC236}">
                <a16:creationId xmlns:a16="http://schemas.microsoft.com/office/drawing/2014/main" id="{FA9E5EA6-0A5F-4A75-A7F4-EEA8765B9ED0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8" name="Isosceles Triangle 577">
            <a:extLst>
              <a:ext uri="{FF2B5EF4-FFF2-40B4-BE49-F238E27FC236}">
                <a16:creationId xmlns:a16="http://schemas.microsoft.com/office/drawing/2014/main" id="{58326364-3F16-449D-B1C4-B67A9CBD3838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9" name="Isosceles Triangle 578">
            <a:extLst>
              <a:ext uri="{FF2B5EF4-FFF2-40B4-BE49-F238E27FC236}">
                <a16:creationId xmlns:a16="http://schemas.microsoft.com/office/drawing/2014/main" id="{BA5239A5-D862-44DC-8207-EDC42506F926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0" name="Isosceles Triangle 579">
            <a:extLst>
              <a:ext uri="{FF2B5EF4-FFF2-40B4-BE49-F238E27FC236}">
                <a16:creationId xmlns:a16="http://schemas.microsoft.com/office/drawing/2014/main" id="{1C027E2A-E312-44BA-8CE3-8D7C42266C84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1" name="Isosceles Triangle 580">
            <a:extLst>
              <a:ext uri="{FF2B5EF4-FFF2-40B4-BE49-F238E27FC236}">
                <a16:creationId xmlns:a16="http://schemas.microsoft.com/office/drawing/2014/main" id="{D7BB865E-E802-46C2-8079-FF01942089CA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2" name="Isosceles Triangle 581">
            <a:extLst>
              <a:ext uri="{FF2B5EF4-FFF2-40B4-BE49-F238E27FC236}">
                <a16:creationId xmlns:a16="http://schemas.microsoft.com/office/drawing/2014/main" id="{3AC4FDD8-D924-44CF-ADBA-378988132609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" name="Isosceles Triangle 582">
            <a:extLst>
              <a:ext uri="{FF2B5EF4-FFF2-40B4-BE49-F238E27FC236}">
                <a16:creationId xmlns:a16="http://schemas.microsoft.com/office/drawing/2014/main" id="{359E1841-792C-4E37-9722-BBAC777C7A7E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4" name="Isosceles Triangle 583">
            <a:extLst>
              <a:ext uri="{FF2B5EF4-FFF2-40B4-BE49-F238E27FC236}">
                <a16:creationId xmlns:a16="http://schemas.microsoft.com/office/drawing/2014/main" id="{0C01EC24-1D90-4DDD-9D67-B14D91F4BB66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5" name="Isosceles Triangle 584">
            <a:extLst>
              <a:ext uri="{FF2B5EF4-FFF2-40B4-BE49-F238E27FC236}">
                <a16:creationId xmlns:a16="http://schemas.microsoft.com/office/drawing/2014/main" id="{F36EC510-0E2B-4385-839B-B7C322B125A4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6" name="Isosceles Triangle 585">
            <a:extLst>
              <a:ext uri="{FF2B5EF4-FFF2-40B4-BE49-F238E27FC236}">
                <a16:creationId xmlns:a16="http://schemas.microsoft.com/office/drawing/2014/main" id="{0089BA96-F2BF-440B-B870-294ED13DD512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7" name="Isosceles Triangle 586">
            <a:extLst>
              <a:ext uri="{FF2B5EF4-FFF2-40B4-BE49-F238E27FC236}">
                <a16:creationId xmlns:a16="http://schemas.microsoft.com/office/drawing/2014/main" id="{631BAA32-4602-4809-9591-1F8D962EF8E7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8" name="Isosceles Triangle 587">
            <a:extLst>
              <a:ext uri="{FF2B5EF4-FFF2-40B4-BE49-F238E27FC236}">
                <a16:creationId xmlns:a16="http://schemas.microsoft.com/office/drawing/2014/main" id="{D7C0F0EC-6E24-4232-9A81-78C1A0A18C20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9" name="Isosceles Triangle 588">
            <a:extLst>
              <a:ext uri="{FF2B5EF4-FFF2-40B4-BE49-F238E27FC236}">
                <a16:creationId xmlns:a16="http://schemas.microsoft.com/office/drawing/2014/main" id="{50F85FE2-A827-481F-B086-CF879A600CF2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0" name="Isosceles Triangle 589">
            <a:extLst>
              <a:ext uri="{FF2B5EF4-FFF2-40B4-BE49-F238E27FC236}">
                <a16:creationId xmlns:a16="http://schemas.microsoft.com/office/drawing/2014/main" id="{4F97409A-7BF6-4E5C-85E0-3A46B47C480B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1" name="Isosceles Triangle 590">
            <a:extLst>
              <a:ext uri="{FF2B5EF4-FFF2-40B4-BE49-F238E27FC236}">
                <a16:creationId xmlns:a16="http://schemas.microsoft.com/office/drawing/2014/main" id="{4B408F0A-CF2B-49E9-9152-8218ABB3AB09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2" name="Isosceles Triangle 591">
            <a:extLst>
              <a:ext uri="{FF2B5EF4-FFF2-40B4-BE49-F238E27FC236}">
                <a16:creationId xmlns:a16="http://schemas.microsoft.com/office/drawing/2014/main" id="{A5BCC0F1-627A-4888-AE02-D737EB0EADAE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3" name="Isosceles Triangle 592">
            <a:extLst>
              <a:ext uri="{FF2B5EF4-FFF2-40B4-BE49-F238E27FC236}">
                <a16:creationId xmlns:a16="http://schemas.microsoft.com/office/drawing/2014/main" id="{73B4CC27-367B-4030-90EA-C83A10884493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4" name="Isosceles Triangle 593">
            <a:extLst>
              <a:ext uri="{FF2B5EF4-FFF2-40B4-BE49-F238E27FC236}">
                <a16:creationId xmlns:a16="http://schemas.microsoft.com/office/drawing/2014/main" id="{235B184F-9879-4A55-A48A-E240D54A43E2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5" name="Isosceles Triangle 594">
            <a:extLst>
              <a:ext uri="{FF2B5EF4-FFF2-40B4-BE49-F238E27FC236}">
                <a16:creationId xmlns:a16="http://schemas.microsoft.com/office/drawing/2014/main" id="{E382C264-D395-4EE2-801E-790DADB006CF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6" name="Isosceles Triangle 595">
            <a:extLst>
              <a:ext uri="{FF2B5EF4-FFF2-40B4-BE49-F238E27FC236}">
                <a16:creationId xmlns:a16="http://schemas.microsoft.com/office/drawing/2014/main" id="{BD49C3E7-D52A-4425-933B-B75606E3BDDC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451702EE-861F-4CED-AF4B-D35F6A86AEA9}"/>
              </a:ext>
            </a:extLst>
          </p:cNvPr>
          <p:cNvGrpSpPr/>
          <p:nvPr/>
        </p:nvGrpSpPr>
        <p:grpSpPr>
          <a:xfrm rot="14224636">
            <a:off x="6194851" y="3372818"/>
            <a:ext cx="6006766" cy="770397"/>
            <a:chOff x="4032985" y="2517985"/>
            <a:chExt cx="6006766" cy="885615"/>
          </a:xfrm>
        </p:grpSpPr>
        <p:sp>
          <p:nvSpPr>
            <p:cNvPr id="680" name="Rectangle: Single Corner Rounded 679">
              <a:extLst>
                <a:ext uri="{FF2B5EF4-FFF2-40B4-BE49-F238E27FC236}">
                  <a16:creationId xmlns:a16="http://schemas.microsoft.com/office/drawing/2014/main" id="{E4AF74DF-3AF4-45B0-9A73-A838EC7DAE57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C9F1BFCB-86E4-40CF-8025-A863774A973D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758" name="Straight Connector 757">
                <a:extLst>
                  <a:ext uri="{FF2B5EF4-FFF2-40B4-BE49-F238E27FC236}">
                    <a16:creationId xmlns:a16="http://schemas.microsoft.com/office/drawing/2014/main" id="{FF57730A-5F31-415C-9119-E2A6EF283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A40CE3C6-F909-4C94-8CB4-B717759FF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93D9E153-BBE8-4580-B03A-9F5528831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77285106-CFFA-4375-AD5B-1F90683B31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325D8B1D-2902-460E-A8B0-C6CAE506D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0EB96B9-5B61-44AF-BFDE-371377ABD5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447E807C-2884-4A4F-BE51-07E756429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70BADE9-500A-4DCD-ABEC-5928BF6CE0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CBC9D8A5-BF8B-4D36-A7E7-BD3FB09576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DFCF082C-857F-4621-8286-4DC9BB4487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60E8C3ED-3F3F-406F-B29F-7C801B3FC6FF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1121BA15-BF07-410E-BAFE-AA9B7A23F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1BF210C9-A316-43A3-8230-C5924E3CF8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B1F51BDB-6DBA-4A37-9788-0B67CB7368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846900EA-8322-4768-A960-401EF928D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>
                <a:extLst>
                  <a:ext uri="{FF2B5EF4-FFF2-40B4-BE49-F238E27FC236}">
                    <a16:creationId xmlns:a16="http://schemas.microsoft.com/office/drawing/2014/main" id="{7CBE1A72-B8C0-48CC-81A9-ABFBDB482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AE391878-EFCA-498D-9774-1C93B8F6E8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C919AAFC-DC30-4C0F-A5D7-98CF85056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>
                <a:extLst>
                  <a:ext uri="{FF2B5EF4-FFF2-40B4-BE49-F238E27FC236}">
                    <a16:creationId xmlns:a16="http://schemas.microsoft.com/office/drawing/2014/main" id="{88D3E6FA-7AAF-4CE1-9D5D-1B7D4A17B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0D46C8C3-B10C-4F37-9ED9-B6224166F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473488AA-77DD-40F8-ACF1-CE59E6DC1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FDEFE649-6911-4471-B9D1-29DB058FCF8F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100C3DE8-CE07-4675-8F4C-3C6CB22895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7961360E-39D7-4965-8251-22DC9B98F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C24AAE0B-8320-443D-8125-0BDAF2F84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9998AA35-4C51-4615-85B8-A55BD5658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DA6E39A1-2493-4AC2-B422-F916C267C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46539A2E-DC42-457D-8A3F-3BFAD48B2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B30F1F42-B0A6-4FB4-882C-C19D329B0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9E95FA4B-4EBC-4C47-AB52-94B84E885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>
                <a:extLst>
                  <a:ext uri="{FF2B5EF4-FFF2-40B4-BE49-F238E27FC236}">
                    <a16:creationId xmlns:a16="http://schemas.microsoft.com/office/drawing/2014/main" id="{03726EB9-72D3-4E6E-90F9-EBAD1E164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4648C01F-CEE8-4FE5-957C-B8DC48DBB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56F98ED8-4852-4574-8789-FCC38C739DF9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F8F504BB-7014-46C0-8E44-2FABAD3ED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5E8BAA01-7120-4783-8322-845B9EC456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EEC2AF48-B9CA-49C7-8864-084F34993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>
                <a:extLst>
                  <a:ext uri="{FF2B5EF4-FFF2-40B4-BE49-F238E27FC236}">
                    <a16:creationId xmlns:a16="http://schemas.microsoft.com/office/drawing/2014/main" id="{AD5A2B12-5198-4711-955B-B7D51B1EA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>
                <a:extLst>
                  <a:ext uri="{FF2B5EF4-FFF2-40B4-BE49-F238E27FC236}">
                    <a16:creationId xmlns:a16="http://schemas.microsoft.com/office/drawing/2014/main" id="{F553B9AB-486A-4179-A6BE-7D901F2574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B3E63013-D329-4F0E-AADB-6EC3C84528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4" name="Straight Connector 733">
                <a:extLst>
                  <a:ext uri="{FF2B5EF4-FFF2-40B4-BE49-F238E27FC236}">
                    <a16:creationId xmlns:a16="http://schemas.microsoft.com/office/drawing/2014/main" id="{22E37241-868A-478E-BC65-5D77EEFAE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2F9D02DE-1F77-44CF-8FE2-BCF248E9D4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EAC61605-E1E6-4AE9-8670-6CFEBF3B5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781DD0E9-3E74-46CD-A0D7-9ACF84111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4F646A14-3D8A-4AB0-894D-7012FF895B95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89CD554E-B435-47BC-AB85-7F558A741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F1D7BDF3-FEFD-46BC-86FC-5A007F21C5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D2A6DDBD-0413-4A1D-87FE-EC6BE05B92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A3B179B7-C37A-4139-9752-5FB533C722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D7DAC3D4-E771-4C31-8599-1DD8FB1337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29A56E91-D8AB-409B-8ACE-B99036DE11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1DE36410-D3AA-49DA-876A-A62E6697E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EFE19D9A-842A-4A71-86D1-93687DE12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45E13C45-A5BC-47C8-9D01-E34EA5C98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8026D62D-67E3-4350-B61F-63D6822E9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32A391AC-FB91-4F1B-B294-DC84FD981EDC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4BD0A6A0-FCFD-414B-9D1E-3D45868A2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309917FD-8292-4B9B-8016-700E88568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>
                <a:extLst>
                  <a:ext uri="{FF2B5EF4-FFF2-40B4-BE49-F238E27FC236}">
                    <a16:creationId xmlns:a16="http://schemas.microsoft.com/office/drawing/2014/main" id="{EE5DF8AA-1BA7-4EB7-994E-6502104AD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20849518-6163-4FA4-A129-78ED5245E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A2EA0BD2-02E1-4A1F-9D57-578E435F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>
                <a:extLst>
                  <a:ext uri="{FF2B5EF4-FFF2-40B4-BE49-F238E27FC236}">
                    <a16:creationId xmlns:a16="http://schemas.microsoft.com/office/drawing/2014/main" id="{1301A370-31F5-4E6E-9C88-CE265D441C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7ADDAF67-F8A6-4CE9-8CF4-8B645B237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76E6DF1E-B397-4069-922B-161BE1D8D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A9BE9BB8-6377-4B18-8BB5-BDBBDADAF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A38DE58C-F816-4691-A8CC-6949E67C7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8DC4101C-0F0C-4FFA-8028-2CC1BC241611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3E220E21-66DB-439F-8DA2-9946C567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>
                <a:extLst>
                  <a:ext uri="{FF2B5EF4-FFF2-40B4-BE49-F238E27FC236}">
                    <a16:creationId xmlns:a16="http://schemas.microsoft.com/office/drawing/2014/main" id="{507FBB3D-D56C-4CF8-86DE-6A3D6D0699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BF4D0B26-18FD-4045-8252-9C636BC921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366B24E6-31CE-48DB-8371-D41C3E397F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>
                <a:extLst>
                  <a:ext uri="{FF2B5EF4-FFF2-40B4-BE49-F238E27FC236}">
                    <a16:creationId xmlns:a16="http://schemas.microsoft.com/office/drawing/2014/main" id="{42F133D7-EC37-4EBA-A86A-0DF56E181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3C3162C8-2A63-4378-A8EA-4155D29E3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C56DC278-889E-4B85-93DF-6552D8FC6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>
                <a:extLst>
                  <a:ext uri="{FF2B5EF4-FFF2-40B4-BE49-F238E27FC236}">
                    <a16:creationId xmlns:a16="http://schemas.microsoft.com/office/drawing/2014/main" id="{90F03A4A-9C87-4103-8421-693455A51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A1A6373D-6F27-4F1F-BAFC-C6A9C0EC0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BB2BA329-7807-47E4-AA76-DAEB898BF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>
                <a:extLst>
                  <a:ext uri="{FF2B5EF4-FFF2-40B4-BE49-F238E27FC236}">
                    <a16:creationId xmlns:a16="http://schemas.microsoft.com/office/drawing/2014/main" id="{5875A3B8-D240-4B60-9E52-4E31D830F7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E2AE1A0-A8DA-4A3D-ABC8-59C5E7F57FEE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89" name="TextBox 688">
              <a:extLst>
                <a:ext uri="{FF2B5EF4-FFF2-40B4-BE49-F238E27FC236}">
                  <a16:creationId xmlns:a16="http://schemas.microsoft.com/office/drawing/2014/main" id="{842A40A5-73C8-4D92-AF18-2CEA871238F4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90" name="TextBox 689">
              <a:extLst>
                <a:ext uri="{FF2B5EF4-FFF2-40B4-BE49-F238E27FC236}">
                  <a16:creationId xmlns:a16="http://schemas.microsoft.com/office/drawing/2014/main" id="{D75668FA-DDD4-48BF-829C-6A0A3D7EF884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6A1CD537-1589-4B6A-B8EB-CB2C92676818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CE315DAD-22B2-4E24-9CF2-4154AB18C72B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693" name="TextBox 692">
              <a:extLst>
                <a:ext uri="{FF2B5EF4-FFF2-40B4-BE49-F238E27FC236}">
                  <a16:creationId xmlns:a16="http://schemas.microsoft.com/office/drawing/2014/main" id="{5260DBD5-DB44-4CC8-82FA-EFBA9E8F4790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70C878EB-C497-4D64-A8A2-FA69545F1209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695" name="TextBox 694">
              <a:extLst>
                <a:ext uri="{FF2B5EF4-FFF2-40B4-BE49-F238E27FC236}">
                  <a16:creationId xmlns:a16="http://schemas.microsoft.com/office/drawing/2014/main" id="{48A7080F-291A-4E68-8489-D2B05BCFC87E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696" name="Picture 695">
              <a:extLst>
                <a:ext uri="{FF2B5EF4-FFF2-40B4-BE49-F238E27FC236}">
                  <a16:creationId xmlns:a16="http://schemas.microsoft.com/office/drawing/2014/main" id="{84553218-2714-4E37-8F46-F9F58465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grpSp>
        <p:nvGrpSpPr>
          <p:cNvPr id="768" name="Group 767">
            <a:extLst>
              <a:ext uri="{FF2B5EF4-FFF2-40B4-BE49-F238E27FC236}">
                <a16:creationId xmlns:a16="http://schemas.microsoft.com/office/drawing/2014/main" id="{10F72562-2F89-48AC-B14A-A2E87C8E255F}"/>
              </a:ext>
            </a:extLst>
          </p:cNvPr>
          <p:cNvGrpSpPr/>
          <p:nvPr/>
        </p:nvGrpSpPr>
        <p:grpSpPr>
          <a:xfrm rot="5400000">
            <a:off x="4381699" y="3303516"/>
            <a:ext cx="6006766" cy="791697"/>
            <a:chOff x="4032985" y="2517985"/>
            <a:chExt cx="6006766" cy="885615"/>
          </a:xfrm>
        </p:grpSpPr>
        <p:sp>
          <p:nvSpPr>
            <p:cNvPr id="769" name="Rectangle: Single Corner Rounded 768">
              <a:extLst>
                <a:ext uri="{FF2B5EF4-FFF2-40B4-BE49-F238E27FC236}">
                  <a16:creationId xmlns:a16="http://schemas.microsoft.com/office/drawing/2014/main" id="{BE659E29-26AB-402D-B2AB-B503367C944F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770" name="Group 769">
              <a:extLst>
                <a:ext uri="{FF2B5EF4-FFF2-40B4-BE49-F238E27FC236}">
                  <a16:creationId xmlns:a16="http://schemas.microsoft.com/office/drawing/2014/main" id="{B8C204E6-4F91-498D-B206-885372025F67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957" name="Straight Connector 956">
                <a:extLst>
                  <a:ext uri="{FF2B5EF4-FFF2-40B4-BE49-F238E27FC236}">
                    <a16:creationId xmlns:a16="http://schemas.microsoft.com/office/drawing/2014/main" id="{3931CF16-1E44-4401-B8EB-6FBD76D0B7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CE73DE97-7BA8-45C1-8348-99022E830D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>
                <a:extLst>
                  <a:ext uri="{FF2B5EF4-FFF2-40B4-BE49-F238E27FC236}">
                    <a16:creationId xmlns:a16="http://schemas.microsoft.com/office/drawing/2014/main" id="{D34F022D-3A86-435C-8CD6-22A182079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>
                <a:extLst>
                  <a:ext uri="{FF2B5EF4-FFF2-40B4-BE49-F238E27FC236}">
                    <a16:creationId xmlns:a16="http://schemas.microsoft.com/office/drawing/2014/main" id="{84BA5159-E112-4881-B8C8-5D701784B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24C443C1-286F-403C-86D5-D346772148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2" name="Straight Connector 961">
                <a:extLst>
                  <a:ext uri="{FF2B5EF4-FFF2-40B4-BE49-F238E27FC236}">
                    <a16:creationId xmlns:a16="http://schemas.microsoft.com/office/drawing/2014/main" id="{EAA47D29-C68A-4A76-B12F-59E5D8B42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>
                <a:extLst>
                  <a:ext uri="{FF2B5EF4-FFF2-40B4-BE49-F238E27FC236}">
                    <a16:creationId xmlns:a16="http://schemas.microsoft.com/office/drawing/2014/main" id="{232C2592-04EB-4E0B-8D59-71D06BA6CA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>
                <a:extLst>
                  <a:ext uri="{FF2B5EF4-FFF2-40B4-BE49-F238E27FC236}">
                    <a16:creationId xmlns:a16="http://schemas.microsoft.com/office/drawing/2014/main" id="{DBFC78ED-1F3E-4FB5-828C-5A8667F10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>
                <a:extLst>
                  <a:ext uri="{FF2B5EF4-FFF2-40B4-BE49-F238E27FC236}">
                    <a16:creationId xmlns:a16="http://schemas.microsoft.com/office/drawing/2014/main" id="{61C94DEF-1E90-47C1-BCD5-4C016AB13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>
                <a:extLst>
                  <a:ext uri="{FF2B5EF4-FFF2-40B4-BE49-F238E27FC236}">
                    <a16:creationId xmlns:a16="http://schemas.microsoft.com/office/drawing/2014/main" id="{F2165EFC-140F-4F37-A081-BF73F2A3C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1" name="Group 770">
              <a:extLst>
                <a:ext uri="{FF2B5EF4-FFF2-40B4-BE49-F238E27FC236}">
                  <a16:creationId xmlns:a16="http://schemas.microsoft.com/office/drawing/2014/main" id="{E06C65F2-BF60-423A-A9CC-904230D840BF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B946CD80-843C-4699-9C12-D43CA21B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>
                <a:extLst>
                  <a:ext uri="{FF2B5EF4-FFF2-40B4-BE49-F238E27FC236}">
                    <a16:creationId xmlns:a16="http://schemas.microsoft.com/office/drawing/2014/main" id="{2B7D09D1-EA98-48DD-9551-A8378F162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>
                <a:extLst>
                  <a:ext uri="{FF2B5EF4-FFF2-40B4-BE49-F238E27FC236}">
                    <a16:creationId xmlns:a16="http://schemas.microsoft.com/office/drawing/2014/main" id="{7715588E-0848-444A-884C-1A7DDB722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>
                <a:extLst>
                  <a:ext uri="{FF2B5EF4-FFF2-40B4-BE49-F238E27FC236}">
                    <a16:creationId xmlns:a16="http://schemas.microsoft.com/office/drawing/2014/main" id="{504B8D61-1C6F-43F3-82A6-F2CAC4984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>
                <a:extLst>
                  <a:ext uri="{FF2B5EF4-FFF2-40B4-BE49-F238E27FC236}">
                    <a16:creationId xmlns:a16="http://schemas.microsoft.com/office/drawing/2014/main" id="{574BD889-BC56-4C9D-93B7-CC5D75484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>
                <a:extLst>
                  <a:ext uri="{FF2B5EF4-FFF2-40B4-BE49-F238E27FC236}">
                    <a16:creationId xmlns:a16="http://schemas.microsoft.com/office/drawing/2014/main" id="{39409634-2703-444B-A265-5AE3D0134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>
                <a:extLst>
                  <a:ext uri="{FF2B5EF4-FFF2-40B4-BE49-F238E27FC236}">
                    <a16:creationId xmlns:a16="http://schemas.microsoft.com/office/drawing/2014/main" id="{48DE0403-9750-4A90-B3C4-55ECA2714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>
                <a:extLst>
                  <a:ext uri="{FF2B5EF4-FFF2-40B4-BE49-F238E27FC236}">
                    <a16:creationId xmlns:a16="http://schemas.microsoft.com/office/drawing/2014/main" id="{6F147671-F8B5-4894-AB44-DA59E0ED0A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>
                <a:extLst>
                  <a:ext uri="{FF2B5EF4-FFF2-40B4-BE49-F238E27FC236}">
                    <a16:creationId xmlns:a16="http://schemas.microsoft.com/office/drawing/2014/main" id="{C6D7B083-DB93-40E3-9AE6-DECB09D7B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>
                <a:extLst>
                  <a:ext uri="{FF2B5EF4-FFF2-40B4-BE49-F238E27FC236}">
                    <a16:creationId xmlns:a16="http://schemas.microsoft.com/office/drawing/2014/main" id="{097A4824-7531-4D70-93AD-7F283C5D9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2" name="Group 771">
              <a:extLst>
                <a:ext uri="{FF2B5EF4-FFF2-40B4-BE49-F238E27FC236}">
                  <a16:creationId xmlns:a16="http://schemas.microsoft.com/office/drawing/2014/main" id="{3FD598FE-71CC-4CBF-91AA-4CDE52593756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937" name="Straight Connector 936">
                <a:extLst>
                  <a:ext uri="{FF2B5EF4-FFF2-40B4-BE49-F238E27FC236}">
                    <a16:creationId xmlns:a16="http://schemas.microsoft.com/office/drawing/2014/main" id="{7B7A09F3-0B5C-446C-88C7-3812BD66E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A68789F0-42F5-4413-A511-02BB14BEC8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>
                <a:extLst>
                  <a:ext uri="{FF2B5EF4-FFF2-40B4-BE49-F238E27FC236}">
                    <a16:creationId xmlns:a16="http://schemas.microsoft.com/office/drawing/2014/main" id="{ED36134F-BF8D-401E-9148-61DC3F187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>
                <a:extLst>
                  <a:ext uri="{FF2B5EF4-FFF2-40B4-BE49-F238E27FC236}">
                    <a16:creationId xmlns:a16="http://schemas.microsoft.com/office/drawing/2014/main" id="{BA7C9E88-4AFF-4650-9B16-6B2AFEECD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71FDB2FC-CBDC-40C4-A686-59486D9B7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>
                <a:extLst>
                  <a:ext uri="{FF2B5EF4-FFF2-40B4-BE49-F238E27FC236}">
                    <a16:creationId xmlns:a16="http://schemas.microsoft.com/office/drawing/2014/main" id="{9790200F-DFF3-4AED-98E8-3658DD689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>
                <a:extLst>
                  <a:ext uri="{FF2B5EF4-FFF2-40B4-BE49-F238E27FC236}">
                    <a16:creationId xmlns:a16="http://schemas.microsoft.com/office/drawing/2014/main" id="{A41D9B7E-5F68-457C-BBF9-EE3E058C1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>
                <a:extLst>
                  <a:ext uri="{FF2B5EF4-FFF2-40B4-BE49-F238E27FC236}">
                    <a16:creationId xmlns:a16="http://schemas.microsoft.com/office/drawing/2014/main" id="{E733E0C6-D266-4D47-BCFB-07701B99F1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>
                <a:extLst>
                  <a:ext uri="{FF2B5EF4-FFF2-40B4-BE49-F238E27FC236}">
                    <a16:creationId xmlns:a16="http://schemas.microsoft.com/office/drawing/2014/main" id="{7D0B4E5E-70F6-403E-B956-8D5113059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>
                <a:extLst>
                  <a:ext uri="{FF2B5EF4-FFF2-40B4-BE49-F238E27FC236}">
                    <a16:creationId xmlns:a16="http://schemas.microsoft.com/office/drawing/2014/main" id="{0E2BD42B-E8CB-4ADC-86D8-5BEAE74BB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3" name="Group 772">
              <a:extLst>
                <a:ext uri="{FF2B5EF4-FFF2-40B4-BE49-F238E27FC236}">
                  <a16:creationId xmlns:a16="http://schemas.microsoft.com/office/drawing/2014/main" id="{6BC90DE0-4D6E-4223-909C-A6E14034D752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927" name="Straight Connector 926">
                <a:extLst>
                  <a:ext uri="{FF2B5EF4-FFF2-40B4-BE49-F238E27FC236}">
                    <a16:creationId xmlns:a16="http://schemas.microsoft.com/office/drawing/2014/main" id="{92347828-1331-4CCE-A06D-70AC4A6062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>
                <a:extLst>
                  <a:ext uri="{FF2B5EF4-FFF2-40B4-BE49-F238E27FC236}">
                    <a16:creationId xmlns:a16="http://schemas.microsoft.com/office/drawing/2014/main" id="{974F5234-F88A-4DA0-8AF6-436024206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>
                <a:extLst>
                  <a:ext uri="{FF2B5EF4-FFF2-40B4-BE49-F238E27FC236}">
                    <a16:creationId xmlns:a16="http://schemas.microsoft.com/office/drawing/2014/main" id="{56C4CF17-427F-4783-810D-F3A40DEB8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>
                <a:extLst>
                  <a:ext uri="{FF2B5EF4-FFF2-40B4-BE49-F238E27FC236}">
                    <a16:creationId xmlns:a16="http://schemas.microsoft.com/office/drawing/2014/main" id="{C975D5F4-F9D6-492E-86C6-E79C896B87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>
                <a:extLst>
                  <a:ext uri="{FF2B5EF4-FFF2-40B4-BE49-F238E27FC236}">
                    <a16:creationId xmlns:a16="http://schemas.microsoft.com/office/drawing/2014/main" id="{23C00024-5E0C-48A8-86E9-8D88DFEE3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>
                <a:extLst>
                  <a:ext uri="{FF2B5EF4-FFF2-40B4-BE49-F238E27FC236}">
                    <a16:creationId xmlns:a16="http://schemas.microsoft.com/office/drawing/2014/main" id="{7849B0A4-495B-447B-B62F-5052991D4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>
                <a:extLst>
                  <a:ext uri="{FF2B5EF4-FFF2-40B4-BE49-F238E27FC236}">
                    <a16:creationId xmlns:a16="http://schemas.microsoft.com/office/drawing/2014/main" id="{6B347332-9D7C-43ED-AD88-C7C5530F2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>
                <a:extLst>
                  <a:ext uri="{FF2B5EF4-FFF2-40B4-BE49-F238E27FC236}">
                    <a16:creationId xmlns:a16="http://schemas.microsoft.com/office/drawing/2014/main" id="{44F8499C-3904-4130-B488-65133F1B8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>
                <a:extLst>
                  <a:ext uri="{FF2B5EF4-FFF2-40B4-BE49-F238E27FC236}">
                    <a16:creationId xmlns:a16="http://schemas.microsoft.com/office/drawing/2014/main" id="{EF4F5E01-4E37-4864-82A9-7EB0816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>
                <a:extLst>
                  <a:ext uri="{FF2B5EF4-FFF2-40B4-BE49-F238E27FC236}">
                    <a16:creationId xmlns:a16="http://schemas.microsoft.com/office/drawing/2014/main" id="{2E8E4AE0-A93A-4F2C-9EF0-D33E7C8E7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4" name="Group 773">
              <a:extLst>
                <a:ext uri="{FF2B5EF4-FFF2-40B4-BE49-F238E27FC236}">
                  <a16:creationId xmlns:a16="http://schemas.microsoft.com/office/drawing/2014/main" id="{E279A27E-D605-4E7A-8371-E7F848288E65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6782592E-1F85-4F3F-B5A8-24CFD4D36F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>
                <a:extLst>
                  <a:ext uri="{FF2B5EF4-FFF2-40B4-BE49-F238E27FC236}">
                    <a16:creationId xmlns:a16="http://schemas.microsoft.com/office/drawing/2014/main" id="{9F09A98E-3593-45DB-B4C9-F289F91AB6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FBB76B7D-57A6-4F5E-97A4-4496BEF47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44537990-C7CA-47C8-B54A-53722924D2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8C3F4F7E-96F7-4EB2-AF22-BFE25EF337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>
                <a:extLst>
                  <a:ext uri="{FF2B5EF4-FFF2-40B4-BE49-F238E27FC236}">
                    <a16:creationId xmlns:a16="http://schemas.microsoft.com/office/drawing/2014/main" id="{EC335280-9D34-4B9E-BDBE-70B801984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8147E99E-A32D-4521-95F0-2D1D704660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674D0B53-76DD-47CF-8B8D-C2C88C8F4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E634CDC6-DB34-459E-8179-19B184D869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>
                <a:extLst>
                  <a:ext uri="{FF2B5EF4-FFF2-40B4-BE49-F238E27FC236}">
                    <a16:creationId xmlns:a16="http://schemas.microsoft.com/office/drawing/2014/main" id="{3FC195DA-C66E-42EB-A363-61EF5A899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5" name="Group 774">
              <a:extLst>
                <a:ext uri="{FF2B5EF4-FFF2-40B4-BE49-F238E27FC236}">
                  <a16:creationId xmlns:a16="http://schemas.microsoft.com/office/drawing/2014/main" id="{EB65504C-D1AD-450A-BEB1-A5449E3680DB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3F393ABE-044D-499B-A56A-692D6B146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38D3AA9D-1BE2-4630-973E-22C317E83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EFAF322D-7883-4308-9574-EA829BC3F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>
                <a:extLst>
                  <a:ext uri="{FF2B5EF4-FFF2-40B4-BE49-F238E27FC236}">
                    <a16:creationId xmlns:a16="http://schemas.microsoft.com/office/drawing/2014/main" id="{C7DBED38-B9B3-4E83-8B1B-59034CDE9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27C1D756-C234-483B-8008-F49F9D62D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CB8B596C-92A2-46DB-92D3-EFE4B04EB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D8F117F4-BED4-4218-A7F2-C9F3EEE75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>
                <a:extLst>
                  <a:ext uri="{FF2B5EF4-FFF2-40B4-BE49-F238E27FC236}">
                    <a16:creationId xmlns:a16="http://schemas.microsoft.com/office/drawing/2014/main" id="{B9983019-360B-4145-BEDC-0E7859FD8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7E1FE046-B977-43F8-862B-A98A70EFC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9BF6D3EE-3A2A-409D-8870-2D7CEDE0D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6" name="Group 775">
              <a:extLst>
                <a:ext uri="{FF2B5EF4-FFF2-40B4-BE49-F238E27FC236}">
                  <a16:creationId xmlns:a16="http://schemas.microsoft.com/office/drawing/2014/main" id="{6DD7090D-9E66-40C6-8D2B-24B12D2D35FF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EA6F3276-72A0-4B6C-A8C3-6DBDDBC325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FB6AD1B2-363B-44A1-8371-F782EBA6C9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DF3E38BF-9929-4425-9247-C9C8D6DBF3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>
                <a:extLst>
                  <a:ext uri="{FF2B5EF4-FFF2-40B4-BE49-F238E27FC236}">
                    <a16:creationId xmlns:a16="http://schemas.microsoft.com/office/drawing/2014/main" id="{48EF5EA1-6D9D-4E05-BDBC-0BF1ED3EA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>
                <a:extLst>
                  <a:ext uri="{FF2B5EF4-FFF2-40B4-BE49-F238E27FC236}">
                    <a16:creationId xmlns:a16="http://schemas.microsoft.com/office/drawing/2014/main" id="{B29D9732-AF34-49D1-8464-C9217E156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>
                <a:extLst>
                  <a:ext uri="{FF2B5EF4-FFF2-40B4-BE49-F238E27FC236}">
                    <a16:creationId xmlns:a16="http://schemas.microsoft.com/office/drawing/2014/main" id="{0197BB08-8626-42E5-A7EA-261B5CA3DA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>
                <a:extLst>
                  <a:ext uri="{FF2B5EF4-FFF2-40B4-BE49-F238E27FC236}">
                    <a16:creationId xmlns:a16="http://schemas.microsoft.com/office/drawing/2014/main" id="{A62136EB-713F-465A-B050-4D2BEA125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>
                <a:extLst>
                  <a:ext uri="{FF2B5EF4-FFF2-40B4-BE49-F238E27FC236}">
                    <a16:creationId xmlns:a16="http://schemas.microsoft.com/office/drawing/2014/main" id="{94172E77-40D7-4CBE-9527-4F2EC8D55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>
                <a:extLst>
                  <a:ext uri="{FF2B5EF4-FFF2-40B4-BE49-F238E27FC236}">
                    <a16:creationId xmlns:a16="http://schemas.microsoft.com/office/drawing/2014/main" id="{B299B483-17DE-4C80-8D86-C7BF313643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>
                <a:extLst>
                  <a:ext uri="{FF2B5EF4-FFF2-40B4-BE49-F238E27FC236}">
                    <a16:creationId xmlns:a16="http://schemas.microsoft.com/office/drawing/2014/main" id="{8D25FC85-740E-448D-8846-9E394954BE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>
                <a:extLst>
                  <a:ext uri="{FF2B5EF4-FFF2-40B4-BE49-F238E27FC236}">
                    <a16:creationId xmlns:a16="http://schemas.microsoft.com/office/drawing/2014/main" id="{6EF0C6D8-8DBF-4F04-854C-60A080EBC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7" name="TextBox 776">
              <a:extLst>
                <a:ext uri="{FF2B5EF4-FFF2-40B4-BE49-F238E27FC236}">
                  <a16:creationId xmlns:a16="http://schemas.microsoft.com/office/drawing/2014/main" id="{EB5DB657-921B-498E-A00D-EFBF75E163B3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778" name="TextBox 777">
              <a:extLst>
                <a:ext uri="{FF2B5EF4-FFF2-40B4-BE49-F238E27FC236}">
                  <a16:creationId xmlns:a16="http://schemas.microsoft.com/office/drawing/2014/main" id="{CA6181E3-9033-466D-A59B-19EFB7DFC161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779" name="TextBox 778">
              <a:extLst>
                <a:ext uri="{FF2B5EF4-FFF2-40B4-BE49-F238E27FC236}">
                  <a16:creationId xmlns:a16="http://schemas.microsoft.com/office/drawing/2014/main" id="{1386EC10-8624-440C-8063-18158AAE8343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80" name="TextBox 779">
              <a:extLst>
                <a:ext uri="{FF2B5EF4-FFF2-40B4-BE49-F238E27FC236}">
                  <a16:creationId xmlns:a16="http://schemas.microsoft.com/office/drawing/2014/main" id="{B563762C-F7E0-4EEF-8270-DFFDB11DBE80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81" name="TextBox 780">
              <a:extLst>
                <a:ext uri="{FF2B5EF4-FFF2-40B4-BE49-F238E27FC236}">
                  <a16:creationId xmlns:a16="http://schemas.microsoft.com/office/drawing/2014/main" id="{18844C69-BCF8-4AC3-8AC9-61E3773C4747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82" name="TextBox 781">
              <a:extLst>
                <a:ext uri="{FF2B5EF4-FFF2-40B4-BE49-F238E27FC236}">
                  <a16:creationId xmlns:a16="http://schemas.microsoft.com/office/drawing/2014/main" id="{FF00716C-034C-465B-B2EA-0902BDB50049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783" name="TextBox 782">
              <a:extLst>
                <a:ext uri="{FF2B5EF4-FFF2-40B4-BE49-F238E27FC236}">
                  <a16:creationId xmlns:a16="http://schemas.microsoft.com/office/drawing/2014/main" id="{E485F94D-8DB5-4811-BCF0-F7C00E29D852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784" name="TextBox 783">
              <a:extLst>
                <a:ext uri="{FF2B5EF4-FFF2-40B4-BE49-F238E27FC236}">
                  <a16:creationId xmlns:a16="http://schemas.microsoft.com/office/drawing/2014/main" id="{B68AAB96-3936-4C0D-8933-2CF29EC48145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785" name="Picture 784">
              <a:extLst>
                <a:ext uri="{FF2B5EF4-FFF2-40B4-BE49-F238E27FC236}">
                  <a16:creationId xmlns:a16="http://schemas.microsoft.com/office/drawing/2014/main" id="{D52F9FF1-9309-4B26-9438-3BA2520B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grpSp>
        <p:nvGrpSpPr>
          <p:cNvPr id="967" name="Group 966">
            <a:extLst>
              <a:ext uri="{FF2B5EF4-FFF2-40B4-BE49-F238E27FC236}">
                <a16:creationId xmlns:a16="http://schemas.microsoft.com/office/drawing/2014/main" id="{02D7DD71-01E0-4074-AFE5-C13261FDC313}"/>
              </a:ext>
            </a:extLst>
          </p:cNvPr>
          <p:cNvGrpSpPr/>
          <p:nvPr/>
        </p:nvGrpSpPr>
        <p:grpSpPr>
          <a:xfrm rot="21067156" flipH="1">
            <a:off x="5970803" y="2219254"/>
            <a:ext cx="5074920" cy="5074920"/>
            <a:chOff x="3352800" y="685800"/>
            <a:chExt cx="5486400" cy="5486400"/>
          </a:xfrm>
        </p:grpSpPr>
        <p:grpSp>
          <p:nvGrpSpPr>
            <p:cNvPr id="968" name="Group 967">
              <a:extLst>
                <a:ext uri="{FF2B5EF4-FFF2-40B4-BE49-F238E27FC236}">
                  <a16:creationId xmlns:a16="http://schemas.microsoft.com/office/drawing/2014/main" id="{543FE477-F86C-447C-B187-985ABA13C15C}"/>
                </a:ext>
              </a:extLst>
            </p:cNvPr>
            <p:cNvGrpSpPr/>
            <p:nvPr/>
          </p:nvGrpSpPr>
          <p:grpSpPr>
            <a:xfrm>
              <a:off x="5997467" y="1140609"/>
              <a:ext cx="1607034" cy="2325509"/>
              <a:chOff x="5268124" y="1129723"/>
              <a:chExt cx="1607034" cy="2325509"/>
            </a:xfrm>
          </p:grpSpPr>
          <p:grpSp>
            <p:nvGrpSpPr>
              <p:cNvPr id="970" name="Group 969">
                <a:extLst>
                  <a:ext uri="{FF2B5EF4-FFF2-40B4-BE49-F238E27FC236}">
                    <a16:creationId xmlns:a16="http://schemas.microsoft.com/office/drawing/2014/main" id="{5CF9AD81-EF7D-49BA-8E6A-65F995FA4FD8}"/>
                  </a:ext>
                </a:extLst>
              </p:cNvPr>
              <p:cNvGrpSpPr/>
              <p:nvPr/>
            </p:nvGrpSpPr>
            <p:grpSpPr>
              <a:xfrm rot="21187479">
                <a:off x="5268124" y="154583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989" name="Group 988">
                  <a:extLst>
                    <a:ext uri="{FF2B5EF4-FFF2-40B4-BE49-F238E27FC236}">
                      <a16:creationId xmlns:a16="http://schemas.microsoft.com/office/drawing/2014/main" id="{2811DDF1-DDBA-408D-A027-39A5695D213A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991" name="Rectangle: Single Corner Rounded 17">
                    <a:extLst>
                      <a:ext uri="{FF2B5EF4-FFF2-40B4-BE49-F238E27FC236}">
                        <a16:creationId xmlns:a16="http://schemas.microsoft.com/office/drawing/2014/main" id="{F2DAA40E-6E02-44DD-B777-EB9A4455EDB2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2" name="Rectangle: Single Corner Rounded 17">
                    <a:extLst>
                      <a:ext uri="{FF2B5EF4-FFF2-40B4-BE49-F238E27FC236}">
                        <a16:creationId xmlns:a16="http://schemas.microsoft.com/office/drawing/2014/main" id="{FE107B2D-FD63-4075-89B8-1DCDB478F0F5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990" name="Isosceles Triangle 989">
                  <a:extLst>
                    <a:ext uri="{FF2B5EF4-FFF2-40B4-BE49-F238E27FC236}">
                      <a16:creationId xmlns:a16="http://schemas.microsoft.com/office/drawing/2014/main" id="{DF2D297F-A865-4D25-9B73-848A9ADE5E18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971" name="Group 970">
                <a:extLst>
                  <a:ext uri="{FF2B5EF4-FFF2-40B4-BE49-F238E27FC236}">
                    <a16:creationId xmlns:a16="http://schemas.microsoft.com/office/drawing/2014/main" id="{6A2B6853-44D5-446F-B50F-7A9B3D9214CD}"/>
                  </a:ext>
                </a:extLst>
              </p:cNvPr>
              <p:cNvGrpSpPr/>
              <p:nvPr/>
            </p:nvGrpSpPr>
            <p:grpSpPr>
              <a:xfrm rot="369737">
                <a:off x="6193224" y="1470768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977" name="Group 976">
                  <a:extLst>
                    <a:ext uri="{FF2B5EF4-FFF2-40B4-BE49-F238E27FC236}">
                      <a16:creationId xmlns:a16="http://schemas.microsoft.com/office/drawing/2014/main" id="{559ADF6F-4BA4-4CAF-BC73-B46B1BB57051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987" name="Rectangle: Single Corner Rounded 17">
                    <a:extLst>
                      <a:ext uri="{FF2B5EF4-FFF2-40B4-BE49-F238E27FC236}">
                        <a16:creationId xmlns:a16="http://schemas.microsoft.com/office/drawing/2014/main" id="{CAB49ADF-4E9A-4D7C-A3EA-720F47C0D867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988" name="Rectangle: Single Corner Rounded 17">
                    <a:extLst>
                      <a:ext uri="{FF2B5EF4-FFF2-40B4-BE49-F238E27FC236}">
                        <a16:creationId xmlns:a16="http://schemas.microsoft.com/office/drawing/2014/main" id="{883E9EFF-24E3-4197-ABDA-12E649B71BCC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978" name="Group 977">
                  <a:extLst>
                    <a:ext uri="{FF2B5EF4-FFF2-40B4-BE49-F238E27FC236}">
                      <a16:creationId xmlns:a16="http://schemas.microsoft.com/office/drawing/2014/main" id="{4A7A3256-1BF8-42FC-9C40-D35A06AA8F44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979" name="Group 978">
                    <a:extLst>
                      <a:ext uri="{FF2B5EF4-FFF2-40B4-BE49-F238E27FC236}">
                        <a16:creationId xmlns:a16="http://schemas.microsoft.com/office/drawing/2014/main" id="{BAFF7B60-943A-4D2E-BE7F-AE97B2989E2E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983" name="Isosceles Triangle 982">
                      <a:extLst>
                        <a:ext uri="{FF2B5EF4-FFF2-40B4-BE49-F238E27FC236}">
                          <a16:creationId xmlns:a16="http://schemas.microsoft.com/office/drawing/2014/main" id="{CA2518A0-9EA1-4230-A01E-9B0E8C3675D8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A8826AD-DCB3-4752-AA28-0D9FDA92D09E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C5875D41-0307-450E-8191-1F09151523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986" name="Isosceles Triangle 985">
                      <a:extLst>
                        <a:ext uri="{FF2B5EF4-FFF2-40B4-BE49-F238E27FC236}">
                          <a16:creationId xmlns:a16="http://schemas.microsoft.com/office/drawing/2014/main" id="{4CF168FF-5CDE-4CF0-B7B3-9608855805C1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B1EBCAF2-8D0C-4766-B96E-1410A06438C4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981" name="Freeform: Shape 980">
                      <a:extLst>
                        <a:ext uri="{FF2B5EF4-FFF2-40B4-BE49-F238E27FC236}">
                          <a16:creationId xmlns:a16="http://schemas.microsoft.com/office/drawing/2014/main" id="{A326751F-732A-46ED-8398-B1660AD27BE7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982" name="Cylinder 981">
                      <a:extLst>
                        <a:ext uri="{FF2B5EF4-FFF2-40B4-BE49-F238E27FC236}">
                          <a16:creationId xmlns:a16="http://schemas.microsoft.com/office/drawing/2014/main" id="{84EF9B16-07DD-4429-9899-A0607B9643AB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72" name="Group 971">
                <a:extLst>
                  <a:ext uri="{FF2B5EF4-FFF2-40B4-BE49-F238E27FC236}">
                    <a16:creationId xmlns:a16="http://schemas.microsoft.com/office/drawing/2014/main" id="{9C0142BC-519C-4DC2-A078-09440A0EAAA9}"/>
                  </a:ext>
                </a:extLst>
              </p:cNvPr>
              <p:cNvGrpSpPr/>
              <p:nvPr/>
            </p:nvGrpSpPr>
            <p:grpSpPr>
              <a:xfrm>
                <a:off x="5910448" y="1129723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973" name="Group 972">
                  <a:extLst>
                    <a:ext uri="{FF2B5EF4-FFF2-40B4-BE49-F238E27FC236}">
                      <a16:creationId xmlns:a16="http://schemas.microsoft.com/office/drawing/2014/main" id="{4CABA623-A8E7-4AA9-BBBF-F3EBF9C81EA8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975" name="Rectangle 974">
                    <a:extLst>
                      <a:ext uri="{FF2B5EF4-FFF2-40B4-BE49-F238E27FC236}">
                        <a16:creationId xmlns:a16="http://schemas.microsoft.com/office/drawing/2014/main" id="{3CB2C331-5569-40C1-902B-2A0DA8D39FC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976" name="Rectangle: Rounded Corners 975">
                    <a:extLst>
                      <a:ext uri="{FF2B5EF4-FFF2-40B4-BE49-F238E27FC236}">
                        <a16:creationId xmlns:a16="http://schemas.microsoft.com/office/drawing/2014/main" id="{A8DE019B-7788-4E46-9D8B-04067584E0E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974" name="Star: 7 Points 973">
                  <a:extLst>
                    <a:ext uri="{FF2B5EF4-FFF2-40B4-BE49-F238E27FC236}">
                      <a16:creationId xmlns:a16="http://schemas.microsoft.com/office/drawing/2014/main" id="{BDBF6BA9-834A-4229-B7FD-8C6C52576F83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969" name="Oval 968">
              <a:extLst>
                <a:ext uri="{FF2B5EF4-FFF2-40B4-BE49-F238E27FC236}">
                  <a16:creationId xmlns:a16="http://schemas.microsoft.com/office/drawing/2014/main" id="{1031B722-FA73-4DE0-AEAE-61A61CDF6878}"/>
                </a:ext>
              </a:extLst>
            </p:cNvPr>
            <p:cNvSpPr/>
            <p:nvPr/>
          </p:nvSpPr>
          <p:spPr>
            <a:xfrm>
              <a:off x="3352800" y="685800"/>
              <a:ext cx="5486400" cy="548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C6449CF6-3DF1-47AB-A5F2-7AFED0712427}"/>
              </a:ext>
            </a:extLst>
          </p:cNvPr>
          <p:cNvGrpSpPr/>
          <p:nvPr/>
        </p:nvGrpSpPr>
        <p:grpSpPr>
          <a:xfrm>
            <a:off x="5982612" y="5972385"/>
            <a:ext cx="6006766" cy="695115"/>
            <a:chOff x="4032985" y="2517985"/>
            <a:chExt cx="6006766" cy="885615"/>
          </a:xfrm>
        </p:grpSpPr>
        <p:sp>
          <p:nvSpPr>
            <p:cNvPr id="994" name="Rectangle: Single Corner Rounded 993">
              <a:extLst>
                <a:ext uri="{FF2B5EF4-FFF2-40B4-BE49-F238E27FC236}">
                  <a16:creationId xmlns:a16="http://schemas.microsoft.com/office/drawing/2014/main" id="{06D3EEF6-B028-42C5-AB9E-F0B7DE5B1313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995" name="Group 994">
              <a:extLst>
                <a:ext uri="{FF2B5EF4-FFF2-40B4-BE49-F238E27FC236}">
                  <a16:creationId xmlns:a16="http://schemas.microsoft.com/office/drawing/2014/main" id="{326380C8-D63E-446B-B50E-203CD9145267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1072" name="Straight Connector 1071">
                <a:extLst>
                  <a:ext uri="{FF2B5EF4-FFF2-40B4-BE49-F238E27FC236}">
                    <a16:creationId xmlns:a16="http://schemas.microsoft.com/office/drawing/2014/main" id="{56E96A7E-87E2-40AE-9619-110A585D4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3" name="Straight Connector 1072">
                <a:extLst>
                  <a:ext uri="{FF2B5EF4-FFF2-40B4-BE49-F238E27FC236}">
                    <a16:creationId xmlns:a16="http://schemas.microsoft.com/office/drawing/2014/main" id="{25F7684F-BF9A-4A1A-9EBE-FE58C32867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>
                <a:extLst>
                  <a:ext uri="{FF2B5EF4-FFF2-40B4-BE49-F238E27FC236}">
                    <a16:creationId xmlns:a16="http://schemas.microsoft.com/office/drawing/2014/main" id="{653988DC-BE6F-4B0D-8603-1460DEDC4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>
                <a:extLst>
                  <a:ext uri="{FF2B5EF4-FFF2-40B4-BE49-F238E27FC236}">
                    <a16:creationId xmlns:a16="http://schemas.microsoft.com/office/drawing/2014/main" id="{5E2F94F1-FCAD-4A0B-8B09-C9B7F6B09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D8F359E9-5721-4EA7-B14F-4805EBAF4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>
                <a:extLst>
                  <a:ext uri="{FF2B5EF4-FFF2-40B4-BE49-F238E27FC236}">
                    <a16:creationId xmlns:a16="http://schemas.microsoft.com/office/drawing/2014/main" id="{522AB9C0-93CE-4612-943D-F6AC2AC34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9170BA81-EB93-4290-848C-3050A70A6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>
                <a:extLst>
                  <a:ext uri="{FF2B5EF4-FFF2-40B4-BE49-F238E27FC236}">
                    <a16:creationId xmlns:a16="http://schemas.microsoft.com/office/drawing/2014/main" id="{3378BD64-BCD4-4508-847D-185D6CEF06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>
                <a:extLst>
                  <a:ext uri="{FF2B5EF4-FFF2-40B4-BE49-F238E27FC236}">
                    <a16:creationId xmlns:a16="http://schemas.microsoft.com/office/drawing/2014/main" id="{E7A9AB37-2D8D-484E-A8F8-FB3FE009F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>
                <a:extLst>
                  <a:ext uri="{FF2B5EF4-FFF2-40B4-BE49-F238E27FC236}">
                    <a16:creationId xmlns:a16="http://schemas.microsoft.com/office/drawing/2014/main" id="{664300AC-B59E-4D34-A398-391077E4B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6" name="Group 995">
              <a:extLst>
                <a:ext uri="{FF2B5EF4-FFF2-40B4-BE49-F238E27FC236}">
                  <a16:creationId xmlns:a16="http://schemas.microsoft.com/office/drawing/2014/main" id="{6599B35D-4665-4C2E-BDB3-70737EBBE5E4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9441B447-085E-4A9C-B143-E10AC4428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C40F646A-5DE3-410D-9246-7FF48EEA1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02F12805-592D-444E-98DF-A3DB85BC4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>
                <a:extLst>
                  <a:ext uri="{FF2B5EF4-FFF2-40B4-BE49-F238E27FC236}">
                    <a16:creationId xmlns:a16="http://schemas.microsoft.com/office/drawing/2014/main" id="{159834F7-52B8-4D47-8BD1-20BE6DDD7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B71B6667-3887-4163-8A25-ED8906FE2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54881B54-C2EF-4443-B2A1-60F09AE96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28E3D434-47C7-4795-A051-08E67A541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>
                <a:extLst>
                  <a:ext uri="{FF2B5EF4-FFF2-40B4-BE49-F238E27FC236}">
                    <a16:creationId xmlns:a16="http://schemas.microsoft.com/office/drawing/2014/main" id="{C4BF30BA-38A6-48E0-A1D9-2041A3EC7F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>
                <a:extLst>
                  <a:ext uri="{FF2B5EF4-FFF2-40B4-BE49-F238E27FC236}">
                    <a16:creationId xmlns:a16="http://schemas.microsoft.com/office/drawing/2014/main" id="{3B832061-988F-4FF5-A991-28410FE92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>
                <a:extLst>
                  <a:ext uri="{FF2B5EF4-FFF2-40B4-BE49-F238E27FC236}">
                    <a16:creationId xmlns:a16="http://schemas.microsoft.com/office/drawing/2014/main" id="{40984D2D-3468-4567-8E68-A2BB57206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A589D018-261B-4DEC-934F-A47A35BF48F0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5CA7049-6A37-4B03-A50C-85E432F15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>
                <a:extLst>
                  <a:ext uri="{FF2B5EF4-FFF2-40B4-BE49-F238E27FC236}">
                    <a16:creationId xmlns:a16="http://schemas.microsoft.com/office/drawing/2014/main" id="{41936ABC-C20A-4B69-8785-DC861541C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B7E2C80-EAC3-4732-BD16-F95CFA666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810BF3E7-B76A-459E-80B3-AFD3E427A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D1E30EEC-4DA4-49F0-AB28-5ED64C00A3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>
                <a:extLst>
                  <a:ext uri="{FF2B5EF4-FFF2-40B4-BE49-F238E27FC236}">
                    <a16:creationId xmlns:a16="http://schemas.microsoft.com/office/drawing/2014/main" id="{05C4120F-6916-4A9B-BDC7-68DFCC48B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B035387D-8636-4A25-B7CB-1EF193475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8F7DEB7D-B04E-41C7-8C71-62CDF631D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8F32F919-20AB-4323-A6CB-5447B0AC9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>
                <a:extLst>
                  <a:ext uri="{FF2B5EF4-FFF2-40B4-BE49-F238E27FC236}">
                    <a16:creationId xmlns:a16="http://schemas.microsoft.com/office/drawing/2014/main" id="{C6913A75-C816-48AE-A337-ECB95FBC6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9B6665D3-59D4-4568-9F34-54B2C1BF2DE8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2F60A5FF-D271-4CF0-A01C-E962FC9FF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1883CDDF-E4D0-43AE-AE14-05765E87D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EE51C01D-884B-45B3-A7D8-9AA043A98D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CBF1CE4A-BBB9-4CE2-A15A-9A93CA9AC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541FD5FC-D876-494B-9AF9-237AB9105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6FAB0635-3C85-449D-9E1F-053994B425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8D001D8B-324E-4B09-B6DF-1DF6AB528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7421892D-DEF7-48C8-A8AC-963C4FF90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E17CD3A5-9C7E-4071-BDBA-14B508256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96F730AB-CFA9-405B-8431-077C700EE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022838C8-4F6C-4C79-91BD-38DD3C097256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1032" name="Straight Connector 1031">
                <a:extLst>
                  <a:ext uri="{FF2B5EF4-FFF2-40B4-BE49-F238E27FC236}">
                    <a16:creationId xmlns:a16="http://schemas.microsoft.com/office/drawing/2014/main" id="{5B3AE101-1497-4B43-97AB-DDB639C99C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23579FBC-D5CA-4001-B4E7-1ECC0004F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>
                <a:extLst>
                  <a:ext uri="{FF2B5EF4-FFF2-40B4-BE49-F238E27FC236}">
                    <a16:creationId xmlns:a16="http://schemas.microsoft.com/office/drawing/2014/main" id="{C18B6EE1-628B-418D-B390-71957053A8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>
                <a:extLst>
                  <a:ext uri="{FF2B5EF4-FFF2-40B4-BE49-F238E27FC236}">
                    <a16:creationId xmlns:a16="http://schemas.microsoft.com/office/drawing/2014/main" id="{3EA58FFA-97F8-43FB-9904-7D8E52EA5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>
                <a:extLst>
                  <a:ext uri="{FF2B5EF4-FFF2-40B4-BE49-F238E27FC236}">
                    <a16:creationId xmlns:a16="http://schemas.microsoft.com/office/drawing/2014/main" id="{CA7C08B7-3BAD-4E4B-91B6-92226AB83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>
                <a:extLst>
                  <a:ext uri="{FF2B5EF4-FFF2-40B4-BE49-F238E27FC236}">
                    <a16:creationId xmlns:a16="http://schemas.microsoft.com/office/drawing/2014/main" id="{E1AE5FE3-F508-447A-93AA-F82B5B9CA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DA732B1E-008B-425F-BEF2-864739B9A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9A593C58-7874-4C0F-A8D7-D8BF1646C4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920A5E2E-D2BB-4294-BF18-8D50BF750F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45BFE0F9-3A8E-491A-B301-97AEBBA55C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6DBDA703-1C4C-4D86-9CA7-905DBA417AF1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1022" name="Straight Connector 1021">
                <a:extLst>
                  <a:ext uri="{FF2B5EF4-FFF2-40B4-BE49-F238E27FC236}">
                    <a16:creationId xmlns:a16="http://schemas.microsoft.com/office/drawing/2014/main" id="{99DC0A34-1824-4B37-A0A3-AC90EFC1C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>
                <a:extLst>
                  <a:ext uri="{FF2B5EF4-FFF2-40B4-BE49-F238E27FC236}">
                    <a16:creationId xmlns:a16="http://schemas.microsoft.com/office/drawing/2014/main" id="{40C434BA-0E63-415D-81B8-7869249A3F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16EE58A6-34FB-4931-AB46-DDD3ABE6C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899CEACE-C0EE-488A-AFC7-9A05898AD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>
                <a:extLst>
                  <a:ext uri="{FF2B5EF4-FFF2-40B4-BE49-F238E27FC236}">
                    <a16:creationId xmlns:a16="http://schemas.microsoft.com/office/drawing/2014/main" id="{23E6ADC2-231C-47D7-80BD-9AEA9E275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9976944D-1AC9-4D07-9585-376A9259A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E834CBAD-2B13-4D9D-8534-C7984120E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5CE1F29E-9F4D-41DA-9A60-C0F5DFDE9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>
                <a:extLst>
                  <a:ext uri="{FF2B5EF4-FFF2-40B4-BE49-F238E27FC236}">
                    <a16:creationId xmlns:a16="http://schemas.microsoft.com/office/drawing/2014/main" id="{BD070926-45FB-4503-A607-6788518B7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67C832CD-8971-4A9C-9655-C73C66DA97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1" name="Group 1000">
              <a:extLst>
                <a:ext uri="{FF2B5EF4-FFF2-40B4-BE49-F238E27FC236}">
                  <a16:creationId xmlns:a16="http://schemas.microsoft.com/office/drawing/2014/main" id="{62FB13BD-7432-45CC-A608-ED5E74A96912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1011" name="Straight Connector 1010">
                <a:extLst>
                  <a:ext uri="{FF2B5EF4-FFF2-40B4-BE49-F238E27FC236}">
                    <a16:creationId xmlns:a16="http://schemas.microsoft.com/office/drawing/2014/main" id="{E0D8FD3B-6EA0-4705-996B-933F336EF0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>
                <a:extLst>
                  <a:ext uri="{FF2B5EF4-FFF2-40B4-BE49-F238E27FC236}">
                    <a16:creationId xmlns:a16="http://schemas.microsoft.com/office/drawing/2014/main" id="{28CE8F15-50DB-4002-8B16-58838E539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>
                <a:extLst>
                  <a:ext uri="{FF2B5EF4-FFF2-40B4-BE49-F238E27FC236}">
                    <a16:creationId xmlns:a16="http://schemas.microsoft.com/office/drawing/2014/main" id="{4CB0DF6C-A649-466A-9008-3EC8A30ED7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>
                <a:extLst>
                  <a:ext uri="{FF2B5EF4-FFF2-40B4-BE49-F238E27FC236}">
                    <a16:creationId xmlns:a16="http://schemas.microsoft.com/office/drawing/2014/main" id="{776E5B67-90DA-4D44-BABB-40EA22AC0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>
                <a:extLst>
                  <a:ext uri="{FF2B5EF4-FFF2-40B4-BE49-F238E27FC236}">
                    <a16:creationId xmlns:a16="http://schemas.microsoft.com/office/drawing/2014/main" id="{865C1653-D425-439D-A60F-716A8538C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>
                <a:extLst>
                  <a:ext uri="{FF2B5EF4-FFF2-40B4-BE49-F238E27FC236}">
                    <a16:creationId xmlns:a16="http://schemas.microsoft.com/office/drawing/2014/main" id="{7B6907E2-B44D-4902-A242-60C80AEF3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>
                <a:extLst>
                  <a:ext uri="{FF2B5EF4-FFF2-40B4-BE49-F238E27FC236}">
                    <a16:creationId xmlns:a16="http://schemas.microsoft.com/office/drawing/2014/main" id="{1D5A1BB6-1E99-4C0A-9A34-56FF767BC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>
                <a:extLst>
                  <a:ext uri="{FF2B5EF4-FFF2-40B4-BE49-F238E27FC236}">
                    <a16:creationId xmlns:a16="http://schemas.microsoft.com/office/drawing/2014/main" id="{E02EE77C-7DD5-408F-80AA-45AF43EDF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>
                <a:extLst>
                  <a:ext uri="{FF2B5EF4-FFF2-40B4-BE49-F238E27FC236}">
                    <a16:creationId xmlns:a16="http://schemas.microsoft.com/office/drawing/2014/main" id="{72BF3791-C63F-451F-BF9B-B3DEC56B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FDB03FAA-5A4C-40B8-9508-5141355CE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B60CAA6C-C543-4064-9DF5-C044B5725D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2" name="TextBox 1001">
              <a:extLst>
                <a:ext uri="{FF2B5EF4-FFF2-40B4-BE49-F238E27FC236}">
                  <a16:creationId xmlns:a16="http://schemas.microsoft.com/office/drawing/2014/main" id="{035C417B-2FEB-4A1E-92A5-14DD1BDF00C9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003" name="TextBox 1002">
              <a:extLst>
                <a:ext uri="{FF2B5EF4-FFF2-40B4-BE49-F238E27FC236}">
                  <a16:creationId xmlns:a16="http://schemas.microsoft.com/office/drawing/2014/main" id="{7380B905-C1E2-48B2-9E59-E11C614A1E50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004" name="TextBox 1003">
              <a:extLst>
                <a:ext uri="{FF2B5EF4-FFF2-40B4-BE49-F238E27FC236}">
                  <a16:creationId xmlns:a16="http://schemas.microsoft.com/office/drawing/2014/main" id="{EDBB32B3-F9C8-4840-8284-EE2CC47CF01A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005" name="TextBox 1004">
              <a:extLst>
                <a:ext uri="{FF2B5EF4-FFF2-40B4-BE49-F238E27FC236}">
                  <a16:creationId xmlns:a16="http://schemas.microsoft.com/office/drawing/2014/main" id="{00F837EC-0888-4FE5-B302-70D8433B111D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06" name="TextBox 1005">
              <a:extLst>
                <a:ext uri="{FF2B5EF4-FFF2-40B4-BE49-F238E27FC236}">
                  <a16:creationId xmlns:a16="http://schemas.microsoft.com/office/drawing/2014/main" id="{C134DDB1-422B-4085-9E4F-5B7E7890FD20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007" name="TextBox 1006">
              <a:extLst>
                <a:ext uri="{FF2B5EF4-FFF2-40B4-BE49-F238E27FC236}">
                  <a16:creationId xmlns:a16="http://schemas.microsoft.com/office/drawing/2014/main" id="{FC6BB0B9-CB0F-4EB0-BD44-0F7F8544207E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1008" name="TextBox 1007">
              <a:extLst>
                <a:ext uri="{FF2B5EF4-FFF2-40B4-BE49-F238E27FC236}">
                  <a16:creationId xmlns:a16="http://schemas.microsoft.com/office/drawing/2014/main" id="{5D9A7194-534B-450E-AAFF-E6101CBFA8E2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1009" name="TextBox 1008">
              <a:extLst>
                <a:ext uri="{FF2B5EF4-FFF2-40B4-BE49-F238E27FC236}">
                  <a16:creationId xmlns:a16="http://schemas.microsoft.com/office/drawing/2014/main" id="{E0D335E0-0236-4FB4-9753-4D21C58F89A6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1010" name="Picture 1009">
              <a:extLst>
                <a:ext uri="{FF2B5EF4-FFF2-40B4-BE49-F238E27FC236}">
                  <a16:creationId xmlns:a16="http://schemas.microsoft.com/office/drawing/2014/main" id="{F99D5B8C-461A-41E1-B0E2-9682ACA98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cxnSp>
        <p:nvCxnSpPr>
          <p:cNvPr id="1082" name="Straight Connector 1081">
            <a:extLst>
              <a:ext uri="{FF2B5EF4-FFF2-40B4-BE49-F238E27FC236}">
                <a16:creationId xmlns:a16="http://schemas.microsoft.com/office/drawing/2014/main" id="{1FA07724-AB17-4010-B47D-AE63842C9D66}"/>
              </a:ext>
            </a:extLst>
          </p:cNvPr>
          <p:cNvCxnSpPr>
            <a:cxnSpLocks/>
          </p:cNvCxnSpPr>
          <p:nvPr/>
        </p:nvCxnSpPr>
        <p:spPr>
          <a:xfrm>
            <a:off x="7812989" y="5923771"/>
            <a:ext cx="32053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F0807308-4F2C-42D0-A38D-FD45B4140F85}"/>
              </a:ext>
            </a:extLst>
          </p:cNvPr>
          <p:cNvCxnSpPr>
            <a:cxnSpLocks/>
          </p:cNvCxnSpPr>
          <p:nvPr/>
        </p:nvCxnSpPr>
        <p:spPr>
          <a:xfrm flipV="1">
            <a:off x="7822818" y="1577912"/>
            <a:ext cx="0" cy="4345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4" name="Arc 1083">
            <a:extLst>
              <a:ext uri="{FF2B5EF4-FFF2-40B4-BE49-F238E27FC236}">
                <a16:creationId xmlns:a16="http://schemas.microsoft.com/office/drawing/2014/main" id="{0D32ADDE-65CE-4717-AE1C-66E9ABAF94DC}"/>
              </a:ext>
            </a:extLst>
          </p:cNvPr>
          <p:cNvSpPr/>
          <p:nvPr/>
        </p:nvSpPr>
        <p:spPr>
          <a:xfrm>
            <a:off x="5541737" y="3691843"/>
            <a:ext cx="4552335" cy="4572000"/>
          </a:xfrm>
          <a:prstGeom prst="arc">
            <a:avLst>
              <a:gd name="adj1" fmla="val 21267783"/>
              <a:gd name="adj2" fmla="val 765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3A525D2F-FB65-45F4-B477-9468652D375E}"/>
              </a:ext>
            </a:extLst>
          </p:cNvPr>
          <p:cNvCxnSpPr>
            <a:cxnSpLocks/>
          </p:cNvCxnSpPr>
          <p:nvPr/>
        </p:nvCxnSpPr>
        <p:spPr>
          <a:xfrm>
            <a:off x="7608118" y="1095832"/>
            <a:ext cx="2281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F872DBE9-C828-4403-8127-1800AFA7BBDE}"/>
              </a:ext>
            </a:extLst>
          </p:cNvPr>
          <p:cNvCxnSpPr>
            <a:cxnSpLocks/>
          </p:cNvCxnSpPr>
          <p:nvPr/>
        </p:nvCxnSpPr>
        <p:spPr>
          <a:xfrm>
            <a:off x="7822821" y="2433318"/>
            <a:ext cx="2261420" cy="3480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Connector 1086">
            <a:extLst>
              <a:ext uri="{FF2B5EF4-FFF2-40B4-BE49-F238E27FC236}">
                <a16:creationId xmlns:a16="http://schemas.microsoft.com/office/drawing/2014/main" id="{23348488-A435-4716-8270-98233301008C}"/>
              </a:ext>
            </a:extLst>
          </p:cNvPr>
          <p:cNvCxnSpPr>
            <a:cxnSpLocks/>
          </p:cNvCxnSpPr>
          <p:nvPr/>
        </p:nvCxnSpPr>
        <p:spPr>
          <a:xfrm>
            <a:off x="7515433" y="633615"/>
            <a:ext cx="41314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8" name="Arc 1087">
            <a:extLst>
              <a:ext uri="{FF2B5EF4-FFF2-40B4-BE49-F238E27FC236}">
                <a16:creationId xmlns:a16="http://schemas.microsoft.com/office/drawing/2014/main" id="{2B0C43A9-B9F1-4327-848E-FFADE284FABB}"/>
              </a:ext>
            </a:extLst>
          </p:cNvPr>
          <p:cNvSpPr/>
          <p:nvPr/>
        </p:nvSpPr>
        <p:spPr>
          <a:xfrm>
            <a:off x="6441389" y="4562000"/>
            <a:ext cx="2743200" cy="2743200"/>
          </a:xfrm>
          <a:prstGeom prst="arc">
            <a:avLst>
              <a:gd name="adj1" fmla="val 13811460"/>
              <a:gd name="adj2" fmla="val 40361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Arc 1088">
            <a:extLst>
              <a:ext uri="{FF2B5EF4-FFF2-40B4-BE49-F238E27FC236}">
                <a16:creationId xmlns:a16="http://schemas.microsoft.com/office/drawing/2014/main" id="{0B17ABE4-171B-42C9-880C-D49A49E9986C}"/>
              </a:ext>
            </a:extLst>
          </p:cNvPr>
          <p:cNvSpPr/>
          <p:nvPr/>
        </p:nvSpPr>
        <p:spPr>
          <a:xfrm>
            <a:off x="7812989" y="4557085"/>
            <a:ext cx="2743200" cy="2743200"/>
          </a:xfrm>
          <a:prstGeom prst="arc">
            <a:avLst>
              <a:gd name="adj1" fmla="val 13886022"/>
              <a:gd name="adj2" fmla="val 151889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Arc 1089">
            <a:extLst>
              <a:ext uri="{FF2B5EF4-FFF2-40B4-BE49-F238E27FC236}">
                <a16:creationId xmlns:a16="http://schemas.microsoft.com/office/drawing/2014/main" id="{90717CD0-FFE5-4FAE-B7CF-505BC3A212D5}"/>
              </a:ext>
            </a:extLst>
          </p:cNvPr>
          <p:cNvSpPr/>
          <p:nvPr/>
        </p:nvSpPr>
        <p:spPr>
          <a:xfrm>
            <a:off x="7134564" y="3377210"/>
            <a:ext cx="2743200" cy="2743200"/>
          </a:xfrm>
          <a:prstGeom prst="arc">
            <a:avLst>
              <a:gd name="adj1" fmla="val 13675478"/>
              <a:gd name="adj2" fmla="val 150649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Arc 1090">
            <a:extLst>
              <a:ext uri="{FF2B5EF4-FFF2-40B4-BE49-F238E27FC236}">
                <a16:creationId xmlns:a16="http://schemas.microsoft.com/office/drawing/2014/main" id="{2F8C6799-1ACD-4F6E-9FCB-FEAFF9C3EFEB}"/>
              </a:ext>
            </a:extLst>
          </p:cNvPr>
          <p:cNvSpPr/>
          <p:nvPr/>
        </p:nvSpPr>
        <p:spPr>
          <a:xfrm>
            <a:off x="7139480" y="3382130"/>
            <a:ext cx="2743200" cy="2743200"/>
          </a:xfrm>
          <a:prstGeom prst="arc">
            <a:avLst>
              <a:gd name="adj1" fmla="val 10238453"/>
              <a:gd name="adj2" fmla="val 114475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Arc 1091">
            <a:extLst>
              <a:ext uri="{FF2B5EF4-FFF2-40B4-BE49-F238E27FC236}">
                <a16:creationId xmlns:a16="http://schemas.microsoft.com/office/drawing/2014/main" id="{DB28439F-22CB-46B1-8DB5-F8F2B1045385}"/>
              </a:ext>
            </a:extLst>
          </p:cNvPr>
          <p:cNvSpPr/>
          <p:nvPr/>
        </p:nvSpPr>
        <p:spPr>
          <a:xfrm>
            <a:off x="5762961" y="3372291"/>
            <a:ext cx="2743200" cy="2743200"/>
          </a:xfrm>
          <a:prstGeom prst="arc">
            <a:avLst>
              <a:gd name="adj1" fmla="val 17400916"/>
              <a:gd name="adj2" fmla="val 1884816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TextBox 1092">
            <a:extLst>
              <a:ext uri="{FF2B5EF4-FFF2-40B4-BE49-F238E27FC236}">
                <a16:creationId xmlns:a16="http://schemas.microsoft.com/office/drawing/2014/main" id="{6669BAA0-247C-44E9-B31B-F1C64381CFF6}"/>
              </a:ext>
            </a:extLst>
          </p:cNvPr>
          <p:cNvSpPr txBox="1"/>
          <p:nvPr/>
        </p:nvSpPr>
        <p:spPr>
          <a:xfrm>
            <a:off x="7165162" y="343562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1D739CD8-E5E9-4F06-A9A6-73797DBCEF46}"/>
              </a:ext>
            </a:extLst>
          </p:cNvPr>
          <p:cNvSpPr txBox="1"/>
          <p:nvPr/>
        </p:nvSpPr>
        <p:spPr>
          <a:xfrm>
            <a:off x="9105930" y="3863912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D4CAD465-5788-47B4-8970-CD7F3E2DA31A}"/>
              </a:ext>
            </a:extLst>
          </p:cNvPr>
          <p:cNvSpPr txBox="1"/>
          <p:nvPr/>
        </p:nvSpPr>
        <p:spPr>
          <a:xfrm>
            <a:off x="8776549" y="5874608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353D3BB0-4C99-46A3-9615-D36A5125637D}"/>
              </a:ext>
            </a:extLst>
          </p:cNvPr>
          <p:cNvSpPr txBox="1"/>
          <p:nvPr/>
        </p:nvSpPr>
        <p:spPr>
          <a:xfrm>
            <a:off x="7404949" y="2192428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6C705CF0-9AC8-44AA-AA2C-83EAE3B1A02A}"/>
              </a:ext>
            </a:extLst>
          </p:cNvPr>
          <p:cNvSpPr txBox="1"/>
          <p:nvPr/>
        </p:nvSpPr>
        <p:spPr>
          <a:xfrm>
            <a:off x="7419698" y="1381266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8805DFFA-C2FD-475C-B587-1591E959C574}"/>
              </a:ext>
            </a:extLst>
          </p:cNvPr>
          <p:cNvSpPr txBox="1"/>
          <p:nvPr/>
        </p:nvSpPr>
        <p:spPr>
          <a:xfrm>
            <a:off x="7680252" y="5899189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099" name="TextBox 1098">
            <a:extLst>
              <a:ext uri="{FF2B5EF4-FFF2-40B4-BE49-F238E27FC236}">
                <a16:creationId xmlns:a16="http://schemas.microsoft.com/office/drawing/2014/main" id="{1AFE3DBE-5D4A-47D2-B431-D12673A0D6FA}"/>
              </a:ext>
            </a:extLst>
          </p:cNvPr>
          <p:cNvSpPr txBox="1"/>
          <p:nvPr/>
        </p:nvSpPr>
        <p:spPr>
          <a:xfrm>
            <a:off x="9877762" y="5883919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100" name="TextBox 1099">
            <a:extLst>
              <a:ext uri="{FF2B5EF4-FFF2-40B4-BE49-F238E27FC236}">
                <a16:creationId xmlns:a16="http://schemas.microsoft.com/office/drawing/2014/main" id="{5C64D1C1-2EF6-4818-9DE3-5D71AA6594D9}"/>
              </a:ext>
            </a:extLst>
          </p:cNvPr>
          <p:cNvSpPr txBox="1"/>
          <p:nvPr/>
        </p:nvSpPr>
        <p:spPr>
          <a:xfrm>
            <a:off x="10777414" y="5899187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101" name="TextBox 1100">
            <a:extLst>
              <a:ext uri="{FF2B5EF4-FFF2-40B4-BE49-F238E27FC236}">
                <a16:creationId xmlns:a16="http://schemas.microsoft.com/office/drawing/2014/main" id="{481F6E38-7DBD-4C9C-9BE4-3B3352309F07}"/>
              </a:ext>
            </a:extLst>
          </p:cNvPr>
          <p:cNvSpPr txBox="1"/>
          <p:nvPr/>
        </p:nvSpPr>
        <p:spPr>
          <a:xfrm>
            <a:off x="7165666" y="835275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11052E67-13F7-47EC-8520-743343CBF295}"/>
              </a:ext>
            </a:extLst>
          </p:cNvPr>
          <p:cNvGrpSpPr/>
          <p:nvPr/>
        </p:nvGrpSpPr>
        <p:grpSpPr>
          <a:xfrm rot="334041">
            <a:off x="5280535" y="3403963"/>
            <a:ext cx="5074920" cy="5074920"/>
            <a:chOff x="3352800" y="685800"/>
            <a:chExt cx="5486400" cy="5486400"/>
          </a:xfrm>
        </p:grpSpPr>
        <p:grpSp>
          <p:nvGrpSpPr>
            <p:cNvPr id="1103" name="Group 1102">
              <a:extLst>
                <a:ext uri="{FF2B5EF4-FFF2-40B4-BE49-F238E27FC236}">
                  <a16:creationId xmlns:a16="http://schemas.microsoft.com/office/drawing/2014/main" id="{E32D3E58-DBB2-4071-A57E-CE97DA0225C4}"/>
                </a:ext>
              </a:extLst>
            </p:cNvPr>
            <p:cNvGrpSpPr/>
            <p:nvPr/>
          </p:nvGrpSpPr>
          <p:grpSpPr>
            <a:xfrm>
              <a:off x="5997467" y="1140609"/>
              <a:ext cx="1607034" cy="2325509"/>
              <a:chOff x="5268124" y="1129723"/>
              <a:chExt cx="1607034" cy="2325509"/>
            </a:xfrm>
          </p:grpSpPr>
          <p:grpSp>
            <p:nvGrpSpPr>
              <p:cNvPr id="1105" name="Group 1104">
                <a:extLst>
                  <a:ext uri="{FF2B5EF4-FFF2-40B4-BE49-F238E27FC236}">
                    <a16:creationId xmlns:a16="http://schemas.microsoft.com/office/drawing/2014/main" id="{6B8CFE4C-97A0-4E03-963B-F3DD63EF8249}"/>
                  </a:ext>
                </a:extLst>
              </p:cNvPr>
              <p:cNvGrpSpPr/>
              <p:nvPr/>
            </p:nvGrpSpPr>
            <p:grpSpPr>
              <a:xfrm rot="21187479">
                <a:off x="5268124" y="154583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1124" name="Group 1123">
                  <a:extLst>
                    <a:ext uri="{FF2B5EF4-FFF2-40B4-BE49-F238E27FC236}">
                      <a16:creationId xmlns:a16="http://schemas.microsoft.com/office/drawing/2014/main" id="{2B4BA50C-22CA-41E5-89AC-0EE5F8AF536B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1126" name="Rectangle: Single Corner Rounded 17">
                    <a:extLst>
                      <a:ext uri="{FF2B5EF4-FFF2-40B4-BE49-F238E27FC236}">
                        <a16:creationId xmlns:a16="http://schemas.microsoft.com/office/drawing/2014/main" id="{440F93F0-04B6-4820-8CE7-96A04B588EA3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7" name="Rectangle: Single Corner Rounded 17">
                    <a:extLst>
                      <a:ext uri="{FF2B5EF4-FFF2-40B4-BE49-F238E27FC236}">
                        <a16:creationId xmlns:a16="http://schemas.microsoft.com/office/drawing/2014/main" id="{9304BDD7-C04E-4969-9588-BD7799CCDF3B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25" name="Isosceles Triangle 1124">
                  <a:extLst>
                    <a:ext uri="{FF2B5EF4-FFF2-40B4-BE49-F238E27FC236}">
                      <a16:creationId xmlns:a16="http://schemas.microsoft.com/office/drawing/2014/main" id="{750E9100-F2D4-41A3-A1F7-717A1E60E169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106" name="Group 1105">
                <a:extLst>
                  <a:ext uri="{FF2B5EF4-FFF2-40B4-BE49-F238E27FC236}">
                    <a16:creationId xmlns:a16="http://schemas.microsoft.com/office/drawing/2014/main" id="{65F824A9-DC46-43FA-B3C6-C6C880B127E6}"/>
                  </a:ext>
                </a:extLst>
              </p:cNvPr>
              <p:cNvGrpSpPr/>
              <p:nvPr/>
            </p:nvGrpSpPr>
            <p:grpSpPr>
              <a:xfrm rot="369737">
                <a:off x="6193224" y="1470768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1112" name="Group 1111">
                  <a:extLst>
                    <a:ext uri="{FF2B5EF4-FFF2-40B4-BE49-F238E27FC236}">
                      <a16:creationId xmlns:a16="http://schemas.microsoft.com/office/drawing/2014/main" id="{AB7A9531-20B9-4DD9-AC8D-3C49F81C4B1D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1122" name="Rectangle: Single Corner Rounded 17">
                    <a:extLst>
                      <a:ext uri="{FF2B5EF4-FFF2-40B4-BE49-F238E27FC236}">
                        <a16:creationId xmlns:a16="http://schemas.microsoft.com/office/drawing/2014/main" id="{977AF8D1-19C4-4EEF-8761-5CE6AD98DD66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1123" name="Rectangle: Single Corner Rounded 17">
                    <a:extLst>
                      <a:ext uri="{FF2B5EF4-FFF2-40B4-BE49-F238E27FC236}">
                        <a16:creationId xmlns:a16="http://schemas.microsoft.com/office/drawing/2014/main" id="{B0173627-BA2A-4EC4-91B4-B728BFEF0E39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113" name="Group 1112">
                  <a:extLst>
                    <a:ext uri="{FF2B5EF4-FFF2-40B4-BE49-F238E27FC236}">
                      <a16:creationId xmlns:a16="http://schemas.microsoft.com/office/drawing/2014/main" id="{9E31653B-C9C4-450C-8FFC-747D7EDA4E83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1114" name="Group 1113">
                    <a:extLst>
                      <a:ext uri="{FF2B5EF4-FFF2-40B4-BE49-F238E27FC236}">
                        <a16:creationId xmlns:a16="http://schemas.microsoft.com/office/drawing/2014/main" id="{6D748DFD-ED1E-42C1-B5B1-DC6274EDF95C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1118" name="Isosceles Triangle 1117">
                      <a:extLst>
                        <a:ext uri="{FF2B5EF4-FFF2-40B4-BE49-F238E27FC236}">
                          <a16:creationId xmlns:a16="http://schemas.microsoft.com/office/drawing/2014/main" id="{42684BEC-FD23-4961-B420-D6E1284E6AC0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19" name="Rectangle 1118">
                      <a:extLst>
                        <a:ext uri="{FF2B5EF4-FFF2-40B4-BE49-F238E27FC236}">
                          <a16:creationId xmlns:a16="http://schemas.microsoft.com/office/drawing/2014/main" id="{B1EC2D8C-0053-4640-83B3-D5897B330F81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20" name="Rectangle 1119">
                      <a:extLst>
                        <a:ext uri="{FF2B5EF4-FFF2-40B4-BE49-F238E27FC236}">
                          <a16:creationId xmlns:a16="http://schemas.microsoft.com/office/drawing/2014/main" id="{9E03A684-0700-46E1-877A-2443689550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21" name="Isosceles Triangle 1120">
                      <a:extLst>
                        <a:ext uri="{FF2B5EF4-FFF2-40B4-BE49-F238E27FC236}">
                          <a16:creationId xmlns:a16="http://schemas.microsoft.com/office/drawing/2014/main" id="{0C5205D6-A044-4F30-8A4D-E55C2051BE5A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115" name="Group 1114">
                    <a:extLst>
                      <a:ext uri="{FF2B5EF4-FFF2-40B4-BE49-F238E27FC236}">
                        <a16:creationId xmlns:a16="http://schemas.microsoft.com/office/drawing/2014/main" id="{40D2A800-E7BC-4B8A-91FB-4D3EB3743FC5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1116" name="Freeform: Shape 1115">
                      <a:extLst>
                        <a:ext uri="{FF2B5EF4-FFF2-40B4-BE49-F238E27FC236}">
                          <a16:creationId xmlns:a16="http://schemas.microsoft.com/office/drawing/2014/main" id="{F5FA2BD5-641E-4800-81F4-564287F95C5E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17" name="Cylinder 1116">
                      <a:extLst>
                        <a:ext uri="{FF2B5EF4-FFF2-40B4-BE49-F238E27FC236}">
                          <a16:creationId xmlns:a16="http://schemas.microsoft.com/office/drawing/2014/main" id="{C619BA89-AFB0-4F7D-873F-8112C2A95C7D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07" name="Group 1106">
                <a:extLst>
                  <a:ext uri="{FF2B5EF4-FFF2-40B4-BE49-F238E27FC236}">
                    <a16:creationId xmlns:a16="http://schemas.microsoft.com/office/drawing/2014/main" id="{41A11565-4ACC-4A7F-BFCE-AAD47BBA6D7F}"/>
                  </a:ext>
                </a:extLst>
              </p:cNvPr>
              <p:cNvGrpSpPr/>
              <p:nvPr/>
            </p:nvGrpSpPr>
            <p:grpSpPr>
              <a:xfrm>
                <a:off x="5910448" y="1129723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1108" name="Group 1107">
                  <a:extLst>
                    <a:ext uri="{FF2B5EF4-FFF2-40B4-BE49-F238E27FC236}">
                      <a16:creationId xmlns:a16="http://schemas.microsoft.com/office/drawing/2014/main" id="{E775F64A-93E5-4649-BD45-A639D6A07D6F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1110" name="Rectangle 1109">
                    <a:extLst>
                      <a:ext uri="{FF2B5EF4-FFF2-40B4-BE49-F238E27FC236}">
                        <a16:creationId xmlns:a16="http://schemas.microsoft.com/office/drawing/2014/main" id="{91558A30-4141-47AD-8123-54F33A05128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1111" name="Rectangle: Rounded Corners 1110">
                    <a:extLst>
                      <a:ext uri="{FF2B5EF4-FFF2-40B4-BE49-F238E27FC236}">
                        <a16:creationId xmlns:a16="http://schemas.microsoft.com/office/drawing/2014/main" id="{F640E702-0ADD-4558-B786-50CD3963945C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1109" name="Star: 7 Points 1108">
                  <a:extLst>
                    <a:ext uri="{FF2B5EF4-FFF2-40B4-BE49-F238E27FC236}">
                      <a16:creationId xmlns:a16="http://schemas.microsoft.com/office/drawing/2014/main" id="{45ACFE5A-062D-4FF8-9381-00D8B0BCFC1C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C30AA1ED-C766-4468-804A-07DCE6E90CF2}"/>
                </a:ext>
              </a:extLst>
            </p:cNvPr>
            <p:cNvSpPr/>
            <p:nvPr/>
          </p:nvSpPr>
          <p:spPr>
            <a:xfrm>
              <a:off x="3352800" y="685800"/>
              <a:ext cx="5486400" cy="548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8" name="TextBox 1127">
            <a:extLst>
              <a:ext uri="{FF2B5EF4-FFF2-40B4-BE49-F238E27FC236}">
                <a16:creationId xmlns:a16="http://schemas.microsoft.com/office/drawing/2014/main" id="{AE3549E8-EAE2-47DA-A4E8-6EB584AB190B}"/>
              </a:ext>
            </a:extLst>
          </p:cNvPr>
          <p:cNvSpPr txBox="1"/>
          <p:nvPr/>
        </p:nvSpPr>
        <p:spPr>
          <a:xfrm>
            <a:off x="506598" y="1719165"/>
            <a:ext cx="56559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sym typeface="Wingdings" panose="05000000000000000000" pitchFamily="2" charset="2"/>
              </a:rPr>
              <a:t>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কোন রশ্মি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BD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সমান করে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নিই।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A98CC9F6-459B-4650-81D7-A84CF858D32E}"/>
              </a:ext>
            </a:extLst>
          </p:cNvPr>
          <p:cNvGrpSpPr/>
          <p:nvPr/>
        </p:nvGrpSpPr>
        <p:grpSpPr>
          <a:xfrm>
            <a:off x="892631" y="901806"/>
            <a:ext cx="3898407" cy="688230"/>
            <a:chOff x="4648199" y="2064590"/>
            <a:chExt cx="3646543" cy="787467"/>
          </a:xfrm>
        </p:grpSpPr>
        <p:grpSp>
          <p:nvGrpSpPr>
            <p:cNvPr id="1130" name="Group 1129">
              <a:extLst>
                <a:ext uri="{FF2B5EF4-FFF2-40B4-BE49-F238E27FC236}">
                  <a16:creationId xmlns:a16="http://schemas.microsoft.com/office/drawing/2014/main" id="{1F69B9F7-BA3B-4E78-B77A-78BF784434AB}"/>
                </a:ext>
              </a:extLst>
            </p:cNvPr>
            <p:cNvGrpSpPr/>
            <p:nvPr/>
          </p:nvGrpSpPr>
          <p:grpSpPr>
            <a:xfrm>
              <a:off x="4648199" y="2089200"/>
              <a:ext cx="3624943" cy="762857"/>
              <a:chOff x="2978247" y="2089200"/>
              <a:chExt cx="6296413" cy="707571"/>
            </a:xfrm>
          </p:grpSpPr>
          <p:sp>
            <p:nvSpPr>
              <p:cNvPr id="1132" name="Isosceles Triangle 1131">
                <a:extLst>
                  <a:ext uri="{FF2B5EF4-FFF2-40B4-BE49-F238E27FC236}">
                    <a16:creationId xmlns:a16="http://schemas.microsoft.com/office/drawing/2014/main" id="{28C45657-C0C0-45E4-86A6-4EF1E4244250}"/>
                  </a:ext>
                </a:extLst>
              </p:cNvPr>
              <p:cNvSpPr/>
              <p:nvPr/>
            </p:nvSpPr>
            <p:spPr>
              <a:xfrm rot="5400000">
                <a:off x="2893394" y="2174053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Rectangle: Diagonal Corners Snipped 1132">
                <a:extLst>
                  <a:ext uri="{FF2B5EF4-FFF2-40B4-BE49-F238E27FC236}">
                    <a16:creationId xmlns:a16="http://schemas.microsoft.com/office/drawing/2014/main" id="{A5B0B54D-73C0-46B4-9797-41A19980032B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Isosceles Triangle 1133">
                <a:extLst>
                  <a:ext uri="{FF2B5EF4-FFF2-40B4-BE49-F238E27FC236}">
                    <a16:creationId xmlns:a16="http://schemas.microsoft.com/office/drawing/2014/main" id="{CB2B1595-37DC-4902-A869-19C8A8EF1F7B}"/>
                  </a:ext>
                </a:extLst>
              </p:cNvPr>
              <p:cNvSpPr/>
              <p:nvPr/>
            </p:nvSpPr>
            <p:spPr>
              <a:xfrm rot="16200000">
                <a:off x="8695483" y="2217595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1" name="TextBox 1130">
              <a:extLst>
                <a:ext uri="{FF2B5EF4-FFF2-40B4-BE49-F238E27FC236}">
                  <a16:creationId xmlns:a16="http://schemas.microsoft.com/office/drawing/2014/main" id="{2E7EC6AC-055F-4912-99A4-816509A658DC}"/>
                </a:ext>
              </a:extLst>
            </p:cNvPr>
            <p:cNvSpPr txBox="1"/>
            <p:nvPr/>
          </p:nvSpPr>
          <p:spPr>
            <a:xfrm>
              <a:off x="5029028" y="2064590"/>
              <a:ext cx="3265714" cy="74678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অঙ্কণের বিবরণঃ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2849160C-84AA-497B-ADF1-E17070E02358}"/>
              </a:ext>
            </a:extLst>
          </p:cNvPr>
          <p:cNvGrpSpPr/>
          <p:nvPr/>
        </p:nvGrpSpPr>
        <p:grpSpPr>
          <a:xfrm rot="250273" flipH="1">
            <a:off x="7848792" y="3431134"/>
            <a:ext cx="517995" cy="2502717"/>
            <a:chOff x="10764539" y="1475264"/>
            <a:chExt cx="668226" cy="3228565"/>
          </a:xfrm>
        </p:grpSpPr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25A30416-FEE4-45ED-A7CA-CDB535445C98}"/>
                </a:ext>
              </a:extLst>
            </p:cNvPr>
            <p:cNvSpPr/>
            <p:nvPr/>
          </p:nvSpPr>
          <p:spPr>
            <a:xfrm rot="21178441">
              <a:off x="10938255" y="1633623"/>
              <a:ext cx="312002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43806560-78D5-4FA6-8DC2-EE6D68654DDC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38" name="Isosceles Triangle 1137">
              <a:extLst>
                <a:ext uri="{FF2B5EF4-FFF2-40B4-BE49-F238E27FC236}">
                  <a16:creationId xmlns:a16="http://schemas.microsoft.com/office/drawing/2014/main" id="{35753D51-2B99-4B50-AFAB-44B7BF31566E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139" name="Isosceles Triangle 1138">
              <a:extLst>
                <a:ext uri="{FF2B5EF4-FFF2-40B4-BE49-F238E27FC236}">
                  <a16:creationId xmlns:a16="http://schemas.microsoft.com/office/drawing/2014/main" id="{EBCC9195-9D00-4CC2-B583-2A5D5CD48386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601488ED-2232-4885-8A3F-66D295383B5D}"/>
              </a:ext>
            </a:extLst>
          </p:cNvPr>
          <p:cNvGrpSpPr/>
          <p:nvPr/>
        </p:nvGrpSpPr>
        <p:grpSpPr>
          <a:xfrm rot="21435889">
            <a:off x="4939521" y="-1585117"/>
            <a:ext cx="5340096" cy="5340096"/>
            <a:chOff x="2895600" y="228600"/>
            <a:chExt cx="6400800" cy="6400800"/>
          </a:xfrm>
        </p:grpSpPr>
        <p:grpSp>
          <p:nvGrpSpPr>
            <p:cNvPr id="1141" name="Group 1140">
              <a:extLst>
                <a:ext uri="{FF2B5EF4-FFF2-40B4-BE49-F238E27FC236}">
                  <a16:creationId xmlns:a16="http://schemas.microsoft.com/office/drawing/2014/main" id="{FF82F230-5CD6-47CF-97B1-EDCACC7808C4}"/>
                </a:ext>
              </a:extLst>
            </p:cNvPr>
            <p:cNvGrpSpPr/>
            <p:nvPr/>
          </p:nvGrpSpPr>
          <p:grpSpPr>
            <a:xfrm>
              <a:off x="6248936" y="903862"/>
              <a:ext cx="2397189" cy="2651355"/>
              <a:chOff x="7153811" y="884812"/>
              <a:chExt cx="2397189" cy="2651355"/>
            </a:xfrm>
          </p:grpSpPr>
          <p:grpSp>
            <p:nvGrpSpPr>
              <p:cNvPr id="1143" name="Group 1142">
                <a:extLst>
                  <a:ext uri="{FF2B5EF4-FFF2-40B4-BE49-F238E27FC236}">
                    <a16:creationId xmlns:a16="http://schemas.microsoft.com/office/drawing/2014/main" id="{538E10E9-7788-4B9B-86BA-044AE41DACE5}"/>
                  </a:ext>
                </a:extLst>
              </p:cNvPr>
              <p:cNvGrpSpPr/>
              <p:nvPr/>
            </p:nvGrpSpPr>
            <p:grpSpPr>
              <a:xfrm rot="335875">
                <a:off x="7153811" y="1187228"/>
                <a:ext cx="643051" cy="2242981"/>
                <a:chOff x="3633371" y="1560608"/>
                <a:chExt cx="643051" cy="2242981"/>
              </a:xfrm>
            </p:grpSpPr>
            <p:grpSp>
              <p:nvGrpSpPr>
                <p:cNvPr id="1162" name="Group 1161">
                  <a:extLst>
                    <a:ext uri="{FF2B5EF4-FFF2-40B4-BE49-F238E27FC236}">
                      <a16:creationId xmlns:a16="http://schemas.microsoft.com/office/drawing/2014/main" id="{62DD62A6-B7AB-4606-A776-AC05FFF6DE63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1164" name="Rectangle: Single Corner Rounded 17">
                    <a:extLst>
                      <a:ext uri="{FF2B5EF4-FFF2-40B4-BE49-F238E27FC236}">
                        <a16:creationId xmlns:a16="http://schemas.microsoft.com/office/drawing/2014/main" id="{4352E5E5-FC4D-4FC0-A542-A82B435408B4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5" name="Rectangle: Single Corner Rounded 17">
                    <a:extLst>
                      <a:ext uri="{FF2B5EF4-FFF2-40B4-BE49-F238E27FC236}">
                        <a16:creationId xmlns:a16="http://schemas.microsoft.com/office/drawing/2014/main" id="{993E031E-6A96-408E-BE94-AB962309065F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63" name="Isosceles Triangle 1162">
                  <a:extLst>
                    <a:ext uri="{FF2B5EF4-FFF2-40B4-BE49-F238E27FC236}">
                      <a16:creationId xmlns:a16="http://schemas.microsoft.com/office/drawing/2014/main" id="{F23288DF-0A78-4E12-AA63-8A8AC88D7322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144" name="Group 1143">
                <a:extLst>
                  <a:ext uri="{FF2B5EF4-FFF2-40B4-BE49-F238E27FC236}">
                    <a16:creationId xmlns:a16="http://schemas.microsoft.com/office/drawing/2014/main" id="{FA7256A6-ED99-4631-BA93-E88F2FC99B98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1150" name="Group 1149">
                  <a:extLst>
                    <a:ext uri="{FF2B5EF4-FFF2-40B4-BE49-F238E27FC236}">
                      <a16:creationId xmlns:a16="http://schemas.microsoft.com/office/drawing/2014/main" id="{30DEF235-8C00-4047-A4D9-915C5095F2B3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1160" name="Rectangle: Single Corner Rounded 17">
                    <a:extLst>
                      <a:ext uri="{FF2B5EF4-FFF2-40B4-BE49-F238E27FC236}">
                        <a16:creationId xmlns:a16="http://schemas.microsoft.com/office/drawing/2014/main" id="{50D66DF7-1A11-4A78-95BF-EB951E13FA74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1161" name="Rectangle: Single Corner Rounded 17">
                    <a:extLst>
                      <a:ext uri="{FF2B5EF4-FFF2-40B4-BE49-F238E27FC236}">
                        <a16:creationId xmlns:a16="http://schemas.microsoft.com/office/drawing/2014/main" id="{8AC4D2C7-E343-4AE7-9353-7B5868C0D687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151" name="Group 1150">
                  <a:extLst>
                    <a:ext uri="{FF2B5EF4-FFF2-40B4-BE49-F238E27FC236}">
                      <a16:creationId xmlns:a16="http://schemas.microsoft.com/office/drawing/2014/main" id="{ABFF5CA8-504E-4F20-82E2-CAAA984C605C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1152" name="Group 1151">
                    <a:extLst>
                      <a:ext uri="{FF2B5EF4-FFF2-40B4-BE49-F238E27FC236}">
                        <a16:creationId xmlns:a16="http://schemas.microsoft.com/office/drawing/2014/main" id="{E3EB8374-88F3-42CE-9994-458AFF1F4E32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1156" name="Isosceles Triangle 1155">
                      <a:extLst>
                        <a:ext uri="{FF2B5EF4-FFF2-40B4-BE49-F238E27FC236}">
                          <a16:creationId xmlns:a16="http://schemas.microsoft.com/office/drawing/2014/main" id="{9D1FAED3-49E7-4190-A7B3-B265DFBB8816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57" name="Rectangle 1156">
                      <a:extLst>
                        <a:ext uri="{FF2B5EF4-FFF2-40B4-BE49-F238E27FC236}">
                          <a16:creationId xmlns:a16="http://schemas.microsoft.com/office/drawing/2014/main" id="{8E721B4C-CCD8-4D42-8277-6585235DACD5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58" name="Rectangle 1157">
                      <a:extLst>
                        <a:ext uri="{FF2B5EF4-FFF2-40B4-BE49-F238E27FC236}">
                          <a16:creationId xmlns:a16="http://schemas.microsoft.com/office/drawing/2014/main" id="{64D61AD2-5DF2-47E2-A0B3-93FF9E1CF79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59" name="Isosceles Triangle 1158">
                      <a:extLst>
                        <a:ext uri="{FF2B5EF4-FFF2-40B4-BE49-F238E27FC236}">
                          <a16:creationId xmlns:a16="http://schemas.microsoft.com/office/drawing/2014/main" id="{210C9975-D8F8-40CC-8A9E-516A30976FBA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153" name="Group 1152">
                    <a:extLst>
                      <a:ext uri="{FF2B5EF4-FFF2-40B4-BE49-F238E27FC236}">
                        <a16:creationId xmlns:a16="http://schemas.microsoft.com/office/drawing/2014/main" id="{96BAC5FF-BA19-4E7E-A3DD-9439CF61FD31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1154" name="Freeform: Shape 1153">
                      <a:extLst>
                        <a:ext uri="{FF2B5EF4-FFF2-40B4-BE49-F238E27FC236}">
                          <a16:creationId xmlns:a16="http://schemas.microsoft.com/office/drawing/2014/main" id="{431719D3-2BF6-494F-8666-B58D6782C037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55" name="Cylinder 1154">
                      <a:extLst>
                        <a:ext uri="{FF2B5EF4-FFF2-40B4-BE49-F238E27FC236}">
                          <a16:creationId xmlns:a16="http://schemas.microsoft.com/office/drawing/2014/main" id="{23E6EA8A-A309-4D66-B37D-28F20565050F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45" name="Group 1144">
                <a:extLst>
                  <a:ext uri="{FF2B5EF4-FFF2-40B4-BE49-F238E27FC236}">
                    <a16:creationId xmlns:a16="http://schemas.microsoft.com/office/drawing/2014/main" id="{BB11B979-5E48-484B-9EDA-5E3A2BBA1472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1146" name="Group 1145">
                  <a:extLst>
                    <a:ext uri="{FF2B5EF4-FFF2-40B4-BE49-F238E27FC236}">
                      <a16:creationId xmlns:a16="http://schemas.microsoft.com/office/drawing/2014/main" id="{9866D0A5-9D94-460F-9C74-D4B489A69B7C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1148" name="Rectangle 1147">
                    <a:extLst>
                      <a:ext uri="{FF2B5EF4-FFF2-40B4-BE49-F238E27FC236}">
                        <a16:creationId xmlns:a16="http://schemas.microsoft.com/office/drawing/2014/main" id="{88F9D059-5FA2-473F-8759-07B6A61C58DC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1149" name="Rectangle: Rounded Corners 1148">
                    <a:extLst>
                      <a:ext uri="{FF2B5EF4-FFF2-40B4-BE49-F238E27FC236}">
                        <a16:creationId xmlns:a16="http://schemas.microsoft.com/office/drawing/2014/main" id="{FEE38BCA-174A-4ADC-96EB-E5579CD481BF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1147" name="Star: 7 Points 1146">
                  <a:extLst>
                    <a:ext uri="{FF2B5EF4-FFF2-40B4-BE49-F238E27FC236}">
                      <a16:creationId xmlns:a16="http://schemas.microsoft.com/office/drawing/2014/main" id="{2662B900-6A97-489B-8814-B3FC2D8B988F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D89A0023-687C-420B-87B8-17D7F529180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6" name="Arc 1165">
            <a:extLst>
              <a:ext uri="{FF2B5EF4-FFF2-40B4-BE49-F238E27FC236}">
                <a16:creationId xmlns:a16="http://schemas.microsoft.com/office/drawing/2014/main" id="{629A3E37-A197-43CA-83ED-38E38A6D0E67}"/>
              </a:ext>
            </a:extLst>
          </p:cNvPr>
          <p:cNvSpPr/>
          <p:nvPr/>
        </p:nvSpPr>
        <p:spPr>
          <a:xfrm>
            <a:off x="5354701" y="-1171114"/>
            <a:ext cx="4552335" cy="4572000"/>
          </a:xfrm>
          <a:prstGeom prst="arc">
            <a:avLst>
              <a:gd name="adj1" fmla="val 21415735"/>
              <a:gd name="adj2" fmla="val 191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7" name="Group 1166">
            <a:extLst>
              <a:ext uri="{FF2B5EF4-FFF2-40B4-BE49-F238E27FC236}">
                <a16:creationId xmlns:a16="http://schemas.microsoft.com/office/drawing/2014/main" id="{575EC806-3DFA-4E65-89B5-D4A4CA67E22F}"/>
              </a:ext>
            </a:extLst>
          </p:cNvPr>
          <p:cNvGrpSpPr/>
          <p:nvPr/>
        </p:nvGrpSpPr>
        <p:grpSpPr>
          <a:xfrm rot="18902605">
            <a:off x="4589926" y="2197917"/>
            <a:ext cx="5074920" cy="5074920"/>
            <a:chOff x="3352800" y="685800"/>
            <a:chExt cx="5486400" cy="5486400"/>
          </a:xfrm>
        </p:grpSpPr>
        <p:grpSp>
          <p:nvGrpSpPr>
            <p:cNvPr id="1168" name="Group 1167">
              <a:extLst>
                <a:ext uri="{FF2B5EF4-FFF2-40B4-BE49-F238E27FC236}">
                  <a16:creationId xmlns:a16="http://schemas.microsoft.com/office/drawing/2014/main" id="{7D2941C9-AD55-4843-84BA-A6D44192C767}"/>
                </a:ext>
              </a:extLst>
            </p:cNvPr>
            <p:cNvGrpSpPr/>
            <p:nvPr/>
          </p:nvGrpSpPr>
          <p:grpSpPr>
            <a:xfrm>
              <a:off x="5997467" y="1140609"/>
              <a:ext cx="1607034" cy="2325509"/>
              <a:chOff x="5268124" y="1129723"/>
              <a:chExt cx="1607034" cy="2325509"/>
            </a:xfrm>
          </p:grpSpPr>
          <p:grpSp>
            <p:nvGrpSpPr>
              <p:cNvPr id="1170" name="Group 1169">
                <a:extLst>
                  <a:ext uri="{FF2B5EF4-FFF2-40B4-BE49-F238E27FC236}">
                    <a16:creationId xmlns:a16="http://schemas.microsoft.com/office/drawing/2014/main" id="{54E478F5-17A4-4C41-BA74-152410B90311}"/>
                  </a:ext>
                </a:extLst>
              </p:cNvPr>
              <p:cNvGrpSpPr/>
              <p:nvPr/>
            </p:nvGrpSpPr>
            <p:grpSpPr>
              <a:xfrm rot="21187479">
                <a:off x="5268124" y="154583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1189" name="Group 1188">
                  <a:extLst>
                    <a:ext uri="{FF2B5EF4-FFF2-40B4-BE49-F238E27FC236}">
                      <a16:creationId xmlns:a16="http://schemas.microsoft.com/office/drawing/2014/main" id="{58BC7492-3E00-4B88-9C14-F13467981DEC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1191" name="Rectangle: Single Corner Rounded 17">
                    <a:extLst>
                      <a:ext uri="{FF2B5EF4-FFF2-40B4-BE49-F238E27FC236}">
                        <a16:creationId xmlns:a16="http://schemas.microsoft.com/office/drawing/2014/main" id="{46EDCA84-1D41-432E-B35B-88A6E98E42AF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92" name="Rectangle: Single Corner Rounded 17">
                    <a:extLst>
                      <a:ext uri="{FF2B5EF4-FFF2-40B4-BE49-F238E27FC236}">
                        <a16:creationId xmlns:a16="http://schemas.microsoft.com/office/drawing/2014/main" id="{542C15FE-4A33-4B63-951A-76A2994DD4F5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190" name="Isosceles Triangle 1189">
                  <a:extLst>
                    <a:ext uri="{FF2B5EF4-FFF2-40B4-BE49-F238E27FC236}">
                      <a16:creationId xmlns:a16="http://schemas.microsoft.com/office/drawing/2014/main" id="{1EB1B802-4613-4034-AB88-4A14CEE9821A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171" name="Group 1170">
                <a:extLst>
                  <a:ext uri="{FF2B5EF4-FFF2-40B4-BE49-F238E27FC236}">
                    <a16:creationId xmlns:a16="http://schemas.microsoft.com/office/drawing/2014/main" id="{904DAF35-75CD-4D43-806D-48745D4E2EEA}"/>
                  </a:ext>
                </a:extLst>
              </p:cNvPr>
              <p:cNvGrpSpPr/>
              <p:nvPr/>
            </p:nvGrpSpPr>
            <p:grpSpPr>
              <a:xfrm rot="369737">
                <a:off x="6193224" y="1470768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1177" name="Group 1176">
                  <a:extLst>
                    <a:ext uri="{FF2B5EF4-FFF2-40B4-BE49-F238E27FC236}">
                      <a16:creationId xmlns:a16="http://schemas.microsoft.com/office/drawing/2014/main" id="{E0472DA4-0691-4081-A910-6025CC3898A4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1187" name="Rectangle: Single Corner Rounded 17">
                    <a:extLst>
                      <a:ext uri="{FF2B5EF4-FFF2-40B4-BE49-F238E27FC236}">
                        <a16:creationId xmlns:a16="http://schemas.microsoft.com/office/drawing/2014/main" id="{9BD84E5D-C087-46DB-87E6-56FC94122795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1188" name="Rectangle: Single Corner Rounded 17">
                    <a:extLst>
                      <a:ext uri="{FF2B5EF4-FFF2-40B4-BE49-F238E27FC236}">
                        <a16:creationId xmlns:a16="http://schemas.microsoft.com/office/drawing/2014/main" id="{56C32EE8-DE29-44AE-A28F-A63214DD65CD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178" name="Group 1177">
                  <a:extLst>
                    <a:ext uri="{FF2B5EF4-FFF2-40B4-BE49-F238E27FC236}">
                      <a16:creationId xmlns:a16="http://schemas.microsoft.com/office/drawing/2014/main" id="{89326654-3651-434A-B8A6-24D187AB3332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1179" name="Group 1178">
                    <a:extLst>
                      <a:ext uri="{FF2B5EF4-FFF2-40B4-BE49-F238E27FC236}">
                        <a16:creationId xmlns:a16="http://schemas.microsoft.com/office/drawing/2014/main" id="{17F9E0DD-4EA6-4882-8B35-D91F98324F7B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1183" name="Isosceles Triangle 1182">
                      <a:extLst>
                        <a:ext uri="{FF2B5EF4-FFF2-40B4-BE49-F238E27FC236}">
                          <a16:creationId xmlns:a16="http://schemas.microsoft.com/office/drawing/2014/main" id="{6A6A0EB1-6C4F-42D5-99AC-E155EF3529AC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84" name="Rectangle 1183">
                      <a:extLst>
                        <a:ext uri="{FF2B5EF4-FFF2-40B4-BE49-F238E27FC236}">
                          <a16:creationId xmlns:a16="http://schemas.microsoft.com/office/drawing/2014/main" id="{D982163A-29D5-4A95-B8B8-2EFA7E282850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85" name="Rectangle 1184">
                      <a:extLst>
                        <a:ext uri="{FF2B5EF4-FFF2-40B4-BE49-F238E27FC236}">
                          <a16:creationId xmlns:a16="http://schemas.microsoft.com/office/drawing/2014/main" id="{7BC25745-16D1-4CD8-9A09-96BBFB369062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86" name="Isosceles Triangle 1185">
                      <a:extLst>
                        <a:ext uri="{FF2B5EF4-FFF2-40B4-BE49-F238E27FC236}">
                          <a16:creationId xmlns:a16="http://schemas.microsoft.com/office/drawing/2014/main" id="{5F4D6E35-E494-4C36-89CF-AF5FCAB58BEB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180" name="Group 1179">
                    <a:extLst>
                      <a:ext uri="{FF2B5EF4-FFF2-40B4-BE49-F238E27FC236}">
                        <a16:creationId xmlns:a16="http://schemas.microsoft.com/office/drawing/2014/main" id="{1EDFEBAB-BBCC-4A5B-8DE9-B8EFFB2819CE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1181" name="Freeform: Shape 1180">
                      <a:extLst>
                        <a:ext uri="{FF2B5EF4-FFF2-40B4-BE49-F238E27FC236}">
                          <a16:creationId xmlns:a16="http://schemas.microsoft.com/office/drawing/2014/main" id="{A3DDF425-0A64-4706-BD0D-FDACC3EB25D3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182" name="Cylinder 1181">
                      <a:extLst>
                        <a:ext uri="{FF2B5EF4-FFF2-40B4-BE49-F238E27FC236}">
                          <a16:creationId xmlns:a16="http://schemas.microsoft.com/office/drawing/2014/main" id="{FE0332EB-50F5-41DF-8BC5-0C98CE49FABA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72" name="Group 1171">
                <a:extLst>
                  <a:ext uri="{FF2B5EF4-FFF2-40B4-BE49-F238E27FC236}">
                    <a16:creationId xmlns:a16="http://schemas.microsoft.com/office/drawing/2014/main" id="{CFE70BA6-0ECC-40C2-87CC-F4BFCE6A3B44}"/>
                  </a:ext>
                </a:extLst>
              </p:cNvPr>
              <p:cNvGrpSpPr/>
              <p:nvPr/>
            </p:nvGrpSpPr>
            <p:grpSpPr>
              <a:xfrm>
                <a:off x="5910448" y="1129723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1173" name="Group 1172">
                  <a:extLst>
                    <a:ext uri="{FF2B5EF4-FFF2-40B4-BE49-F238E27FC236}">
                      <a16:creationId xmlns:a16="http://schemas.microsoft.com/office/drawing/2014/main" id="{68020B24-0174-4229-A20C-F5A1F3BDB987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1175" name="Rectangle 1174">
                    <a:extLst>
                      <a:ext uri="{FF2B5EF4-FFF2-40B4-BE49-F238E27FC236}">
                        <a16:creationId xmlns:a16="http://schemas.microsoft.com/office/drawing/2014/main" id="{FA11B44A-AD1D-4E98-A9D2-80827D756A7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1176" name="Rectangle: Rounded Corners 1175">
                    <a:extLst>
                      <a:ext uri="{FF2B5EF4-FFF2-40B4-BE49-F238E27FC236}">
                        <a16:creationId xmlns:a16="http://schemas.microsoft.com/office/drawing/2014/main" id="{8BFB1A38-A31B-43A4-90CA-FD549B5C8B2F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1174" name="Star: 7 Points 1173">
                  <a:extLst>
                    <a:ext uri="{FF2B5EF4-FFF2-40B4-BE49-F238E27FC236}">
                      <a16:creationId xmlns:a16="http://schemas.microsoft.com/office/drawing/2014/main" id="{A47D9C0B-6F8E-471E-A40A-FE1E88476906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53F0B9E9-FA64-4C0E-8AF3-D7B4FC1C181F}"/>
                </a:ext>
              </a:extLst>
            </p:cNvPr>
            <p:cNvSpPr/>
            <p:nvPr/>
          </p:nvSpPr>
          <p:spPr>
            <a:xfrm>
              <a:off x="3352800" y="685800"/>
              <a:ext cx="5486400" cy="548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3" name="Group 1192">
            <a:extLst>
              <a:ext uri="{FF2B5EF4-FFF2-40B4-BE49-F238E27FC236}">
                <a16:creationId xmlns:a16="http://schemas.microsoft.com/office/drawing/2014/main" id="{9C908419-8B36-4B22-8FFF-DB0EB30335BD}"/>
              </a:ext>
            </a:extLst>
          </p:cNvPr>
          <p:cNvGrpSpPr/>
          <p:nvPr/>
        </p:nvGrpSpPr>
        <p:grpSpPr>
          <a:xfrm rot="21313330" flipV="1">
            <a:off x="2900763" y="-3973950"/>
            <a:ext cx="9144000" cy="9144000"/>
            <a:chOff x="1981200" y="-685800"/>
            <a:chExt cx="8229600" cy="8229600"/>
          </a:xfrm>
        </p:grpSpPr>
        <p:grpSp>
          <p:nvGrpSpPr>
            <p:cNvPr id="1194" name="Group 1193">
              <a:extLst>
                <a:ext uri="{FF2B5EF4-FFF2-40B4-BE49-F238E27FC236}">
                  <a16:creationId xmlns:a16="http://schemas.microsoft.com/office/drawing/2014/main" id="{8CF800C9-B49D-49C5-84E7-C421FC5D3873}"/>
                </a:ext>
              </a:extLst>
            </p:cNvPr>
            <p:cNvGrpSpPr/>
            <p:nvPr/>
          </p:nvGrpSpPr>
          <p:grpSpPr>
            <a:xfrm>
              <a:off x="6600073" y="1846114"/>
              <a:ext cx="2751053" cy="1992342"/>
              <a:chOff x="4699576" y="1871514"/>
              <a:chExt cx="2751053" cy="1992342"/>
            </a:xfrm>
          </p:grpSpPr>
          <p:grpSp>
            <p:nvGrpSpPr>
              <p:cNvPr id="1196" name="Group 1195">
                <a:extLst>
                  <a:ext uri="{FF2B5EF4-FFF2-40B4-BE49-F238E27FC236}">
                    <a16:creationId xmlns:a16="http://schemas.microsoft.com/office/drawing/2014/main" id="{7CEEB3D0-4309-4426-98FA-A0FD54BEA961}"/>
                  </a:ext>
                </a:extLst>
              </p:cNvPr>
              <p:cNvGrpSpPr/>
              <p:nvPr/>
            </p:nvGrpSpPr>
            <p:grpSpPr>
              <a:xfrm rot="1978702">
                <a:off x="4699576" y="187151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1215" name="Group 1214">
                  <a:extLst>
                    <a:ext uri="{FF2B5EF4-FFF2-40B4-BE49-F238E27FC236}">
                      <a16:creationId xmlns:a16="http://schemas.microsoft.com/office/drawing/2014/main" id="{EB7436FE-8BB2-4E32-95E3-FC681E8D597D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1217" name="Rectangle: Single Corner Rounded 17">
                    <a:extLst>
                      <a:ext uri="{FF2B5EF4-FFF2-40B4-BE49-F238E27FC236}">
                        <a16:creationId xmlns:a16="http://schemas.microsoft.com/office/drawing/2014/main" id="{1075336D-944F-4C06-A772-6B3A83C32672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18" name="Rectangle: Single Corner Rounded 17">
                    <a:extLst>
                      <a:ext uri="{FF2B5EF4-FFF2-40B4-BE49-F238E27FC236}">
                        <a16:creationId xmlns:a16="http://schemas.microsoft.com/office/drawing/2014/main" id="{165C5FC7-136A-414C-8DF7-6519AAC45B18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216" name="Isosceles Triangle 1215">
                  <a:extLst>
                    <a:ext uri="{FF2B5EF4-FFF2-40B4-BE49-F238E27FC236}">
                      <a16:creationId xmlns:a16="http://schemas.microsoft.com/office/drawing/2014/main" id="{9D7DF327-7D4C-4147-987B-4EAFF1BA0287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197" name="Group 1196">
                <a:extLst>
                  <a:ext uri="{FF2B5EF4-FFF2-40B4-BE49-F238E27FC236}">
                    <a16:creationId xmlns:a16="http://schemas.microsoft.com/office/drawing/2014/main" id="{7C6A794F-AF9E-4AB9-8CA8-31F1BB10C162}"/>
                  </a:ext>
                </a:extLst>
              </p:cNvPr>
              <p:cNvGrpSpPr/>
              <p:nvPr/>
            </p:nvGrpSpPr>
            <p:grpSpPr>
              <a:xfrm rot="19623132">
                <a:off x="6768695" y="1879392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1203" name="Group 1202">
                  <a:extLst>
                    <a:ext uri="{FF2B5EF4-FFF2-40B4-BE49-F238E27FC236}">
                      <a16:creationId xmlns:a16="http://schemas.microsoft.com/office/drawing/2014/main" id="{8A6F974D-FB17-4707-9AAA-2EF7F29717A8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1213" name="Rectangle: Single Corner Rounded 17">
                    <a:extLst>
                      <a:ext uri="{FF2B5EF4-FFF2-40B4-BE49-F238E27FC236}">
                        <a16:creationId xmlns:a16="http://schemas.microsoft.com/office/drawing/2014/main" id="{7DD77DB3-FE0A-47E6-AE2C-822133407E16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1214" name="Rectangle: Single Corner Rounded 17">
                    <a:extLst>
                      <a:ext uri="{FF2B5EF4-FFF2-40B4-BE49-F238E27FC236}">
                        <a16:creationId xmlns:a16="http://schemas.microsoft.com/office/drawing/2014/main" id="{EE0D9D6B-A438-46FD-B427-78EE89B1495A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204" name="Group 1203">
                  <a:extLst>
                    <a:ext uri="{FF2B5EF4-FFF2-40B4-BE49-F238E27FC236}">
                      <a16:creationId xmlns:a16="http://schemas.microsoft.com/office/drawing/2014/main" id="{D5C5AE60-6C13-43AF-BDFE-0F6BD13D319E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1205" name="Group 1204">
                    <a:extLst>
                      <a:ext uri="{FF2B5EF4-FFF2-40B4-BE49-F238E27FC236}">
                        <a16:creationId xmlns:a16="http://schemas.microsoft.com/office/drawing/2014/main" id="{B8CDE584-3A4E-495C-802E-84BE667EB15D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1209" name="Isosceles Triangle 1208">
                      <a:extLst>
                        <a:ext uri="{FF2B5EF4-FFF2-40B4-BE49-F238E27FC236}">
                          <a16:creationId xmlns:a16="http://schemas.microsoft.com/office/drawing/2014/main" id="{1AE383F1-51F7-4C49-8AD5-4CFA80962C88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10" name="Rectangle 1209">
                      <a:extLst>
                        <a:ext uri="{FF2B5EF4-FFF2-40B4-BE49-F238E27FC236}">
                          <a16:creationId xmlns:a16="http://schemas.microsoft.com/office/drawing/2014/main" id="{4C19C772-8300-4575-BC93-38F1F3866B76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11" name="Rectangle 1210">
                      <a:extLst>
                        <a:ext uri="{FF2B5EF4-FFF2-40B4-BE49-F238E27FC236}">
                          <a16:creationId xmlns:a16="http://schemas.microsoft.com/office/drawing/2014/main" id="{4F07C89D-7961-4246-8D2A-42D89CA3AD0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12" name="Isosceles Triangle 1211">
                      <a:extLst>
                        <a:ext uri="{FF2B5EF4-FFF2-40B4-BE49-F238E27FC236}">
                          <a16:creationId xmlns:a16="http://schemas.microsoft.com/office/drawing/2014/main" id="{ACA1FE29-0CF0-4CEF-B7BD-A23159899849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206" name="Group 1205">
                    <a:extLst>
                      <a:ext uri="{FF2B5EF4-FFF2-40B4-BE49-F238E27FC236}">
                        <a16:creationId xmlns:a16="http://schemas.microsoft.com/office/drawing/2014/main" id="{F2E6201C-7708-4A31-9330-69A173509B53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1207" name="Freeform: Shape 1206">
                      <a:extLst>
                        <a:ext uri="{FF2B5EF4-FFF2-40B4-BE49-F238E27FC236}">
                          <a16:creationId xmlns:a16="http://schemas.microsoft.com/office/drawing/2014/main" id="{0A0B1B6E-491F-4DC6-BF33-9FAED63E31EE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08" name="Cylinder 1207">
                      <a:extLst>
                        <a:ext uri="{FF2B5EF4-FFF2-40B4-BE49-F238E27FC236}">
                          <a16:creationId xmlns:a16="http://schemas.microsoft.com/office/drawing/2014/main" id="{9C4D51C2-BE16-45B8-B623-D01E9C531EBE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98" name="Group 1197">
                <a:extLst>
                  <a:ext uri="{FF2B5EF4-FFF2-40B4-BE49-F238E27FC236}">
                    <a16:creationId xmlns:a16="http://schemas.microsoft.com/office/drawing/2014/main" id="{0B208FB0-C5FA-4430-BBEE-AC29AB6635D7}"/>
                  </a:ext>
                </a:extLst>
              </p:cNvPr>
              <p:cNvGrpSpPr/>
              <p:nvPr/>
            </p:nvGrpSpPr>
            <p:grpSpPr>
              <a:xfrm>
                <a:off x="5917413" y="1913124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1199" name="Group 1198">
                  <a:extLst>
                    <a:ext uri="{FF2B5EF4-FFF2-40B4-BE49-F238E27FC236}">
                      <a16:creationId xmlns:a16="http://schemas.microsoft.com/office/drawing/2014/main" id="{DC6736BD-0CCE-4D87-9424-2994126B4C24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1201" name="Rectangle 1200">
                    <a:extLst>
                      <a:ext uri="{FF2B5EF4-FFF2-40B4-BE49-F238E27FC236}">
                        <a16:creationId xmlns:a16="http://schemas.microsoft.com/office/drawing/2014/main" id="{A2BA66A1-E02C-4AEA-871F-7EA9EA20FA7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1202" name="Rectangle: Rounded Corners 1201">
                    <a:extLst>
                      <a:ext uri="{FF2B5EF4-FFF2-40B4-BE49-F238E27FC236}">
                        <a16:creationId xmlns:a16="http://schemas.microsoft.com/office/drawing/2014/main" id="{AC25AF07-419C-4217-A2C9-817FD118294F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1200" name="Star: 7 Points 1199">
                  <a:extLst>
                    <a:ext uri="{FF2B5EF4-FFF2-40B4-BE49-F238E27FC236}">
                      <a16:creationId xmlns:a16="http://schemas.microsoft.com/office/drawing/2014/main" id="{8E9E2AF2-5788-4BF4-BDA1-B3ECF45A7D53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1195" name="Oval 1194">
              <a:extLst>
                <a:ext uri="{FF2B5EF4-FFF2-40B4-BE49-F238E27FC236}">
                  <a16:creationId xmlns:a16="http://schemas.microsoft.com/office/drawing/2014/main" id="{3F0C9482-5F95-4128-883A-CA303563B39F}"/>
                </a:ext>
              </a:extLst>
            </p:cNvPr>
            <p:cNvSpPr/>
            <p:nvPr/>
          </p:nvSpPr>
          <p:spPr>
            <a:xfrm>
              <a:off x="1981200" y="-685800"/>
              <a:ext cx="8229600" cy="822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9" name="Group 1218">
            <a:extLst>
              <a:ext uri="{FF2B5EF4-FFF2-40B4-BE49-F238E27FC236}">
                <a16:creationId xmlns:a16="http://schemas.microsoft.com/office/drawing/2014/main" id="{462EE19D-8378-4A20-AA8B-9AF9F090B2F4}"/>
              </a:ext>
            </a:extLst>
          </p:cNvPr>
          <p:cNvGrpSpPr/>
          <p:nvPr/>
        </p:nvGrpSpPr>
        <p:grpSpPr>
          <a:xfrm rot="13860398" flipV="1">
            <a:off x="5519199" y="1370697"/>
            <a:ext cx="9144000" cy="9144000"/>
            <a:chOff x="1981200" y="-685800"/>
            <a:chExt cx="8229600" cy="8229600"/>
          </a:xfrm>
        </p:grpSpPr>
        <p:grpSp>
          <p:nvGrpSpPr>
            <p:cNvPr id="1220" name="Group 1219">
              <a:extLst>
                <a:ext uri="{FF2B5EF4-FFF2-40B4-BE49-F238E27FC236}">
                  <a16:creationId xmlns:a16="http://schemas.microsoft.com/office/drawing/2014/main" id="{4B317510-A477-46E9-A52C-1DB1F1B8E64E}"/>
                </a:ext>
              </a:extLst>
            </p:cNvPr>
            <p:cNvGrpSpPr/>
            <p:nvPr/>
          </p:nvGrpSpPr>
          <p:grpSpPr>
            <a:xfrm>
              <a:off x="6600073" y="1846114"/>
              <a:ext cx="2751053" cy="1992342"/>
              <a:chOff x="4699576" y="1871514"/>
              <a:chExt cx="2751053" cy="1992342"/>
            </a:xfrm>
          </p:grpSpPr>
          <p:grpSp>
            <p:nvGrpSpPr>
              <p:cNvPr id="1222" name="Group 1221">
                <a:extLst>
                  <a:ext uri="{FF2B5EF4-FFF2-40B4-BE49-F238E27FC236}">
                    <a16:creationId xmlns:a16="http://schemas.microsoft.com/office/drawing/2014/main" id="{4450406A-0E32-4A6B-8B47-9BB9C972E84D}"/>
                  </a:ext>
                </a:extLst>
              </p:cNvPr>
              <p:cNvGrpSpPr/>
              <p:nvPr/>
            </p:nvGrpSpPr>
            <p:grpSpPr>
              <a:xfrm rot="1978702">
                <a:off x="4699576" y="187151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1241" name="Group 1240">
                  <a:extLst>
                    <a:ext uri="{FF2B5EF4-FFF2-40B4-BE49-F238E27FC236}">
                      <a16:creationId xmlns:a16="http://schemas.microsoft.com/office/drawing/2014/main" id="{83C9975F-C5E2-458B-BCB6-649821C16361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1243" name="Rectangle: Single Corner Rounded 17">
                    <a:extLst>
                      <a:ext uri="{FF2B5EF4-FFF2-40B4-BE49-F238E27FC236}">
                        <a16:creationId xmlns:a16="http://schemas.microsoft.com/office/drawing/2014/main" id="{59DC5114-21A2-4DA0-B6C1-D6CB9CE62F48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4" name="Rectangle: Single Corner Rounded 17">
                    <a:extLst>
                      <a:ext uri="{FF2B5EF4-FFF2-40B4-BE49-F238E27FC236}">
                        <a16:creationId xmlns:a16="http://schemas.microsoft.com/office/drawing/2014/main" id="{2C87FD8B-9B1F-4137-9249-0C048FB37910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242" name="Isosceles Triangle 1241">
                  <a:extLst>
                    <a:ext uri="{FF2B5EF4-FFF2-40B4-BE49-F238E27FC236}">
                      <a16:creationId xmlns:a16="http://schemas.microsoft.com/office/drawing/2014/main" id="{900F3FB0-B81B-410C-B483-8243932A2A54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223" name="Group 1222">
                <a:extLst>
                  <a:ext uri="{FF2B5EF4-FFF2-40B4-BE49-F238E27FC236}">
                    <a16:creationId xmlns:a16="http://schemas.microsoft.com/office/drawing/2014/main" id="{BA849BE0-FA65-4417-8914-61EAC19F80B2}"/>
                  </a:ext>
                </a:extLst>
              </p:cNvPr>
              <p:cNvGrpSpPr/>
              <p:nvPr/>
            </p:nvGrpSpPr>
            <p:grpSpPr>
              <a:xfrm rot="19623132">
                <a:off x="6768695" y="1879392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1229" name="Group 1228">
                  <a:extLst>
                    <a:ext uri="{FF2B5EF4-FFF2-40B4-BE49-F238E27FC236}">
                      <a16:creationId xmlns:a16="http://schemas.microsoft.com/office/drawing/2014/main" id="{2580C76E-A754-4470-A57A-7E7227524168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1239" name="Rectangle: Single Corner Rounded 17">
                    <a:extLst>
                      <a:ext uri="{FF2B5EF4-FFF2-40B4-BE49-F238E27FC236}">
                        <a16:creationId xmlns:a16="http://schemas.microsoft.com/office/drawing/2014/main" id="{EA1BF2D5-5F43-437F-A8FF-DA0A9BF22A3C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1240" name="Rectangle: Single Corner Rounded 17">
                    <a:extLst>
                      <a:ext uri="{FF2B5EF4-FFF2-40B4-BE49-F238E27FC236}">
                        <a16:creationId xmlns:a16="http://schemas.microsoft.com/office/drawing/2014/main" id="{58799F27-A1C8-4B7E-B4D8-2B81BF3A8403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230" name="Group 1229">
                  <a:extLst>
                    <a:ext uri="{FF2B5EF4-FFF2-40B4-BE49-F238E27FC236}">
                      <a16:creationId xmlns:a16="http://schemas.microsoft.com/office/drawing/2014/main" id="{41051A38-5F75-4F90-BF88-88FDFF908DE7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1231" name="Group 1230">
                    <a:extLst>
                      <a:ext uri="{FF2B5EF4-FFF2-40B4-BE49-F238E27FC236}">
                        <a16:creationId xmlns:a16="http://schemas.microsoft.com/office/drawing/2014/main" id="{17C9CD1A-C297-4331-AF4E-1222791D4871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1235" name="Isosceles Triangle 1234">
                      <a:extLst>
                        <a:ext uri="{FF2B5EF4-FFF2-40B4-BE49-F238E27FC236}">
                          <a16:creationId xmlns:a16="http://schemas.microsoft.com/office/drawing/2014/main" id="{1EA4C629-B219-45C2-ADEE-63DC329B2E19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36" name="Rectangle 1235">
                      <a:extLst>
                        <a:ext uri="{FF2B5EF4-FFF2-40B4-BE49-F238E27FC236}">
                          <a16:creationId xmlns:a16="http://schemas.microsoft.com/office/drawing/2014/main" id="{8C10CDD8-BB37-4A94-82BA-CB6A11AE5DE4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37" name="Rectangle 1236">
                      <a:extLst>
                        <a:ext uri="{FF2B5EF4-FFF2-40B4-BE49-F238E27FC236}">
                          <a16:creationId xmlns:a16="http://schemas.microsoft.com/office/drawing/2014/main" id="{1FCCBE73-CDA6-4364-A13E-EAD280FC628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38" name="Isosceles Triangle 1237">
                      <a:extLst>
                        <a:ext uri="{FF2B5EF4-FFF2-40B4-BE49-F238E27FC236}">
                          <a16:creationId xmlns:a16="http://schemas.microsoft.com/office/drawing/2014/main" id="{75A34A33-C484-4B99-93F8-E0B9E6C29FF3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232" name="Group 1231">
                    <a:extLst>
                      <a:ext uri="{FF2B5EF4-FFF2-40B4-BE49-F238E27FC236}">
                        <a16:creationId xmlns:a16="http://schemas.microsoft.com/office/drawing/2014/main" id="{4448E567-4554-4D00-ADA0-49D2EEA407BF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1233" name="Freeform: Shape 1232">
                      <a:extLst>
                        <a:ext uri="{FF2B5EF4-FFF2-40B4-BE49-F238E27FC236}">
                          <a16:creationId xmlns:a16="http://schemas.microsoft.com/office/drawing/2014/main" id="{E38D5C45-9155-4864-A67E-1CB0EA01CB7C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1234" name="Cylinder 1233">
                      <a:extLst>
                        <a:ext uri="{FF2B5EF4-FFF2-40B4-BE49-F238E27FC236}">
                          <a16:creationId xmlns:a16="http://schemas.microsoft.com/office/drawing/2014/main" id="{CFF74854-2B71-4235-9FCF-68BB9EA64C07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F1FE4D48-69E0-4C47-A348-CCA59E2FA60A}"/>
                  </a:ext>
                </a:extLst>
              </p:cNvPr>
              <p:cNvGrpSpPr/>
              <p:nvPr/>
            </p:nvGrpSpPr>
            <p:grpSpPr>
              <a:xfrm>
                <a:off x="5917413" y="1913124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1225" name="Group 1224">
                  <a:extLst>
                    <a:ext uri="{FF2B5EF4-FFF2-40B4-BE49-F238E27FC236}">
                      <a16:creationId xmlns:a16="http://schemas.microsoft.com/office/drawing/2014/main" id="{003B7B1D-05AA-419B-ACE4-454727B9E39C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1227" name="Rectangle 1226">
                    <a:extLst>
                      <a:ext uri="{FF2B5EF4-FFF2-40B4-BE49-F238E27FC236}">
                        <a16:creationId xmlns:a16="http://schemas.microsoft.com/office/drawing/2014/main" id="{33D0E6B2-5BD9-4D7E-964A-D0076C40C5BE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1228" name="Rectangle: Rounded Corners 1227">
                    <a:extLst>
                      <a:ext uri="{FF2B5EF4-FFF2-40B4-BE49-F238E27FC236}">
                        <a16:creationId xmlns:a16="http://schemas.microsoft.com/office/drawing/2014/main" id="{49EE71BF-C918-4EDB-A62F-D272EE972499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1226" name="Star: 7 Points 1225">
                  <a:extLst>
                    <a:ext uri="{FF2B5EF4-FFF2-40B4-BE49-F238E27FC236}">
                      <a16:creationId xmlns:a16="http://schemas.microsoft.com/office/drawing/2014/main" id="{93105AAE-C476-46FB-BBF1-F01B978ED28B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1221" name="Oval 1220">
              <a:extLst>
                <a:ext uri="{FF2B5EF4-FFF2-40B4-BE49-F238E27FC236}">
                  <a16:creationId xmlns:a16="http://schemas.microsoft.com/office/drawing/2014/main" id="{A59FD8B3-FC93-4558-8DD1-B74B16D4DD94}"/>
                </a:ext>
              </a:extLst>
            </p:cNvPr>
            <p:cNvSpPr/>
            <p:nvPr/>
          </p:nvSpPr>
          <p:spPr>
            <a:xfrm>
              <a:off x="1981200" y="-685800"/>
              <a:ext cx="8229600" cy="82296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5" name="Arc 1244">
            <a:extLst>
              <a:ext uri="{FF2B5EF4-FFF2-40B4-BE49-F238E27FC236}">
                <a16:creationId xmlns:a16="http://schemas.microsoft.com/office/drawing/2014/main" id="{B8AA14F2-11A9-4389-B117-133C5CDC58D1}"/>
              </a:ext>
            </a:extLst>
          </p:cNvPr>
          <p:cNvSpPr/>
          <p:nvPr/>
        </p:nvSpPr>
        <p:spPr>
          <a:xfrm>
            <a:off x="3338949" y="-3532896"/>
            <a:ext cx="8321040" cy="8321040"/>
          </a:xfrm>
          <a:prstGeom prst="arc">
            <a:avLst>
              <a:gd name="adj1" fmla="val 21341160"/>
              <a:gd name="adj2" fmla="val 23083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Arc 1245">
            <a:extLst>
              <a:ext uri="{FF2B5EF4-FFF2-40B4-BE49-F238E27FC236}">
                <a16:creationId xmlns:a16="http://schemas.microsoft.com/office/drawing/2014/main" id="{1ECCD8AC-A075-49AE-9A34-4ECC7AD06F82}"/>
              </a:ext>
            </a:extLst>
          </p:cNvPr>
          <p:cNvSpPr/>
          <p:nvPr/>
        </p:nvSpPr>
        <p:spPr>
          <a:xfrm>
            <a:off x="5888199" y="1778590"/>
            <a:ext cx="8321040" cy="8321040"/>
          </a:xfrm>
          <a:prstGeom prst="arc">
            <a:avLst>
              <a:gd name="adj1" fmla="val 13920038"/>
              <a:gd name="adj2" fmla="val 1454598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7" name="Group 1246">
            <a:extLst>
              <a:ext uri="{FF2B5EF4-FFF2-40B4-BE49-F238E27FC236}">
                <a16:creationId xmlns:a16="http://schemas.microsoft.com/office/drawing/2014/main" id="{3603FB71-6FF1-411C-A42B-2811BDA842BD}"/>
              </a:ext>
            </a:extLst>
          </p:cNvPr>
          <p:cNvGrpSpPr/>
          <p:nvPr/>
        </p:nvGrpSpPr>
        <p:grpSpPr>
          <a:xfrm rot="5687118" flipH="1">
            <a:off x="8797140" y="4931182"/>
            <a:ext cx="517995" cy="2502717"/>
            <a:chOff x="10764539" y="1475264"/>
            <a:chExt cx="668226" cy="3228565"/>
          </a:xfrm>
        </p:grpSpPr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02FC5443-AA4C-4867-AA8C-1E2FAEC5C8DC}"/>
                </a:ext>
              </a:extLst>
            </p:cNvPr>
            <p:cNvSpPr/>
            <p:nvPr/>
          </p:nvSpPr>
          <p:spPr>
            <a:xfrm rot="21178441">
              <a:off x="10938255" y="1633623"/>
              <a:ext cx="312002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249" name="Rectangle 1248">
              <a:extLst>
                <a:ext uri="{FF2B5EF4-FFF2-40B4-BE49-F238E27FC236}">
                  <a16:creationId xmlns:a16="http://schemas.microsoft.com/office/drawing/2014/main" id="{4BFA02D0-B469-47EE-A2EA-73F17B575AAF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250" name="Isosceles Triangle 1249">
              <a:extLst>
                <a:ext uri="{FF2B5EF4-FFF2-40B4-BE49-F238E27FC236}">
                  <a16:creationId xmlns:a16="http://schemas.microsoft.com/office/drawing/2014/main" id="{D817136E-C803-4864-A113-3E39F1A716E7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251" name="Isosceles Triangle 1250">
              <a:extLst>
                <a:ext uri="{FF2B5EF4-FFF2-40B4-BE49-F238E27FC236}">
                  <a16:creationId xmlns:a16="http://schemas.microsoft.com/office/drawing/2014/main" id="{08C1385B-0AEC-47A6-8102-62ABB6B7A50F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1252" name="Group 1251">
            <a:extLst>
              <a:ext uri="{FF2B5EF4-FFF2-40B4-BE49-F238E27FC236}">
                <a16:creationId xmlns:a16="http://schemas.microsoft.com/office/drawing/2014/main" id="{9AEEE96B-3D74-45C9-81AA-99FFCF402B04}"/>
              </a:ext>
            </a:extLst>
          </p:cNvPr>
          <p:cNvGrpSpPr/>
          <p:nvPr/>
        </p:nvGrpSpPr>
        <p:grpSpPr>
          <a:xfrm rot="13986015" flipH="1">
            <a:off x="8717476" y="5294858"/>
            <a:ext cx="517995" cy="2502717"/>
            <a:chOff x="10764539" y="1475264"/>
            <a:chExt cx="668226" cy="3228565"/>
          </a:xfrm>
        </p:grpSpPr>
        <p:sp>
          <p:nvSpPr>
            <p:cNvPr id="1253" name="Rectangle 1252">
              <a:extLst>
                <a:ext uri="{FF2B5EF4-FFF2-40B4-BE49-F238E27FC236}">
                  <a16:creationId xmlns:a16="http://schemas.microsoft.com/office/drawing/2014/main" id="{40567EEC-2587-4318-A55B-B5E92F030DD6}"/>
                </a:ext>
              </a:extLst>
            </p:cNvPr>
            <p:cNvSpPr/>
            <p:nvPr/>
          </p:nvSpPr>
          <p:spPr>
            <a:xfrm rot="21178441">
              <a:off x="10938255" y="1633623"/>
              <a:ext cx="312002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254" name="Rectangle 1253">
              <a:extLst>
                <a:ext uri="{FF2B5EF4-FFF2-40B4-BE49-F238E27FC236}">
                  <a16:creationId xmlns:a16="http://schemas.microsoft.com/office/drawing/2014/main" id="{6EED59F3-52F0-4795-A776-DF1C7B442C2D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255" name="Isosceles Triangle 1254">
              <a:extLst>
                <a:ext uri="{FF2B5EF4-FFF2-40B4-BE49-F238E27FC236}">
                  <a16:creationId xmlns:a16="http://schemas.microsoft.com/office/drawing/2014/main" id="{35F2680F-9954-4C3A-913C-D88756DC9BF6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256" name="Isosceles Triangle 1255">
              <a:extLst>
                <a:ext uri="{FF2B5EF4-FFF2-40B4-BE49-F238E27FC236}">
                  <a16:creationId xmlns:a16="http://schemas.microsoft.com/office/drawing/2014/main" id="{B1E54CE8-D11D-44F4-9421-D39E4B1B30C2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sp>
        <p:nvSpPr>
          <p:cNvPr id="1257" name="TextBox 1256">
            <a:extLst>
              <a:ext uri="{FF2B5EF4-FFF2-40B4-BE49-F238E27FC236}">
                <a16:creationId xmlns:a16="http://schemas.microsoft.com/office/drawing/2014/main" id="{78D01382-8154-40B9-9C73-C083803A20E0}"/>
              </a:ext>
            </a:extLst>
          </p:cNvPr>
          <p:cNvSpPr txBox="1"/>
          <p:nvPr/>
        </p:nvSpPr>
        <p:spPr>
          <a:xfrm>
            <a:off x="558033" y="3671790"/>
            <a:ext cx="56559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sym typeface="Wingdings" panose="05000000000000000000" pitchFamily="2" charset="2"/>
              </a:rPr>
              <a:t>C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 উপর একটি বৃত্তচাপ আঁকি, যেন এটি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 -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 করি।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58" name="TextBox 1257">
            <a:extLst>
              <a:ext uri="{FF2B5EF4-FFF2-40B4-BE49-F238E27FC236}">
                <a16:creationId xmlns:a16="http://schemas.microsoft.com/office/drawing/2014/main" id="{25544B62-1410-4C43-87F9-314394F0FE10}"/>
              </a:ext>
            </a:extLst>
          </p:cNvPr>
          <p:cNvSpPr txBox="1"/>
          <p:nvPr/>
        </p:nvSpPr>
        <p:spPr>
          <a:xfrm>
            <a:off x="547238" y="2897725"/>
            <a:ext cx="565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sym typeface="Wingdings" panose="05000000000000000000" pitchFamily="2" charset="2"/>
              </a:rPr>
              <a:t>BC</a:t>
            </a:r>
            <a:r>
              <a:rPr lang="bn-IN" sz="4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লম্ব আঁকি।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" name="TextBox 1258">
                <a:extLst>
                  <a:ext uri="{FF2B5EF4-FFF2-40B4-BE49-F238E27FC236}">
                    <a16:creationId xmlns:a16="http://schemas.microsoft.com/office/drawing/2014/main" id="{2646FC5A-C866-4667-B341-2D28CE6F8CA9}"/>
                  </a:ext>
                </a:extLst>
              </p:cNvPr>
              <p:cNvSpPr txBox="1"/>
              <p:nvPr/>
            </p:nvSpPr>
            <p:spPr>
              <a:xfrm>
                <a:off x="590007" y="5564458"/>
                <a:ext cx="58238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ym typeface="Wingdings" panose="05000000000000000000" pitchFamily="2" charset="2"/>
                  </a:rPr>
                  <a:t>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তাহলে,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𝐴𝐵𝐶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-ই উদ্দিষ্ট ত্রিভুজ।</a:t>
                </a:r>
                <a:endParaRPr lang="en-US" sz="2800" dirty="0"/>
              </a:p>
            </p:txBody>
          </p:sp>
        </mc:Choice>
        <mc:Fallback xmlns="">
          <p:sp>
            <p:nvSpPr>
              <p:cNvPr id="1259" name="TextBox 1258">
                <a:extLst>
                  <a:ext uri="{FF2B5EF4-FFF2-40B4-BE49-F238E27FC236}">
                    <a16:creationId xmlns:a16="http://schemas.microsoft.com/office/drawing/2014/main" id="{2646FC5A-C866-4667-B341-2D28CE6F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7" y="5564458"/>
                <a:ext cx="5823857" cy="707886"/>
              </a:xfrm>
              <a:prstGeom prst="rect">
                <a:avLst/>
              </a:prstGeom>
              <a:blipFill>
                <a:blip r:embed="rId4"/>
                <a:stretch>
                  <a:fillRect l="-377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1.11111E-6 L 0.25847 0.0006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9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6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56 L 0.01706 0.705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57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160000">
                                      <p:cBhvr>
                                        <p:cTn id="84" dur="2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1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1354 -0.0027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95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13" dur="2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440000">
                                      <p:cBhvr>
                                        <p:cTn id="134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1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"/>
                            </p:stCondLst>
                            <p:childTnLst>
                              <p:par>
                                <p:cTn id="1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0039 -0.63472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73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87" dur="1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00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8776 -0.50996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-2550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4" grpId="0"/>
      <p:bldP spid="1095" grpId="0"/>
      <p:bldP spid="1096" grpId="0"/>
      <p:bldP spid="1097" grpId="0"/>
      <p:bldP spid="1098" grpId="0"/>
      <p:bldP spid="1099" grpId="0"/>
      <p:bldP spid="1100" grpId="0"/>
      <p:bldP spid="1128" grpId="0"/>
      <p:bldP spid="1166" grpId="0" animBg="1"/>
      <p:bldP spid="1245" grpId="0" animBg="1"/>
      <p:bldP spid="1246" grpId="0" animBg="1"/>
      <p:bldP spid="1257" grpId="0"/>
      <p:bldP spid="1258" grpId="0"/>
      <p:bldP spid="12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3563EE6-9A60-4873-8DEB-A0C799F2D4BF}"/>
              </a:ext>
            </a:extLst>
          </p:cNvPr>
          <p:cNvGrpSpPr/>
          <p:nvPr/>
        </p:nvGrpSpPr>
        <p:grpSpPr>
          <a:xfrm>
            <a:off x="4016829" y="457200"/>
            <a:ext cx="3624943" cy="827314"/>
            <a:chOff x="4648199" y="2089200"/>
            <a:chExt cx="3624943" cy="802955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0B98283-AEB2-4403-88E4-313F07942DF8}"/>
                </a:ext>
              </a:extLst>
            </p:cNvPr>
            <p:cNvGrpSpPr/>
            <p:nvPr/>
          </p:nvGrpSpPr>
          <p:grpSpPr>
            <a:xfrm>
              <a:off x="4648199" y="2089200"/>
              <a:ext cx="3624943" cy="762857"/>
              <a:chOff x="2978247" y="2089200"/>
              <a:chExt cx="6296413" cy="707571"/>
            </a:xfrm>
          </p:grpSpPr>
          <p:sp>
            <p:nvSpPr>
              <p:cNvPr id="185" name="Isosceles Triangle 184">
                <a:extLst>
                  <a:ext uri="{FF2B5EF4-FFF2-40B4-BE49-F238E27FC236}">
                    <a16:creationId xmlns:a16="http://schemas.microsoft.com/office/drawing/2014/main" id="{27B19B6B-99A0-417A-BBD7-38B3971EA8CC}"/>
                  </a:ext>
                </a:extLst>
              </p:cNvPr>
              <p:cNvSpPr/>
              <p:nvPr/>
            </p:nvSpPr>
            <p:spPr>
              <a:xfrm rot="5400000">
                <a:off x="2893394" y="2174053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Diagonal Corners Snipped 185">
                <a:extLst>
                  <a:ext uri="{FF2B5EF4-FFF2-40B4-BE49-F238E27FC236}">
                    <a16:creationId xmlns:a16="http://schemas.microsoft.com/office/drawing/2014/main" id="{414CD795-F05E-4F56-B654-B2312E38A86D}"/>
                  </a:ext>
                </a:extLst>
              </p:cNvPr>
              <p:cNvSpPr/>
              <p:nvPr/>
            </p:nvSpPr>
            <p:spPr>
              <a:xfrm>
                <a:off x="3505200" y="2111829"/>
                <a:ext cx="5246915" cy="664029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Isosceles Triangle 186">
                <a:extLst>
                  <a:ext uri="{FF2B5EF4-FFF2-40B4-BE49-F238E27FC236}">
                    <a16:creationId xmlns:a16="http://schemas.microsoft.com/office/drawing/2014/main" id="{BC03B348-94C2-4336-A8C5-39E961110792}"/>
                  </a:ext>
                </a:extLst>
              </p:cNvPr>
              <p:cNvSpPr/>
              <p:nvPr/>
            </p:nvSpPr>
            <p:spPr>
              <a:xfrm rot="16200000">
                <a:off x="8695483" y="2217595"/>
                <a:ext cx="664029" cy="494324"/>
              </a:xfrm>
              <a:prstGeom prst="triangle">
                <a:avLst>
                  <a:gd name="adj" fmla="val 50518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7E91E5E-47A6-4308-ACD1-1C29813BB84D}"/>
                </a:ext>
              </a:extLst>
            </p:cNvPr>
            <p:cNvSpPr txBox="1"/>
            <p:nvPr/>
          </p:nvSpPr>
          <p:spPr>
            <a:xfrm>
              <a:off x="5323115" y="2122714"/>
              <a:ext cx="24166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কাজঃ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66548EF8-3D6F-4EAD-8A2B-020F04F0D406}"/>
              </a:ext>
            </a:extLst>
          </p:cNvPr>
          <p:cNvSpPr txBox="1"/>
          <p:nvPr/>
        </p:nvSpPr>
        <p:spPr>
          <a:xfrm>
            <a:off x="867267" y="4397612"/>
            <a:ext cx="10793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সমকোণী ত্রিভুজের অতিভুজ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অপর একটি বাহু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আছে , ত্রিভুজ আঁকতে পারবে।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17000DD-DAA0-48EA-B807-1B2647124DA0}"/>
              </a:ext>
            </a:extLst>
          </p:cNvPr>
          <p:cNvCxnSpPr>
            <a:cxnSpLocks/>
          </p:cNvCxnSpPr>
          <p:nvPr/>
        </p:nvCxnSpPr>
        <p:spPr>
          <a:xfrm>
            <a:off x="4480683" y="2331847"/>
            <a:ext cx="2065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E7CAD1F4-6CDD-45E5-99E0-E37120AC4B11}"/>
              </a:ext>
            </a:extLst>
          </p:cNvPr>
          <p:cNvSpPr txBox="1"/>
          <p:nvPr/>
        </p:nvSpPr>
        <p:spPr>
          <a:xfrm>
            <a:off x="4058816" y="2416358"/>
            <a:ext cx="51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04BF012-1829-4BC9-A58E-0CAF3BCADEDA}"/>
              </a:ext>
            </a:extLst>
          </p:cNvPr>
          <p:cNvSpPr txBox="1"/>
          <p:nvPr/>
        </p:nvSpPr>
        <p:spPr>
          <a:xfrm>
            <a:off x="4104867" y="1947185"/>
            <a:ext cx="51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43DBD60-737B-4EC1-9B2A-13DA7F94457A}"/>
              </a:ext>
            </a:extLst>
          </p:cNvPr>
          <p:cNvCxnSpPr>
            <a:cxnSpLocks/>
          </p:cNvCxnSpPr>
          <p:nvPr/>
        </p:nvCxnSpPr>
        <p:spPr>
          <a:xfrm>
            <a:off x="4508112" y="2812997"/>
            <a:ext cx="32497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Isosceles Triangle 313">
            <a:extLst>
              <a:ext uri="{FF2B5EF4-FFF2-40B4-BE49-F238E27FC236}">
                <a16:creationId xmlns:a16="http://schemas.microsoft.com/office/drawing/2014/main" id="{D1891341-5D6B-433E-9C15-DB42BA4E5E35}"/>
              </a:ext>
            </a:extLst>
          </p:cNvPr>
          <p:cNvSpPr/>
          <p:nvPr/>
        </p:nvSpPr>
        <p:spPr>
          <a:xfrm rot="16200000">
            <a:off x="280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Isosceles Triangle 314">
            <a:extLst>
              <a:ext uri="{FF2B5EF4-FFF2-40B4-BE49-F238E27FC236}">
                <a16:creationId xmlns:a16="http://schemas.microsoft.com/office/drawing/2014/main" id="{776DA9EF-6B8C-4770-B492-FF506B71734D}"/>
              </a:ext>
            </a:extLst>
          </p:cNvPr>
          <p:cNvSpPr/>
          <p:nvPr/>
        </p:nvSpPr>
        <p:spPr>
          <a:xfrm rot="16200000">
            <a:off x="864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" name="Isosceles Triangle 315">
            <a:extLst>
              <a:ext uri="{FF2B5EF4-FFF2-40B4-BE49-F238E27FC236}">
                <a16:creationId xmlns:a16="http://schemas.microsoft.com/office/drawing/2014/main" id="{E3F4501D-BCF9-455E-8965-3D400A431FDE}"/>
              </a:ext>
            </a:extLst>
          </p:cNvPr>
          <p:cNvSpPr/>
          <p:nvPr/>
        </p:nvSpPr>
        <p:spPr>
          <a:xfrm rot="16200000">
            <a:off x="1448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" name="Isosceles Triangle 316">
            <a:extLst>
              <a:ext uri="{FF2B5EF4-FFF2-40B4-BE49-F238E27FC236}">
                <a16:creationId xmlns:a16="http://schemas.microsoft.com/office/drawing/2014/main" id="{081CD0DD-39EA-420F-AF7E-A0A26F669B06}"/>
              </a:ext>
            </a:extLst>
          </p:cNvPr>
          <p:cNvSpPr/>
          <p:nvPr/>
        </p:nvSpPr>
        <p:spPr>
          <a:xfrm rot="16200000">
            <a:off x="20838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8" name="Isosceles Triangle 317">
            <a:extLst>
              <a:ext uri="{FF2B5EF4-FFF2-40B4-BE49-F238E27FC236}">
                <a16:creationId xmlns:a16="http://schemas.microsoft.com/office/drawing/2014/main" id="{23C5475D-3DF9-46DF-9F4F-25058F33EA61}"/>
              </a:ext>
            </a:extLst>
          </p:cNvPr>
          <p:cNvSpPr/>
          <p:nvPr/>
        </p:nvSpPr>
        <p:spPr>
          <a:xfrm rot="16200000">
            <a:off x="2668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9" name="Isosceles Triangle 318">
            <a:extLst>
              <a:ext uri="{FF2B5EF4-FFF2-40B4-BE49-F238E27FC236}">
                <a16:creationId xmlns:a16="http://schemas.microsoft.com/office/drawing/2014/main" id="{F1839C69-70DD-433C-B873-A62BCB6B18D9}"/>
              </a:ext>
            </a:extLst>
          </p:cNvPr>
          <p:cNvSpPr/>
          <p:nvPr/>
        </p:nvSpPr>
        <p:spPr>
          <a:xfrm rot="16200000">
            <a:off x="3252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Isosceles Triangle 319">
            <a:extLst>
              <a:ext uri="{FF2B5EF4-FFF2-40B4-BE49-F238E27FC236}">
                <a16:creationId xmlns:a16="http://schemas.microsoft.com/office/drawing/2014/main" id="{57FEC436-2656-40CE-A5FC-58568DF6B192}"/>
              </a:ext>
            </a:extLst>
          </p:cNvPr>
          <p:cNvSpPr/>
          <p:nvPr/>
        </p:nvSpPr>
        <p:spPr>
          <a:xfrm rot="16200000">
            <a:off x="38364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1" name="Isosceles Triangle 320">
            <a:extLst>
              <a:ext uri="{FF2B5EF4-FFF2-40B4-BE49-F238E27FC236}">
                <a16:creationId xmlns:a16="http://schemas.microsoft.com/office/drawing/2014/main" id="{F60A5B16-8354-43F9-880E-9EFCC7888DED}"/>
              </a:ext>
            </a:extLst>
          </p:cNvPr>
          <p:cNvSpPr/>
          <p:nvPr/>
        </p:nvSpPr>
        <p:spPr>
          <a:xfrm rot="16200000">
            <a:off x="4471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2" name="Isosceles Triangle 321">
            <a:extLst>
              <a:ext uri="{FF2B5EF4-FFF2-40B4-BE49-F238E27FC236}">
                <a16:creationId xmlns:a16="http://schemas.microsoft.com/office/drawing/2014/main" id="{351B2E3C-575A-446A-8DD0-BF63F895B44A}"/>
              </a:ext>
            </a:extLst>
          </p:cNvPr>
          <p:cNvSpPr/>
          <p:nvPr/>
        </p:nvSpPr>
        <p:spPr>
          <a:xfrm rot="16200000">
            <a:off x="5055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3" name="Isosceles Triangle 322">
            <a:extLst>
              <a:ext uri="{FF2B5EF4-FFF2-40B4-BE49-F238E27FC236}">
                <a16:creationId xmlns:a16="http://schemas.microsoft.com/office/drawing/2014/main" id="{B4B743B4-8EC9-4EFA-B857-03296FF238EF}"/>
              </a:ext>
            </a:extLst>
          </p:cNvPr>
          <p:cNvSpPr/>
          <p:nvPr/>
        </p:nvSpPr>
        <p:spPr>
          <a:xfrm rot="16200000">
            <a:off x="5639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4" name="Isosceles Triangle 323">
            <a:extLst>
              <a:ext uri="{FF2B5EF4-FFF2-40B4-BE49-F238E27FC236}">
                <a16:creationId xmlns:a16="http://schemas.microsoft.com/office/drawing/2014/main" id="{4AF951FD-DD01-49B7-B908-25BE943E5087}"/>
              </a:ext>
            </a:extLst>
          </p:cNvPr>
          <p:cNvSpPr/>
          <p:nvPr/>
        </p:nvSpPr>
        <p:spPr>
          <a:xfrm rot="16200000">
            <a:off x="62240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5" name="Isosceles Triangle 324">
            <a:extLst>
              <a:ext uri="{FF2B5EF4-FFF2-40B4-BE49-F238E27FC236}">
                <a16:creationId xmlns:a16="http://schemas.microsoft.com/office/drawing/2014/main" id="{869B5859-BC95-4445-ACFA-642E28C60D80}"/>
              </a:ext>
            </a:extLst>
          </p:cNvPr>
          <p:cNvSpPr/>
          <p:nvPr/>
        </p:nvSpPr>
        <p:spPr>
          <a:xfrm rot="16200000">
            <a:off x="68336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6" name="Isosceles Triangle 325">
            <a:extLst>
              <a:ext uri="{FF2B5EF4-FFF2-40B4-BE49-F238E27FC236}">
                <a16:creationId xmlns:a16="http://schemas.microsoft.com/office/drawing/2014/main" id="{00B6EE5C-74DB-446D-9F2A-513BD1D846A6}"/>
              </a:ext>
            </a:extLst>
          </p:cNvPr>
          <p:cNvSpPr/>
          <p:nvPr/>
        </p:nvSpPr>
        <p:spPr>
          <a:xfrm rot="16200000">
            <a:off x="74432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7" name="Isosceles Triangle 326">
            <a:extLst>
              <a:ext uri="{FF2B5EF4-FFF2-40B4-BE49-F238E27FC236}">
                <a16:creationId xmlns:a16="http://schemas.microsoft.com/office/drawing/2014/main" id="{79B5A008-4055-49CE-804F-BD8319EBDECD}"/>
              </a:ext>
            </a:extLst>
          </p:cNvPr>
          <p:cNvSpPr/>
          <p:nvPr/>
        </p:nvSpPr>
        <p:spPr>
          <a:xfrm rot="16200000">
            <a:off x="80274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8" name="Isosceles Triangle 327">
            <a:extLst>
              <a:ext uri="{FF2B5EF4-FFF2-40B4-BE49-F238E27FC236}">
                <a16:creationId xmlns:a16="http://schemas.microsoft.com/office/drawing/2014/main" id="{FDA470CB-27EE-45E7-A346-6F88AF7310DF}"/>
              </a:ext>
            </a:extLst>
          </p:cNvPr>
          <p:cNvSpPr/>
          <p:nvPr/>
        </p:nvSpPr>
        <p:spPr>
          <a:xfrm rot="16200000">
            <a:off x="8611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Isosceles Triangle 328">
            <a:extLst>
              <a:ext uri="{FF2B5EF4-FFF2-40B4-BE49-F238E27FC236}">
                <a16:creationId xmlns:a16="http://schemas.microsoft.com/office/drawing/2014/main" id="{3E219B3D-DB6A-4E2E-8A55-BBDD927F89CA}"/>
              </a:ext>
            </a:extLst>
          </p:cNvPr>
          <p:cNvSpPr/>
          <p:nvPr/>
        </p:nvSpPr>
        <p:spPr>
          <a:xfrm rot="16200000">
            <a:off x="9246638" y="-979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Isosceles Triangle 329">
            <a:extLst>
              <a:ext uri="{FF2B5EF4-FFF2-40B4-BE49-F238E27FC236}">
                <a16:creationId xmlns:a16="http://schemas.microsoft.com/office/drawing/2014/main" id="{91FDEAF5-BA41-45CA-86D0-ABBF24F519EA}"/>
              </a:ext>
            </a:extLst>
          </p:cNvPr>
          <p:cNvSpPr/>
          <p:nvPr/>
        </p:nvSpPr>
        <p:spPr>
          <a:xfrm rot="16200000">
            <a:off x="98308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1" name="Isosceles Triangle 330">
            <a:extLst>
              <a:ext uri="{FF2B5EF4-FFF2-40B4-BE49-F238E27FC236}">
                <a16:creationId xmlns:a16="http://schemas.microsoft.com/office/drawing/2014/main" id="{C4D1D463-930E-48AA-B397-87176F88C6EC}"/>
              </a:ext>
            </a:extLst>
          </p:cNvPr>
          <p:cNvSpPr/>
          <p:nvPr/>
        </p:nvSpPr>
        <p:spPr>
          <a:xfrm rot="16200000">
            <a:off x="10415038" y="-725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2" name="Isosceles Triangle 331">
            <a:extLst>
              <a:ext uri="{FF2B5EF4-FFF2-40B4-BE49-F238E27FC236}">
                <a16:creationId xmlns:a16="http://schemas.microsoft.com/office/drawing/2014/main" id="{E31488FC-1E42-43B9-A583-B708345B1451}"/>
              </a:ext>
            </a:extLst>
          </p:cNvPr>
          <p:cNvSpPr/>
          <p:nvPr/>
        </p:nvSpPr>
        <p:spPr>
          <a:xfrm rot="16200000">
            <a:off x="10999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Isosceles Triangle 332">
            <a:extLst>
              <a:ext uri="{FF2B5EF4-FFF2-40B4-BE49-F238E27FC236}">
                <a16:creationId xmlns:a16="http://schemas.microsoft.com/office/drawing/2014/main" id="{AF601F96-5328-41A1-A7AD-E177F566C67E}"/>
              </a:ext>
            </a:extLst>
          </p:cNvPr>
          <p:cNvSpPr/>
          <p:nvPr/>
        </p:nvSpPr>
        <p:spPr>
          <a:xfrm rot="16200000">
            <a:off x="11634238" y="-8527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Isosceles Triangle 333">
            <a:extLst>
              <a:ext uri="{FF2B5EF4-FFF2-40B4-BE49-F238E27FC236}">
                <a16:creationId xmlns:a16="http://schemas.microsoft.com/office/drawing/2014/main" id="{32159052-2A39-40FE-8885-453B0DACEFAA}"/>
              </a:ext>
            </a:extLst>
          </p:cNvPr>
          <p:cNvSpPr/>
          <p:nvPr/>
        </p:nvSpPr>
        <p:spPr>
          <a:xfrm rot="16200000">
            <a:off x="369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5" name="Isosceles Triangle 334">
            <a:extLst>
              <a:ext uri="{FF2B5EF4-FFF2-40B4-BE49-F238E27FC236}">
                <a16:creationId xmlns:a16="http://schemas.microsoft.com/office/drawing/2014/main" id="{56F67D0F-7D95-45DA-B832-F9E91B1D1D5C}"/>
              </a:ext>
            </a:extLst>
          </p:cNvPr>
          <p:cNvSpPr/>
          <p:nvPr/>
        </p:nvSpPr>
        <p:spPr>
          <a:xfrm rot="16200000">
            <a:off x="953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6" name="Isosceles Triangle 335">
            <a:extLst>
              <a:ext uri="{FF2B5EF4-FFF2-40B4-BE49-F238E27FC236}">
                <a16:creationId xmlns:a16="http://schemas.microsoft.com/office/drawing/2014/main" id="{45EDC255-7826-4318-A0D7-427D6982C3BC}"/>
              </a:ext>
            </a:extLst>
          </p:cNvPr>
          <p:cNvSpPr/>
          <p:nvPr/>
        </p:nvSpPr>
        <p:spPr>
          <a:xfrm rot="16200000">
            <a:off x="1537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Isosceles Triangle 336">
            <a:extLst>
              <a:ext uri="{FF2B5EF4-FFF2-40B4-BE49-F238E27FC236}">
                <a16:creationId xmlns:a16="http://schemas.microsoft.com/office/drawing/2014/main" id="{C75D00FB-3F87-43D2-83FF-73F28D7952C3}"/>
              </a:ext>
            </a:extLst>
          </p:cNvPr>
          <p:cNvSpPr/>
          <p:nvPr/>
        </p:nvSpPr>
        <p:spPr>
          <a:xfrm rot="16200000">
            <a:off x="21727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" name="Isosceles Triangle 337">
            <a:extLst>
              <a:ext uri="{FF2B5EF4-FFF2-40B4-BE49-F238E27FC236}">
                <a16:creationId xmlns:a16="http://schemas.microsoft.com/office/drawing/2014/main" id="{7389144C-D158-45D0-A4DE-D1734C387CBE}"/>
              </a:ext>
            </a:extLst>
          </p:cNvPr>
          <p:cNvSpPr/>
          <p:nvPr/>
        </p:nvSpPr>
        <p:spPr>
          <a:xfrm rot="16200000">
            <a:off x="2756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9" name="Isosceles Triangle 338">
            <a:extLst>
              <a:ext uri="{FF2B5EF4-FFF2-40B4-BE49-F238E27FC236}">
                <a16:creationId xmlns:a16="http://schemas.microsoft.com/office/drawing/2014/main" id="{ED5C8CD7-0BDB-4ECC-944C-46D7E70722A3}"/>
              </a:ext>
            </a:extLst>
          </p:cNvPr>
          <p:cNvSpPr/>
          <p:nvPr/>
        </p:nvSpPr>
        <p:spPr>
          <a:xfrm rot="16200000">
            <a:off x="3341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0" name="Isosceles Triangle 339">
            <a:extLst>
              <a:ext uri="{FF2B5EF4-FFF2-40B4-BE49-F238E27FC236}">
                <a16:creationId xmlns:a16="http://schemas.microsoft.com/office/drawing/2014/main" id="{9F95BD37-9310-417E-BEDC-F7F1701FD1C3}"/>
              </a:ext>
            </a:extLst>
          </p:cNvPr>
          <p:cNvSpPr/>
          <p:nvPr/>
        </p:nvSpPr>
        <p:spPr>
          <a:xfrm rot="16200000">
            <a:off x="39253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1" name="Isosceles Triangle 340">
            <a:extLst>
              <a:ext uri="{FF2B5EF4-FFF2-40B4-BE49-F238E27FC236}">
                <a16:creationId xmlns:a16="http://schemas.microsoft.com/office/drawing/2014/main" id="{1F1CBE8C-D24E-4C62-94B5-0C6D21EBA412}"/>
              </a:ext>
            </a:extLst>
          </p:cNvPr>
          <p:cNvSpPr/>
          <p:nvPr/>
        </p:nvSpPr>
        <p:spPr>
          <a:xfrm rot="16200000">
            <a:off x="4560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2" name="Isosceles Triangle 341">
            <a:extLst>
              <a:ext uri="{FF2B5EF4-FFF2-40B4-BE49-F238E27FC236}">
                <a16:creationId xmlns:a16="http://schemas.microsoft.com/office/drawing/2014/main" id="{B6F3C1E1-4239-4493-8FAB-3FD193311158}"/>
              </a:ext>
            </a:extLst>
          </p:cNvPr>
          <p:cNvSpPr/>
          <p:nvPr/>
        </p:nvSpPr>
        <p:spPr>
          <a:xfrm rot="16200000">
            <a:off x="5144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3" name="Isosceles Triangle 342">
            <a:extLst>
              <a:ext uri="{FF2B5EF4-FFF2-40B4-BE49-F238E27FC236}">
                <a16:creationId xmlns:a16="http://schemas.microsoft.com/office/drawing/2014/main" id="{08DD9F5B-4CBF-4464-9023-FD1913437F12}"/>
              </a:ext>
            </a:extLst>
          </p:cNvPr>
          <p:cNvSpPr/>
          <p:nvPr/>
        </p:nvSpPr>
        <p:spPr>
          <a:xfrm rot="16200000">
            <a:off x="5728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Isosceles Triangle 343">
            <a:extLst>
              <a:ext uri="{FF2B5EF4-FFF2-40B4-BE49-F238E27FC236}">
                <a16:creationId xmlns:a16="http://schemas.microsoft.com/office/drawing/2014/main" id="{EC05CC15-DF56-4E98-93E7-B8FBDEA6FA88}"/>
              </a:ext>
            </a:extLst>
          </p:cNvPr>
          <p:cNvSpPr/>
          <p:nvPr/>
        </p:nvSpPr>
        <p:spPr>
          <a:xfrm rot="16200000">
            <a:off x="63129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Isosceles Triangle 344">
            <a:extLst>
              <a:ext uri="{FF2B5EF4-FFF2-40B4-BE49-F238E27FC236}">
                <a16:creationId xmlns:a16="http://schemas.microsoft.com/office/drawing/2014/main" id="{CD12E139-7049-4039-9AD5-C34D32A731FC}"/>
              </a:ext>
            </a:extLst>
          </p:cNvPr>
          <p:cNvSpPr/>
          <p:nvPr/>
        </p:nvSpPr>
        <p:spPr>
          <a:xfrm rot="16200000">
            <a:off x="69225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Isosceles Triangle 345">
            <a:extLst>
              <a:ext uri="{FF2B5EF4-FFF2-40B4-BE49-F238E27FC236}">
                <a16:creationId xmlns:a16="http://schemas.microsoft.com/office/drawing/2014/main" id="{22A1509B-5297-4BAD-A30D-2D513F613FF3}"/>
              </a:ext>
            </a:extLst>
          </p:cNvPr>
          <p:cNvSpPr/>
          <p:nvPr/>
        </p:nvSpPr>
        <p:spPr>
          <a:xfrm rot="16200000">
            <a:off x="75321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Isosceles Triangle 346">
            <a:extLst>
              <a:ext uri="{FF2B5EF4-FFF2-40B4-BE49-F238E27FC236}">
                <a16:creationId xmlns:a16="http://schemas.microsoft.com/office/drawing/2014/main" id="{D0A4DE40-6C3D-4C39-A355-3B933C936572}"/>
              </a:ext>
            </a:extLst>
          </p:cNvPr>
          <p:cNvSpPr/>
          <p:nvPr/>
        </p:nvSpPr>
        <p:spPr>
          <a:xfrm rot="16200000">
            <a:off x="81163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Isosceles Triangle 347">
            <a:extLst>
              <a:ext uri="{FF2B5EF4-FFF2-40B4-BE49-F238E27FC236}">
                <a16:creationId xmlns:a16="http://schemas.microsoft.com/office/drawing/2014/main" id="{FB064778-8DCA-4030-AA8C-9A97B79FEBBD}"/>
              </a:ext>
            </a:extLst>
          </p:cNvPr>
          <p:cNvSpPr/>
          <p:nvPr/>
        </p:nvSpPr>
        <p:spPr>
          <a:xfrm rot="16200000">
            <a:off x="8700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Isosceles Triangle 348">
            <a:extLst>
              <a:ext uri="{FF2B5EF4-FFF2-40B4-BE49-F238E27FC236}">
                <a16:creationId xmlns:a16="http://schemas.microsoft.com/office/drawing/2014/main" id="{45A48EB8-7FC3-4F5D-936B-7E771F1283AC}"/>
              </a:ext>
            </a:extLst>
          </p:cNvPr>
          <p:cNvSpPr/>
          <p:nvPr/>
        </p:nvSpPr>
        <p:spPr>
          <a:xfrm rot="16200000">
            <a:off x="9335538" y="6493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Isosceles Triangle 349">
            <a:extLst>
              <a:ext uri="{FF2B5EF4-FFF2-40B4-BE49-F238E27FC236}">
                <a16:creationId xmlns:a16="http://schemas.microsoft.com/office/drawing/2014/main" id="{30CC3E1D-213F-456A-844F-2C6ABE42D42C}"/>
              </a:ext>
            </a:extLst>
          </p:cNvPr>
          <p:cNvSpPr/>
          <p:nvPr/>
        </p:nvSpPr>
        <p:spPr>
          <a:xfrm rot="16200000">
            <a:off x="99197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Isosceles Triangle 350">
            <a:extLst>
              <a:ext uri="{FF2B5EF4-FFF2-40B4-BE49-F238E27FC236}">
                <a16:creationId xmlns:a16="http://schemas.microsoft.com/office/drawing/2014/main" id="{DF60E57D-86B3-47B9-AA33-5383C02F5B66}"/>
              </a:ext>
            </a:extLst>
          </p:cNvPr>
          <p:cNvSpPr/>
          <p:nvPr/>
        </p:nvSpPr>
        <p:spPr>
          <a:xfrm rot="16200000">
            <a:off x="10503938" y="65187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Isosceles Triangle 351">
            <a:extLst>
              <a:ext uri="{FF2B5EF4-FFF2-40B4-BE49-F238E27FC236}">
                <a16:creationId xmlns:a16="http://schemas.microsoft.com/office/drawing/2014/main" id="{CB8A0A47-1EB6-48E1-A32A-813AEAA13007}"/>
              </a:ext>
            </a:extLst>
          </p:cNvPr>
          <p:cNvSpPr/>
          <p:nvPr/>
        </p:nvSpPr>
        <p:spPr>
          <a:xfrm rot="16200000">
            <a:off x="11088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Isosceles Triangle 352">
            <a:extLst>
              <a:ext uri="{FF2B5EF4-FFF2-40B4-BE49-F238E27FC236}">
                <a16:creationId xmlns:a16="http://schemas.microsoft.com/office/drawing/2014/main" id="{0AE10890-6F78-4372-A1EE-9B4FA177AF08}"/>
              </a:ext>
            </a:extLst>
          </p:cNvPr>
          <p:cNvSpPr/>
          <p:nvPr/>
        </p:nvSpPr>
        <p:spPr>
          <a:xfrm rot="16200000">
            <a:off x="11723138" y="6506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Isosceles Triangle 353">
            <a:extLst>
              <a:ext uri="{FF2B5EF4-FFF2-40B4-BE49-F238E27FC236}">
                <a16:creationId xmlns:a16="http://schemas.microsoft.com/office/drawing/2014/main" id="{1FB53152-572A-4D55-B9BB-195367835F64}"/>
              </a:ext>
            </a:extLst>
          </p:cNvPr>
          <p:cNvSpPr/>
          <p:nvPr/>
        </p:nvSpPr>
        <p:spPr>
          <a:xfrm>
            <a:off x="51838" y="41894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Isosceles Triangle 354">
            <a:extLst>
              <a:ext uri="{FF2B5EF4-FFF2-40B4-BE49-F238E27FC236}">
                <a16:creationId xmlns:a16="http://schemas.microsoft.com/office/drawing/2014/main" id="{560ACED1-8849-4A8E-B681-FC83031E73BB}"/>
              </a:ext>
            </a:extLst>
          </p:cNvPr>
          <p:cNvSpPr/>
          <p:nvPr/>
        </p:nvSpPr>
        <p:spPr>
          <a:xfrm>
            <a:off x="51838" y="999360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Isosceles Triangle 355">
            <a:extLst>
              <a:ext uri="{FF2B5EF4-FFF2-40B4-BE49-F238E27FC236}">
                <a16:creationId xmlns:a16="http://schemas.microsoft.com/office/drawing/2014/main" id="{5AE46F97-45E9-426F-B310-37CD47F6A6F8}"/>
              </a:ext>
            </a:extLst>
          </p:cNvPr>
          <p:cNvSpPr/>
          <p:nvPr/>
        </p:nvSpPr>
        <p:spPr>
          <a:xfrm>
            <a:off x="51838" y="1484932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ABD9C418-9739-4395-B100-D361C17368FB}"/>
              </a:ext>
            </a:extLst>
          </p:cNvPr>
          <p:cNvSpPr/>
          <p:nvPr/>
        </p:nvSpPr>
        <p:spPr>
          <a:xfrm>
            <a:off x="51838" y="2111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Isosceles Triangle 357">
            <a:extLst>
              <a:ext uri="{FF2B5EF4-FFF2-40B4-BE49-F238E27FC236}">
                <a16:creationId xmlns:a16="http://schemas.microsoft.com/office/drawing/2014/main" id="{75C8F6A6-B5A4-4A49-8950-717CCFAA61BE}"/>
              </a:ext>
            </a:extLst>
          </p:cNvPr>
          <p:cNvSpPr/>
          <p:nvPr/>
        </p:nvSpPr>
        <p:spPr>
          <a:xfrm>
            <a:off x="39138" y="2677384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Isosceles Triangle 358">
            <a:extLst>
              <a:ext uri="{FF2B5EF4-FFF2-40B4-BE49-F238E27FC236}">
                <a16:creationId xmlns:a16="http://schemas.microsoft.com/office/drawing/2014/main" id="{754864B8-48DE-46DE-80E4-494181093865}"/>
              </a:ext>
            </a:extLst>
          </p:cNvPr>
          <p:cNvSpPr/>
          <p:nvPr/>
        </p:nvSpPr>
        <p:spPr>
          <a:xfrm>
            <a:off x="64538" y="32586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Isosceles Triangle 359">
            <a:extLst>
              <a:ext uri="{FF2B5EF4-FFF2-40B4-BE49-F238E27FC236}">
                <a16:creationId xmlns:a16="http://schemas.microsoft.com/office/drawing/2014/main" id="{FF8EA73A-6067-4914-88FC-66F704A00A1C}"/>
              </a:ext>
            </a:extLst>
          </p:cNvPr>
          <p:cNvSpPr/>
          <p:nvPr/>
        </p:nvSpPr>
        <p:spPr>
          <a:xfrm>
            <a:off x="39138" y="3833896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Isosceles Triangle 360">
            <a:extLst>
              <a:ext uri="{FF2B5EF4-FFF2-40B4-BE49-F238E27FC236}">
                <a16:creationId xmlns:a16="http://schemas.microsoft.com/office/drawing/2014/main" id="{13EC8EAF-2C3D-48ED-B16E-64DBBE002D9F}"/>
              </a:ext>
            </a:extLst>
          </p:cNvPr>
          <p:cNvSpPr/>
          <p:nvPr/>
        </p:nvSpPr>
        <p:spPr>
          <a:xfrm>
            <a:off x="51838" y="44375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2" name="Isosceles Triangle 361">
            <a:extLst>
              <a:ext uri="{FF2B5EF4-FFF2-40B4-BE49-F238E27FC236}">
                <a16:creationId xmlns:a16="http://schemas.microsoft.com/office/drawing/2014/main" id="{F873D1D2-8D5C-46F2-B66B-1D9B008E8CB1}"/>
              </a:ext>
            </a:extLst>
          </p:cNvPr>
          <p:cNvSpPr/>
          <p:nvPr/>
        </p:nvSpPr>
        <p:spPr>
          <a:xfrm>
            <a:off x="26438" y="499851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Isosceles Triangle 362">
            <a:extLst>
              <a:ext uri="{FF2B5EF4-FFF2-40B4-BE49-F238E27FC236}">
                <a16:creationId xmlns:a16="http://schemas.microsoft.com/office/drawing/2014/main" id="{A7BF3B49-849B-4C92-B528-2AD0E1558D4F}"/>
              </a:ext>
            </a:extLst>
          </p:cNvPr>
          <p:cNvSpPr/>
          <p:nvPr/>
        </p:nvSpPr>
        <p:spPr>
          <a:xfrm>
            <a:off x="64538" y="5578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4" name="Isosceles Triangle 363">
            <a:extLst>
              <a:ext uri="{FF2B5EF4-FFF2-40B4-BE49-F238E27FC236}">
                <a16:creationId xmlns:a16="http://schemas.microsoft.com/office/drawing/2014/main" id="{62C580DD-F022-4A19-B934-B1B7126F7DF7}"/>
              </a:ext>
            </a:extLst>
          </p:cNvPr>
          <p:cNvSpPr/>
          <p:nvPr/>
        </p:nvSpPr>
        <p:spPr>
          <a:xfrm>
            <a:off x="51838" y="6177452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Isosceles Triangle 364">
            <a:extLst>
              <a:ext uri="{FF2B5EF4-FFF2-40B4-BE49-F238E27FC236}">
                <a16:creationId xmlns:a16="http://schemas.microsoft.com/office/drawing/2014/main" id="{75E14924-73AB-4CAB-955C-B59BC1336F19}"/>
              </a:ext>
            </a:extLst>
          </p:cNvPr>
          <p:cNvSpPr/>
          <p:nvPr/>
        </p:nvSpPr>
        <p:spPr>
          <a:xfrm>
            <a:off x="11939038" y="3846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Isosceles Triangle 365">
            <a:extLst>
              <a:ext uri="{FF2B5EF4-FFF2-40B4-BE49-F238E27FC236}">
                <a16:creationId xmlns:a16="http://schemas.microsoft.com/office/drawing/2014/main" id="{E373F2E8-7C8A-4E96-98CA-487864925179}"/>
              </a:ext>
            </a:extLst>
          </p:cNvPr>
          <p:cNvSpPr/>
          <p:nvPr/>
        </p:nvSpPr>
        <p:spPr>
          <a:xfrm>
            <a:off x="11939038" y="9561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Isosceles Triangle 366">
            <a:extLst>
              <a:ext uri="{FF2B5EF4-FFF2-40B4-BE49-F238E27FC236}">
                <a16:creationId xmlns:a16="http://schemas.microsoft.com/office/drawing/2014/main" id="{8BB818BF-FDAB-4196-9B7C-FB65E04514BD}"/>
              </a:ext>
            </a:extLst>
          </p:cNvPr>
          <p:cNvSpPr/>
          <p:nvPr/>
        </p:nvSpPr>
        <p:spPr>
          <a:xfrm>
            <a:off x="11939038" y="1464128"/>
            <a:ext cx="227562" cy="466272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Isosceles Triangle 367">
            <a:extLst>
              <a:ext uri="{FF2B5EF4-FFF2-40B4-BE49-F238E27FC236}">
                <a16:creationId xmlns:a16="http://schemas.microsoft.com/office/drawing/2014/main" id="{BE6FE7AE-98C3-46CA-87EC-042B7EFBA583}"/>
              </a:ext>
            </a:extLst>
          </p:cNvPr>
          <p:cNvSpPr/>
          <p:nvPr/>
        </p:nvSpPr>
        <p:spPr>
          <a:xfrm>
            <a:off x="11951738" y="20483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Isosceles Triangle 368">
            <a:extLst>
              <a:ext uri="{FF2B5EF4-FFF2-40B4-BE49-F238E27FC236}">
                <a16:creationId xmlns:a16="http://schemas.microsoft.com/office/drawing/2014/main" id="{16D1A22F-69DD-485D-A6C4-4252BD750F89}"/>
              </a:ext>
            </a:extLst>
          </p:cNvPr>
          <p:cNvSpPr/>
          <p:nvPr/>
        </p:nvSpPr>
        <p:spPr>
          <a:xfrm>
            <a:off x="11939038" y="2594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Isosceles Triangle 369">
            <a:extLst>
              <a:ext uri="{FF2B5EF4-FFF2-40B4-BE49-F238E27FC236}">
                <a16:creationId xmlns:a16="http://schemas.microsoft.com/office/drawing/2014/main" id="{84317B6C-92DD-4681-AED1-B43C91920F0E}"/>
              </a:ext>
            </a:extLst>
          </p:cNvPr>
          <p:cNvSpPr/>
          <p:nvPr/>
        </p:nvSpPr>
        <p:spPr>
          <a:xfrm>
            <a:off x="11926338" y="31659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Isosceles Triangle 370">
            <a:extLst>
              <a:ext uri="{FF2B5EF4-FFF2-40B4-BE49-F238E27FC236}">
                <a16:creationId xmlns:a16="http://schemas.microsoft.com/office/drawing/2014/main" id="{8BF0CB15-CBBC-4B81-8F83-84C2874B806A}"/>
              </a:ext>
            </a:extLst>
          </p:cNvPr>
          <p:cNvSpPr/>
          <p:nvPr/>
        </p:nvSpPr>
        <p:spPr>
          <a:xfrm>
            <a:off x="11951738" y="37120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Isosceles Triangle 371">
            <a:extLst>
              <a:ext uri="{FF2B5EF4-FFF2-40B4-BE49-F238E27FC236}">
                <a16:creationId xmlns:a16="http://schemas.microsoft.com/office/drawing/2014/main" id="{D26D07A3-4577-4CF2-8FCE-85DC795B2039}"/>
              </a:ext>
            </a:extLst>
          </p:cNvPr>
          <p:cNvSpPr/>
          <p:nvPr/>
        </p:nvSpPr>
        <p:spPr>
          <a:xfrm>
            <a:off x="11951738" y="42962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3" name="Isosceles Triangle 372">
            <a:extLst>
              <a:ext uri="{FF2B5EF4-FFF2-40B4-BE49-F238E27FC236}">
                <a16:creationId xmlns:a16="http://schemas.microsoft.com/office/drawing/2014/main" id="{2FCA210E-1D62-480D-9CBB-EA60D18DF7FE}"/>
              </a:ext>
            </a:extLst>
          </p:cNvPr>
          <p:cNvSpPr/>
          <p:nvPr/>
        </p:nvSpPr>
        <p:spPr>
          <a:xfrm>
            <a:off x="11964438" y="4905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4" name="Isosceles Triangle 373">
            <a:extLst>
              <a:ext uri="{FF2B5EF4-FFF2-40B4-BE49-F238E27FC236}">
                <a16:creationId xmlns:a16="http://schemas.microsoft.com/office/drawing/2014/main" id="{BCBE161E-BFC4-4962-AB84-EE8AC1502D85}"/>
              </a:ext>
            </a:extLst>
          </p:cNvPr>
          <p:cNvSpPr/>
          <p:nvPr/>
        </p:nvSpPr>
        <p:spPr>
          <a:xfrm>
            <a:off x="11964438" y="55154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5" name="Isosceles Triangle 374">
            <a:extLst>
              <a:ext uri="{FF2B5EF4-FFF2-40B4-BE49-F238E27FC236}">
                <a16:creationId xmlns:a16="http://schemas.microsoft.com/office/drawing/2014/main" id="{7B4332FB-0184-4324-A2F8-66B2E48B5F2B}"/>
              </a:ext>
            </a:extLst>
          </p:cNvPr>
          <p:cNvSpPr/>
          <p:nvPr/>
        </p:nvSpPr>
        <p:spPr>
          <a:xfrm>
            <a:off x="11970658" y="6048828"/>
            <a:ext cx="195942" cy="391886"/>
          </a:xfrm>
          <a:prstGeom prst="triangle">
            <a:avLst>
              <a:gd name="adj" fmla="val 0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541</Words>
  <Application>Microsoft Office PowerPoint</Application>
  <PresentationFormat>Widescreen</PresentationFormat>
  <Paragraphs>174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Yu Gothic</vt:lpstr>
      <vt:lpstr>AdorshoLipi</vt:lpstr>
      <vt:lpstr>Algerian</vt:lpstr>
      <vt:lpstr>Arial</vt:lpstr>
      <vt:lpstr>Calibri</vt:lpstr>
      <vt:lpstr>Calibri Light</vt:lpstr>
      <vt:lpstr>Cambria Math</vt:lpstr>
      <vt:lpstr>MS Reference Sans Serif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243</cp:revision>
  <dcterms:created xsi:type="dcterms:W3CDTF">2021-07-03T05:58:24Z</dcterms:created>
  <dcterms:modified xsi:type="dcterms:W3CDTF">2021-10-29T06:38:18Z</dcterms:modified>
</cp:coreProperties>
</file>