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3" r:id="rId2"/>
    <p:sldId id="263" r:id="rId3"/>
    <p:sldId id="275" r:id="rId4"/>
    <p:sldId id="276" r:id="rId5"/>
    <p:sldId id="266" r:id="rId6"/>
    <p:sldId id="262" r:id="rId7"/>
    <p:sldId id="280" r:id="rId8"/>
    <p:sldId id="265" r:id="rId9"/>
    <p:sldId id="267" r:id="rId10"/>
    <p:sldId id="284" r:id="rId11"/>
    <p:sldId id="258" r:id="rId12"/>
    <p:sldId id="259" r:id="rId13"/>
    <p:sldId id="268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wBRTmUnEO06XqLWey71hg==" hashData="lc4Q5gx+pMHci6xQnzlmoBD3m+ZgzdA4BVZl0S+/btTsNknwnS0abMT9ZE2IAwJq5qKT0GTv93BeKjFcfgvqZ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578A-3402-4E19-8735-3C04B77A168D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D33E-8BCA-49F4-A232-F6288ECB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9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E09B-7F17-4E54-8862-2955E9CC4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FF298-26CA-4859-936E-5E018A119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C435-EEA0-4DDA-BC69-C899CC37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5D41-1EE2-49B3-8789-6BBF186B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3AAC-6E91-4FD3-BF5B-BB9619A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ABDF-689B-42D0-9A7D-0732BA21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0CE13-32B1-4769-A9C6-414799AD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59A2-8CB8-4669-8F53-7DE334E7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791-301C-4F47-814C-EC796843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9A6A-CA89-4216-B677-775920F4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CA826-4E42-40F0-8921-04678AF4E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D2B56-F02D-490E-B2B8-22701D1C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B854-95BA-4746-A273-164CFF97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DF66-5BA7-42BE-8A52-F31F8806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724C-59B8-4B92-AB25-0543E28F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2C79-422F-4816-8E11-B8500AC2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1B0D-14D8-4005-A89F-47C8969E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3D73-B25B-49F7-8543-E7F7BAB0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2722-2CAE-4CC7-BB71-932E4688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F83A-305D-4354-ABBC-DFDE66E9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2D21-6981-417C-B502-9F913986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2360F-DEE7-4CC0-B30C-7904415C5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17D5-3185-4344-87F0-AC386D28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14B1-61D5-451E-85FE-635C8A59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153F-D678-47AA-AD71-3D55547A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15D9-1500-4A1C-899A-63A994C4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E470-1B14-479E-BEBF-32A513EE2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E961-7153-4843-8B64-EC46CDA68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A28D-BE53-4B4D-8B25-26C292D8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EAF0-91DC-469D-9D90-F7B87737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5FB89-F8E4-402D-885F-CD02B867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92A3-B6AA-441C-A64B-D757096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9E255-2D02-4479-B3DE-79000DE8D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C1128-7150-4136-BFB3-52BAB676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DE2BD-7A1A-44DD-9E87-92AFF34E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2421-3A99-4530-811C-76611816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5FBB3-D47E-42B5-B89E-A824F2F9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E1AE9-8881-437B-9E22-97CC67E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15E35-B364-4109-B79E-3FCD4927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5E57-7523-4ADF-8D09-F0531F76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84EF6-691D-4814-9230-2BCEC8B3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AA1C9-427F-4D94-9D52-A3CBEB75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B4A9A-1E6C-47CC-B9EF-C93DE2AC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F1F14-8F6F-4E95-BD41-C36A5E88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77A3A-CD89-48FB-A34F-AB1F43AE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5CA1E-F8EF-408D-AF82-F7751B8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D54D-DC12-4776-A55E-B1BBD0BC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F68B-8C00-417F-B7E4-83784051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8DBF-D797-430D-93AC-02FB6A9DB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EE33F-2529-410E-93A0-814CAC26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15550-9148-4742-9AE1-8493721F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935B-CFD2-41CE-8050-37C7567E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79F0-B88D-402B-A8F8-D0A211BA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0D8F6-E61B-494F-BEFE-C6718EA3E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2EE66-AD8C-43D2-B57F-AF5FB0E9A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68E92-5044-4FF5-9ECA-4ABCB0A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7966-0199-4262-97D9-4095A487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7B722-1C6B-4E0C-8314-47ABE10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AE6BD-4C37-433C-8739-6E6B049D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359-064A-45E1-8182-844BC34C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4FD5-D5E4-4FBC-9B3D-71CCDB774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00F4-06C3-4C25-952F-383C57DE403E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0AC2-6547-4AFC-AE48-194E3B935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24E8-507E-4ED2-BADB-FB4BF8504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4AF0C8-95B3-4CF3-A1E3-5C0885AC5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3" y="359101"/>
            <a:ext cx="4037295" cy="2270978"/>
          </a:xfrm>
          <a:prstGeom prst="rect">
            <a:avLst/>
          </a:prstGeom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533D2A1-4BCC-492F-8524-700F8DB4F583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153" name="Right Triangle 152">
              <a:extLst>
                <a:ext uri="{FF2B5EF4-FFF2-40B4-BE49-F238E27FC236}">
                  <a16:creationId xmlns:a16="http://schemas.microsoft.com/office/drawing/2014/main" id="{F2831D2F-41FB-4028-AFE3-445DF567972E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ight Triangle 153">
              <a:extLst>
                <a:ext uri="{FF2B5EF4-FFF2-40B4-BE49-F238E27FC236}">
                  <a16:creationId xmlns:a16="http://schemas.microsoft.com/office/drawing/2014/main" id="{E6D85A1B-2727-464C-B3B1-2F1D4A08F0EE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A70F86D1-8FD9-4AB6-9D83-13C7A7308EAA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317B9B0D-26DA-4A52-B7AC-1522B27818B2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796498E8-EA34-4239-A042-0A47BA5AA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806D3EAA-713D-4CF6-AFC6-3057ADC80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FE0C0047-44DF-4781-8560-7381810ED6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F04D3AB9-BF8C-4708-BDE8-1779EA217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BA6B291E-C3BC-4856-AA36-CCE0586371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5856E378-743C-4048-8441-2D272CD1C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0E73961B-ED05-4A21-8579-D8E08A29A6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B6C6D7F9-F5AB-4B2C-BDF6-14BD779B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8E2CBFBB-DBEB-40A9-83A5-9863BBAF1A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4BC8594C-960E-4C4B-BE51-B9EA3566C85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826E9758-BDF3-4041-93DF-D792EE8324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0DAC3C7E-2E07-46A7-9CF9-349863C4BA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BEE1A914-3F49-48A2-AE87-35D3CBBD17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6FFFEEE4-21F4-40E0-B481-5F134BDDB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14969B3C-4E1D-4579-9521-FCD2404D2B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BA33E048-B9EA-42A4-91A4-A16A1E9FE7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F87C0D1D-1B34-4FB2-8E8F-F9E4812F4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E1C28A34-8FBF-4252-BC14-3541C9E148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8450625A-C2B0-4203-A469-2790BC115E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DE261A4F-B4E4-4AA9-B3F2-957660C394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03BD7529-D512-4E48-A9E8-157F8D5C91E7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F07C1FA4-531D-4BEA-ADF9-4C948D549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1DC36071-22F2-4FD5-8F09-4CDA13FA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E7C87B80-F626-4529-9E88-9CE829E84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488DE6E-A6DC-49FA-A64B-F606F6EB5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D378A25-2C4C-4927-AEBF-137D4FD26A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1A2A9959-5D8C-49A2-BAED-7C0555B93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39CE16B-4906-41C8-8847-3826A7C3D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6655563E-7597-40A8-A500-551673936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E07FB92-6F75-4492-8C52-A847B8BD4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C4EE9369-A3EC-4A63-B023-D7F9C9F9F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FC28E317-D046-48AD-B52C-AA17C6FA47CF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F8072F8D-D519-41A5-968E-821411ED3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B614D00B-1B81-4198-AA2D-37F214F88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31F8E02A-6433-41C0-BEAD-C458EE263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A91A7D6A-C4CE-4D21-8F25-0043C2725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5CF163C-F95A-4205-9470-E6823A112E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4A0607B-51D9-416E-ACCA-A01E0B64F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143D21D8-A2C9-426F-99A0-0C84C8842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D7A2243A-ECB2-4A57-BABA-715260AB0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F204E4D4-4200-4F44-A76E-C515450349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18F787DB-3771-43BE-AB99-87B04866F5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1B29F4C8-F636-475F-AD98-C45A2E60DB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04BC932-2380-48DC-8A4C-0CB11F375171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65BB0AC-9733-4530-BEDF-8C1F77905A10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0CA4394C-C0CD-4516-8D4F-1722A5CE75B6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B4C53D8-CB53-420B-B4C5-DB009CD4685E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AB9A0F10-2252-46FD-8906-67B3FD9A8CB4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4A444976-B864-4554-AE1B-02943B1E4595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BE3F8189-038B-47CB-A67D-94EDD28085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BD6FAEAC-11BD-4295-B52A-D0746DFBB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CD729DF5-3FC6-40C2-943D-E75317639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5565CECB-6B31-4193-AEA5-5871CE65A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B31B5095-3E99-4303-873D-7DED1FA4C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E1125B1-49D4-46BB-A477-61D73F5C7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8E575F19-7725-42B1-9FCF-57C60A10DA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9B33DED-6356-4BCD-B8BA-964EBBD8F2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512F2EDB-9511-4715-BDCC-D6DC6E0C1A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6C38B299-C67C-4B83-9DCF-3A8D8C4CF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78AD5EE2-947B-4B54-8B91-0457BA0888E0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6786978F-8437-4234-973F-F0A95764C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1FDF6192-67E6-4F59-A91C-58EB8162C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2BE91ACE-F943-4F2C-8F45-19BAD7361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A02BA7F5-0E98-497D-BC1B-A8E29FF9D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071B780-EB81-4D60-AC71-49B057034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D687DA68-878E-4B59-A43F-34D509C94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A2198D25-99EC-464D-993E-4331B54D2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0D6B75B2-DA71-40C2-9B1E-A4D6BA5B3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A2EBD7A7-E5DD-404C-9369-E232401A0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7CC2E0D0-ADE7-4344-A12C-62D98A3BA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EB3FE5F1-2E00-4F6B-8BB9-9DE9DD46B1D9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635BBA87-6016-4647-A9EA-FD0ABA05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8AC560A5-E290-4EA2-8E45-B6BDD369A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40721AA5-A34A-4732-AE01-E4C822620D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E321B3D6-50AB-4797-9C6E-FE57BFDACE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A8A05892-8454-4004-9F92-B4651DBCA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D0610058-FBA2-4121-9A71-6620ECDF3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C4A09847-F154-4CEC-B6D4-7EA66D67B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8784BE2-2755-4C97-A081-20E42F802E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30CDAED-A981-407E-8E3C-3EB36E7DC69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CB90CA73-19F2-4067-BBDB-7792999DC0A1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00278F-F875-4559-80AD-BEE501242A8A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806A261-CD34-4FED-9425-F6A10838DE09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96515BAE-4CEA-4223-A2A3-02707866AE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CB3469F1-446F-4FC1-A184-B45ECBE86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41483D8C-33A0-4E59-8455-443FC9F168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6F2A971-6536-4AA4-9DA6-7D5621F3A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9B181716-AC34-4C83-9ADC-482A75329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836FE8DD-64F1-489B-850C-1C6E2F4D1A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F5F90D47-79DE-45EB-91BC-1EEE48470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77C9FDC-8FDA-4790-9DA2-78CEE4CBB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7CF2C0DF-F916-4259-A83A-DB5AFC41E6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42201BF3-477F-4100-A9B6-F737190D9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B26AB07-6FB8-42A4-A937-757CEF6A74E1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80EFCE4-276D-42F7-A1C6-E1085666A384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252" name="Right Triangle 251">
              <a:extLst>
                <a:ext uri="{FF2B5EF4-FFF2-40B4-BE49-F238E27FC236}">
                  <a16:creationId xmlns:a16="http://schemas.microsoft.com/office/drawing/2014/main" id="{02A6E407-A5A5-449A-A653-2F688CE574FA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ight Triangle 252">
              <a:extLst>
                <a:ext uri="{FF2B5EF4-FFF2-40B4-BE49-F238E27FC236}">
                  <a16:creationId xmlns:a16="http://schemas.microsoft.com/office/drawing/2014/main" id="{9106F98D-BDD9-415E-87E1-238ECAD5B602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52D9F4E8-7754-4BAC-9213-EB73419E02CA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ADE464F4-4EBB-47E1-B74B-106E9A6F015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F379BDB-E1BC-44E3-8FEA-DB650D7945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9091C280-CC17-4206-AE62-8D3CADB1C2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5D47693C-3CB1-4C08-8958-3505BDD688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D659A298-D38E-46B0-AC21-717E5893F1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E59608B2-8605-4B32-B119-960F5920E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CF9B2E7F-8B2B-4C51-854C-54188FE73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CA1024DD-90F7-4404-B4C2-D6B12DAE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BCBFB00E-9FC2-4D14-A529-A99B40395A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90939EC-C792-4798-B5D4-2C6C99496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EE793DC5-5C17-4F71-856E-586BDF5003D3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395FF9EE-7B2F-441D-A7DD-6B49C541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3AC0695E-28A1-4D0D-850A-196DE7082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B863D709-FA33-430F-BED5-029360DA27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7FEFAE33-F229-4ABA-9A41-C834D53B3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BB3C0833-C440-447F-AF2B-24A428E88C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82398EF7-3855-4803-AC1D-4BCCB42D1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3136029B-C7ED-4AC0-812E-7CCF076E8C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B2492908-BFEC-42BA-BED5-01D3BAE75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E299679D-BE98-4999-9653-3F4683BCF6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EE1A4780-124B-4D6A-82F5-3DA703DC2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008C6B93-3BDF-4869-98DC-F3EF548CF49F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35555DF8-CE4F-4F09-A0F9-61859ABD55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3B66547D-D40F-4839-A2D3-C64748F23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CF5783B1-B7D4-46D2-863D-BE32ABC5E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06EDB93C-95AD-4F61-B551-9814C98F3B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19D150B8-6CC9-4310-9626-5E436EFB1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448603CA-35FE-48F7-B65D-3B4419533E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EB423D88-7BDD-4E61-BB6F-B8D1CA07C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29BFB30-E6FF-45E6-8B70-5A53D8701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AC785625-823A-4DA1-9004-C6D72A831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3F4C5225-33CD-4E47-8C26-F3253A586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C2821EC3-262C-42E0-9EA3-DBC0328351B9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2285FEA-3B5E-440B-9FF6-C301E1CC1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8EC2C37-5380-465F-97E1-8F0F74D380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0D1956E8-7EEA-43E9-82B4-C73B6D1AE3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47C1CEC-6B89-46DF-A711-6BE7735DB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518569D-5C2D-40A1-B256-4141E0CA3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98C91FFC-EE9D-45DD-A8F6-30E8A84B5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12C8D1B0-8442-4DF0-8E07-C80DCA4258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9E3BB029-64FF-4A9A-9B2C-0AAEB6C8B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9B391174-C407-4ABE-9192-F12C5AD7BE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746EC388-5283-4A9C-A58D-22F4752BC0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76EFD51D-568C-4B6C-B81A-9F772D7481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B6A44B28-6EEE-419D-A335-2725B09E14B8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9397D85A-DEDE-4501-828E-3A7A11AA83D6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352B4584-8325-4CCC-B693-9CAA818E54C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3459D275-4B97-4323-9DBC-DDCC321B2887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817A908B-8B3D-44DD-A049-5C93C281E73E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65E25330-87FC-4124-8CC1-4491AAE9789C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4F259C82-A5C7-46DF-B792-A8798C6A6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F4A1AE4A-CE88-45F8-A53D-F968B3A90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7340C621-6FB1-4A47-8DA2-D339E5AA3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D53436BC-22E9-4F43-81AA-944117C60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94313EB6-C3E5-400B-9D91-AADED7DF9E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3B02FE06-7AFE-4EBF-B1BA-4010495A9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D5EC6DA7-40F9-4832-A50F-1462F429C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0A0C30F3-4DEF-4141-B2F6-5A31401352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E8A2464-DF28-488E-A366-2BA64248A0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38CC385-6235-48A7-AA41-70B1846DA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33C65B96-5AEF-4F35-AF09-A4DE24655C67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7EB6736D-FA34-46D5-82E6-5C7A8ACA8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A421C18B-16F1-47BF-9710-6425BC9E6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9A38435D-A638-453F-9D9B-295168BD4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F2D73742-70EB-4BD6-8987-61431EC22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31D21900-71A2-47A8-A9FE-2EDA12585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798FFC54-81A2-4BC2-87BF-FFCEB0B01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D8D45231-3E44-4CC4-A600-8088180D6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FBB0B196-6145-41C4-BC73-D5B144AF07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AEA4CA9-5141-4B26-8B3C-A07C85ED5E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192F48DA-89C2-43A2-9820-2FAFB41C5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547D11BF-E474-453B-88D2-A2C2DC95B6AA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094A6F88-C45C-4DED-9ABB-40789DAFA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261684A9-60E2-444A-B45D-2C43135453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6B59DE85-6E7C-4E31-A360-DE66AE10D9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9691396-F733-4309-B05A-F065B3AC2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D4847F5D-9A7C-4699-8B76-0F813A02D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1AF8C107-C8CA-44F3-971B-A406B628F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D92A524-FFA6-4E95-B63A-4898A1023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FCBB97B5-9CD2-418E-A56D-A7474AA187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466167B7-A8B5-4702-931D-17AE0B259C35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12E625A6-4C90-42C8-94D3-D804926248D2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50E2A158-5877-422C-AD46-1F1A8A16C1AD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C2278E9D-C589-4D8F-B259-4FA5935E739E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F3D63476-B7FD-4AB5-91AC-1AD4E73D3F70}"/>
              </a:ext>
            </a:extLst>
          </p:cNvPr>
          <p:cNvGrpSpPr/>
          <p:nvPr/>
        </p:nvGrpSpPr>
        <p:grpSpPr>
          <a:xfrm rot="2427780">
            <a:off x="2150466" y="3119067"/>
            <a:ext cx="5490298" cy="885615"/>
            <a:chOff x="4032985" y="2517985"/>
            <a:chExt cx="6006766" cy="885615"/>
          </a:xfrm>
        </p:grpSpPr>
        <p:sp>
          <p:nvSpPr>
            <p:cNvPr id="720" name="Rectangle: Single Corner Rounded 719">
              <a:extLst>
                <a:ext uri="{FF2B5EF4-FFF2-40B4-BE49-F238E27FC236}">
                  <a16:creationId xmlns:a16="http://schemas.microsoft.com/office/drawing/2014/main" id="{1F71E6C6-F93D-44E5-A4B1-CAA45AAFF04A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721" name="Group 720">
              <a:extLst>
                <a:ext uri="{FF2B5EF4-FFF2-40B4-BE49-F238E27FC236}">
                  <a16:creationId xmlns:a16="http://schemas.microsoft.com/office/drawing/2014/main" id="{D37174A1-FFD3-46A2-9EEA-9A9AF80386FF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C0B72873-A5C2-4DDD-83F0-28B8A4F65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6525B19D-0A02-409F-8D7A-A1B19B7076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99">
                <a:extLst>
                  <a:ext uri="{FF2B5EF4-FFF2-40B4-BE49-F238E27FC236}">
                    <a16:creationId xmlns:a16="http://schemas.microsoft.com/office/drawing/2014/main" id="{7026BBF7-A77F-40D5-BCF6-B8333D0F6D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id="{1487CFC3-96D3-4FD1-839D-14E6C15D64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255AABB1-C722-48A1-AE85-26092F8CB0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B5363829-FAAE-437E-946A-AAFF5F1541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id="{3BE83761-6ADA-4A8C-A369-AC2216630F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17AD2993-47E1-4BD0-9F97-5D9473C8CC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8D0FA70D-B4B0-411A-AA13-ABA84FA889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41B04990-5154-4115-9309-62F09BCF45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2" name="Group 721">
              <a:extLst>
                <a:ext uri="{FF2B5EF4-FFF2-40B4-BE49-F238E27FC236}">
                  <a16:creationId xmlns:a16="http://schemas.microsoft.com/office/drawing/2014/main" id="{276E11E0-E797-4324-A251-C5C343AA5B53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788" name="Straight Connector 787">
                <a:extLst>
                  <a:ext uri="{FF2B5EF4-FFF2-40B4-BE49-F238E27FC236}">
                    <a16:creationId xmlns:a16="http://schemas.microsoft.com/office/drawing/2014/main" id="{0D52CC26-988F-42D7-A131-5A595EE01E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9" name="Straight Connector 788">
                <a:extLst>
                  <a:ext uri="{FF2B5EF4-FFF2-40B4-BE49-F238E27FC236}">
                    <a16:creationId xmlns:a16="http://schemas.microsoft.com/office/drawing/2014/main" id="{F1E7CBB9-3CEF-4767-B1F6-B5A13AEEF9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0" name="Straight Connector 789">
                <a:extLst>
                  <a:ext uri="{FF2B5EF4-FFF2-40B4-BE49-F238E27FC236}">
                    <a16:creationId xmlns:a16="http://schemas.microsoft.com/office/drawing/2014/main" id="{083CE527-EE9E-4E84-868A-E25CE681E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>
                <a:extLst>
                  <a:ext uri="{FF2B5EF4-FFF2-40B4-BE49-F238E27FC236}">
                    <a16:creationId xmlns:a16="http://schemas.microsoft.com/office/drawing/2014/main" id="{7DA2BDA6-8818-441B-A8F3-D990D637E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>
                <a:extLst>
                  <a:ext uri="{FF2B5EF4-FFF2-40B4-BE49-F238E27FC236}">
                    <a16:creationId xmlns:a16="http://schemas.microsoft.com/office/drawing/2014/main" id="{284EE79D-0258-40B1-9D1F-262AFBE0FC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>
                <a:extLst>
                  <a:ext uri="{FF2B5EF4-FFF2-40B4-BE49-F238E27FC236}">
                    <a16:creationId xmlns:a16="http://schemas.microsoft.com/office/drawing/2014/main" id="{FE421C9F-B028-45BE-84C9-E6C95CAD3C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>
                <a:extLst>
                  <a:ext uri="{FF2B5EF4-FFF2-40B4-BE49-F238E27FC236}">
                    <a16:creationId xmlns:a16="http://schemas.microsoft.com/office/drawing/2014/main" id="{68AB2BDD-15BF-45A2-9D5C-8776E67035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>
                <a:extLst>
                  <a:ext uri="{FF2B5EF4-FFF2-40B4-BE49-F238E27FC236}">
                    <a16:creationId xmlns:a16="http://schemas.microsoft.com/office/drawing/2014/main" id="{1A6ADF6E-52AB-4542-93FA-8ABF06E04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>
                <a:extLst>
                  <a:ext uri="{FF2B5EF4-FFF2-40B4-BE49-F238E27FC236}">
                    <a16:creationId xmlns:a16="http://schemas.microsoft.com/office/drawing/2014/main" id="{931E5B18-3A1F-402E-B3B3-23CBBB862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9392AC33-AF4F-4F5D-8733-267F19356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3" name="Group 722">
              <a:extLst>
                <a:ext uri="{FF2B5EF4-FFF2-40B4-BE49-F238E27FC236}">
                  <a16:creationId xmlns:a16="http://schemas.microsoft.com/office/drawing/2014/main" id="{72061CE4-B87F-4E21-B4C9-ACAC5FB9A356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F529391D-575C-49AB-9849-F2E7B240BE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1EA00021-AF42-4B9F-96BA-38FBD8642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D4966F5E-84AD-4CF9-B3C6-A5486DCCBB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1" name="Straight Connector 780">
                <a:extLst>
                  <a:ext uri="{FF2B5EF4-FFF2-40B4-BE49-F238E27FC236}">
                    <a16:creationId xmlns:a16="http://schemas.microsoft.com/office/drawing/2014/main" id="{8CB53227-A851-41D9-B214-28B21CA13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B653B36E-B574-4397-B2FB-22566B6EA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EA4EF6DC-E680-4A19-96EA-219BF68CF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16AB3674-EE85-4866-8F13-68613060F2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5" name="Straight Connector 784">
                <a:extLst>
                  <a:ext uri="{FF2B5EF4-FFF2-40B4-BE49-F238E27FC236}">
                    <a16:creationId xmlns:a16="http://schemas.microsoft.com/office/drawing/2014/main" id="{3914CA3E-8023-4196-BDA8-13E08292F5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6" name="Straight Connector 785">
                <a:extLst>
                  <a:ext uri="{FF2B5EF4-FFF2-40B4-BE49-F238E27FC236}">
                    <a16:creationId xmlns:a16="http://schemas.microsoft.com/office/drawing/2014/main" id="{21F889C4-012F-40A9-B2F4-9A60E51B72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7" name="Straight Connector 786">
                <a:extLst>
                  <a:ext uri="{FF2B5EF4-FFF2-40B4-BE49-F238E27FC236}">
                    <a16:creationId xmlns:a16="http://schemas.microsoft.com/office/drawing/2014/main" id="{35A05FDC-A699-4B71-8BD9-ECB3B7956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4" name="Group 723">
              <a:extLst>
                <a:ext uri="{FF2B5EF4-FFF2-40B4-BE49-F238E27FC236}">
                  <a16:creationId xmlns:a16="http://schemas.microsoft.com/office/drawing/2014/main" id="{B0AD3A65-CD2C-4811-874B-0F15B48923F6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768" name="Straight Connector 767">
                <a:extLst>
                  <a:ext uri="{FF2B5EF4-FFF2-40B4-BE49-F238E27FC236}">
                    <a16:creationId xmlns:a16="http://schemas.microsoft.com/office/drawing/2014/main" id="{9BAF0315-9580-4404-B8B0-EA3A05C676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>
                <a:extLst>
                  <a:ext uri="{FF2B5EF4-FFF2-40B4-BE49-F238E27FC236}">
                    <a16:creationId xmlns:a16="http://schemas.microsoft.com/office/drawing/2014/main" id="{E8DE26A5-9743-474E-B8E9-960A5C7BB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3411B068-154A-4D7E-8EE5-AC321F3F7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10A903A5-D508-4B0C-A929-12E27379C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063C49E6-F9DE-4482-8BE1-508B1A294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>
                <a:extLst>
                  <a:ext uri="{FF2B5EF4-FFF2-40B4-BE49-F238E27FC236}">
                    <a16:creationId xmlns:a16="http://schemas.microsoft.com/office/drawing/2014/main" id="{D82E0018-4399-4C34-8613-A4D490EBA3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>
                <a:extLst>
                  <a:ext uri="{FF2B5EF4-FFF2-40B4-BE49-F238E27FC236}">
                    <a16:creationId xmlns:a16="http://schemas.microsoft.com/office/drawing/2014/main" id="{67DEDA63-B875-4E3D-9B85-6D56FB1817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5" name="Straight Connector 774">
                <a:extLst>
                  <a:ext uri="{FF2B5EF4-FFF2-40B4-BE49-F238E27FC236}">
                    <a16:creationId xmlns:a16="http://schemas.microsoft.com/office/drawing/2014/main" id="{32848EBA-3005-411F-8FE9-82F5DFC1A8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>
                <a:extLst>
                  <a:ext uri="{FF2B5EF4-FFF2-40B4-BE49-F238E27FC236}">
                    <a16:creationId xmlns:a16="http://schemas.microsoft.com/office/drawing/2014/main" id="{8EBFB908-3478-4096-B125-B9BCAF66FB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>
                <a:extLst>
                  <a:ext uri="{FF2B5EF4-FFF2-40B4-BE49-F238E27FC236}">
                    <a16:creationId xmlns:a16="http://schemas.microsoft.com/office/drawing/2014/main" id="{2F275EBE-B4C6-4A84-9BE9-152F3F0DB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5" name="Group 724">
              <a:extLst>
                <a:ext uri="{FF2B5EF4-FFF2-40B4-BE49-F238E27FC236}">
                  <a16:creationId xmlns:a16="http://schemas.microsoft.com/office/drawing/2014/main" id="{677D9C31-AD4A-4EE7-A5EB-1B9199A32C83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758" name="Straight Connector 757">
                <a:extLst>
                  <a:ext uri="{FF2B5EF4-FFF2-40B4-BE49-F238E27FC236}">
                    <a16:creationId xmlns:a16="http://schemas.microsoft.com/office/drawing/2014/main" id="{2CD073E3-AD03-4F0B-AA17-CF60517A6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9" name="Straight Connector 758">
                <a:extLst>
                  <a:ext uri="{FF2B5EF4-FFF2-40B4-BE49-F238E27FC236}">
                    <a16:creationId xmlns:a16="http://schemas.microsoft.com/office/drawing/2014/main" id="{2E1680DA-BFC6-444F-AF83-FDF90D303C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0" name="Straight Connector 759">
                <a:extLst>
                  <a:ext uri="{FF2B5EF4-FFF2-40B4-BE49-F238E27FC236}">
                    <a16:creationId xmlns:a16="http://schemas.microsoft.com/office/drawing/2014/main" id="{CF8CA53E-3987-430B-BD58-BE7023D64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1" name="Straight Connector 760">
                <a:extLst>
                  <a:ext uri="{FF2B5EF4-FFF2-40B4-BE49-F238E27FC236}">
                    <a16:creationId xmlns:a16="http://schemas.microsoft.com/office/drawing/2014/main" id="{E1D00BC2-7B22-4F90-BCA9-899194A9C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2" name="Straight Connector 761">
                <a:extLst>
                  <a:ext uri="{FF2B5EF4-FFF2-40B4-BE49-F238E27FC236}">
                    <a16:creationId xmlns:a16="http://schemas.microsoft.com/office/drawing/2014/main" id="{623368F9-4321-4117-A810-B804FE4683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3" name="Straight Connector 762">
                <a:extLst>
                  <a:ext uri="{FF2B5EF4-FFF2-40B4-BE49-F238E27FC236}">
                    <a16:creationId xmlns:a16="http://schemas.microsoft.com/office/drawing/2014/main" id="{7548FDF8-36A4-488F-AE0A-C3BCFB00A7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4" name="Straight Connector 763">
                <a:extLst>
                  <a:ext uri="{FF2B5EF4-FFF2-40B4-BE49-F238E27FC236}">
                    <a16:creationId xmlns:a16="http://schemas.microsoft.com/office/drawing/2014/main" id="{0202CB32-BE0E-45BF-AF1D-37B45E6F0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5" name="Straight Connector 764">
                <a:extLst>
                  <a:ext uri="{FF2B5EF4-FFF2-40B4-BE49-F238E27FC236}">
                    <a16:creationId xmlns:a16="http://schemas.microsoft.com/office/drawing/2014/main" id="{44C8C97B-EA73-4E78-AF08-74D38372A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>
                <a:extLst>
                  <a:ext uri="{FF2B5EF4-FFF2-40B4-BE49-F238E27FC236}">
                    <a16:creationId xmlns:a16="http://schemas.microsoft.com/office/drawing/2014/main" id="{52E0627E-720C-4F56-823F-8CBF8ED77A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>
                <a:extLst>
                  <a:ext uri="{FF2B5EF4-FFF2-40B4-BE49-F238E27FC236}">
                    <a16:creationId xmlns:a16="http://schemas.microsoft.com/office/drawing/2014/main" id="{74F30CCD-E895-4C40-B7D8-BDE5B2829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6" name="Group 725">
              <a:extLst>
                <a:ext uri="{FF2B5EF4-FFF2-40B4-BE49-F238E27FC236}">
                  <a16:creationId xmlns:a16="http://schemas.microsoft.com/office/drawing/2014/main" id="{114A98E2-6010-4804-9DC7-2FC47EE0EF19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748" name="Straight Connector 747">
                <a:extLst>
                  <a:ext uri="{FF2B5EF4-FFF2-40B4-BE49-F238E27FC236}">
                    <a16:creationId xmlns:a16="http://schemas.microsoft.com/office/drawing/2014/main" id="{0841FA08-8CCF-4E34-8F56-F75D7E63A4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9" name="Straight Connector 748">
                <a:extLst>
                  <a:ext uri="{FF2B5EF4-FFF2-40B4-BE49-F238E27FC236}">
                    <a16:creationId xmlns:a16="http://schemas.microsoft.com/office/drawing/2014/main" id="{D737DCE6-EC48-4CD8-B9D1-92D86BADA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0" name="Straight Connector 749">
                <a:extLst>
                  <a:ext uri="{FF2B5EF4-FFF2-40B4-BE49-F238E27FC236}">
                    <a16:creationId xmlns:a16="http://schemas.microsoft.com/office/drawing/2014/main" id="{E95C26D3-2D58-4CCD-B662-1AAF750CF4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1" name="Straight Connector 750">
                <a:extLst>
                  <a:ext uri="{FF2B5EF4-FFF2-40B4-BE49-F238E27FC236}">
                    <a16:creationId xmlns:a16="http://schemas.microsoft.com/office/drawing/2014/main" id="{93EA1AAC-5085-4F8A-8BA8-594F0D97BC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2" name="Straight Connector 751">
                <a:extLst>
                  <a:ext uri="{FF2B5EF4-FFF2-40B4-BE49-F238E27FC236}">
                    <a16:creationId xmlns:a16="http://schemas.microsoft.com/office/drawing/2014/main" id="{BC2D9574-EDEB-46F9-A524-228F8F4D3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3" name="Straight Connector 752">
                <a:extLst>
                  <a:ext uri="{FF2B5EF4-FFF2-40B4-BE49-F238E27FC236}">
                    <a16:creationId xmlns:a16="http://schemas.microsoft.com/office/drawing/2014/main" id="{9AF4CC65-2927-405A-9B6A-A96C889E2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4" name="Straight Connector 753">
                <a:extLst>
                  <a:ext uri="{FF2B5EF4-FFF2-40B4-BE49-F238E27FC236}">
                    <a16:creationId xmlns:a16="http://schemas.microsoft.com/office/drawing/2014/main" id="{7B789DBF-BF60-4E4C-B30B-D2DC0360C2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5" name="Straight Connector 754">
                <a:extLst>
                  <a:ext uri="{FF2B5EF4-FFF2-40B4-BE49-F238E27FC236}">
                    <a16:creationId xmlns:a16="http://schemas.microsoft.com/office/drawing/2014/main" id="{A213CF5F-3142-4EA1-9E5A-501223E91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6" name="Straight Connector 755">
                <a:extLst>
                  <a:ext uri="{FF2B5EF4-FFF2-40B4-BE49-F238E27FC236}">
                    <a16:creationId xmlns:a16="http://schemas.microsoft.com/office/drawing/2014/main" id="{7754C412-B13A-4492-9E9A-39DE5D29DD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7" name="Straight Connector 756">
                <a:extLst>
                  <a:ext uri="{FF2B5EF4-FFF2-40B4-BE49-F238E27FC236}">
                    <a16:creationId xmlns:a16="http://schemas.microsoft.com/office/drawing/2014/main" id="{13CFA691-4A18-4951-9C80-EB95088BC4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7" name="Group 726">
              <a:extLst>
                <a:ext uri="{FF2B5EF4-FFF2-40B4-BE49-F238E27FC236}">
                  <a16:creationId xmlns:a16="http://schemas.microsoft.com/office/drawing/2014/main" id="{777A5804-63DA-4D25-AF02-6F507EAA0F9F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737" name="Straight Connector 736">
                <a:extLst>
                  <a:ext uri="{FF2B5EF4-FFF2-40B4-BE49-F238E27FC236}">
                    <a16:creationId xmlns:a16="http://schemas.microsoft.com/office/drawing/2014/main" id="{7FB0D24D-7756-4E5B-8773-1ECB77306C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8" name="Straight Connector 737">
                <a:extLst>
                  <a:ext uri="{FF2B5EF4-FFF2-40B4-BE49-F238E27FC236}">
                    <a16:creationId xmlns:a16="http://schemas.microsoft.com/office/drawing/2014/main" id="{29543D57-B172-4D9C-A3DD-440F9A8B08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9" name="Straight Connector 738">
                <a:extLst>
                  <a:ext uri="{FF2B5EF4-FFF2-40B4-BE49-F238E27FC236}">
                    <a16:creationId xmlns:a16="http://schemas.microsoft.com/office/drawing/2014/main" id="{DFDC98B0-834B-4B2E-B9A3-B4D0BEC66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0" name="Straight Connector 739">
                <a:extLst>
                  <a:ext uri="{FF2B5EF4-FFF2-40B4-BE49-F238E27FC236}">
                    <a16:creationId xmlns:a16="http://schemas.microsoft.com/office/drawing/2014/main" id="{958621A5-B1A4-46AE-BA55-8FA8DC8C3F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1" name="Straight Connector 740">
                <a:extLst>
                  <a:ext uri="{FF2B5EF4-FFF2-40B4-BE49-F238E27FC236}">
                    <a16:creationId xmlns:a16="http://schemas.microsoft.com/office/drawing/2014/main" id="{5971EB8B-9B37-428D-8FA0-9D95CC3400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2" name="Straight Connector 741">
                <a:extLst>
                  <a:ext uri="{FF2B5EF4-FFF2-40B4-BE49-F238E27FC236}">
                    <a16:creationId xmlns:a16="http://schemas.microsoft.com/office/drawing/2014/main" id="{D156B218-B027-4ECE-A2A1-B6E084E0B7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3" name="Straight Connector 742">
                <a:extLst>
                  <a:ext uri="{FF2B5EF4-FFF2-40B4-BE49-F238E27FC236}">
                    <a16:creationId xmlns:a16="http://schemas.microsoft.com/office/drawing/2014/main" id="{B51DCE47-C01B-4C30-A3C2-6F74EA1045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>
                <a:extLst>
                  <a:ext uri="{FF2B5EF4-FFF2-40B4-BE49-F238E27FC236}">
                    <a16:creationId xmlns:a16="http://schemas.microsoft.com/office/drawing/2014/main" id="{A0743499-8D57-4C7C-B3B8-D01A15E3D7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>
                <a:extLst>
                  <a:ext uri="{FF2B5EF4-FFF2-40B4-BE49-F238E27FC236}">
                    <a16:creationId xmlns:a16="http://schemas.microsoft.com/office/drawing/2014/main" id="{916C7D1D-A812-46ED-86B2-95EF5ED5A4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>
                <a:extLst>
                  <a:ext uri="{FF2B5EF4-FFF2-40B4-BE49-F238E27FC236}">
                    <a16:creationId xmlns:a16="http://schemas.microsoft.com/office/drawing/2014/main" id="{18B024D6-08F4-4271-ABB8-41A85B8552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7" name="Straight Connector 746">
                <a:extLst>
                  <a:ext uri="{FF2B5EF4-FFF2-40B4-BE49-F238E27FC236}">
                    <a16:creationId xmlns:a16="http://schemas.microsoft.com/office/drawing/2014/main" id="{4CCE5585-938B-4285-86BE-636DE2151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078BE0AA-3212-4407-8EF9-F58B139BB0F3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4F10C70A-CC59-4DCB-ACA5-701A9F6C6BA4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D12F2408-E7D2-446F-ADC0-7DA776920040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CED4092D-BE31-4ADC-9184-50008F3FEEA4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DD35380E-75E0-424E-BD99-AAE00BC7FECB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5504F215-3DF3-43BB-9036-6E2DA2B04A74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84636014-EFF6-42BE-AD62-4270B48AFC6C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37333D3C-6121-4670-A4AE-5E1B13FFC2A2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736" name="Picture 735">
              <a:extLst>
                <a:ext uri="{FF2B5EF4-FFF2-40B4-BE49-F238E27FC236}">
                  <a16:creationId xmlns:a16="http://schemas.microsoft.com/office/drawing/2014/main" id="{8EDE8FA6-F7F6-4CAB-9D79-06243CAD1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EAC01C6B-796D-4A3B-932A-13A68C6CC10E}"/>
              </a:ext>
            </a:extLst>
          </p:cNvPr>
          <p:cNvGrpSpPr/>
          <p:nvPr/>
        </p:nvGrpSpPr>
        <p:grpSpPr>
          <a:xfrm>
            <a:off x="508000" y="208280"/>
            <a:ext cx="7172960" cy="7360920"/>
            <a:chOff x="2895600" y="228600"/>
            <a:chExt cx="6400800" cy="6400800"/>
          </a:xfrm>
        </p:grpSpPr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051E1910-3AEC-4BDF-88B0-FB5B35E3FC3D}"/>
                </a:ext>
              </a:extLst>
            </p:cNvPr>
            <p:cNvGrpSpPr/>
            <p:nvPr/>
          </p:nvGrpSpPr>
          <p:grpSpPr>
            <a:xfrm>
              <a:off x="6239892" y="903862"/>
              <a:ext cx="2406233" cy="2651355"/>
              <a:chOff x="7144767" y="884812"/>
              <a:chExt cx="2406233" cy="2651355"/>
            </a:xfrm>
          </p:grpSpPr>
          <p:grpSp>
            <p:nvGrpSpPr>
              <p:cNvPr id="696" name="Group 695">
                <a:extLst>
                  <a:ext uri="{FF2B5EF4-FFF2-40B4-BE49-F238E27FC236}">
                    <a16:creationId xmlns:a16="http://schemas.microsoft.com/office/drawing/2014/main" id="{D9753144-ED79-43BD-BB3D-94115CBCC8DE}"/>
                  </a:ext>
                </a:extLst>
              </p:cNvPr>
              <p:cNvGrpSpPr/>
              <p:nvPr/>
            </p:nvGrpSpPr>
            <p:grpSpPr>
              <a:xfrm rot="335875">
                <a:off x="7144767" y="1186786"/>
                <a:ext cx="652074" cy="2243843"/>
                <a:chOff x="3624348" y="1560608"/>
                <a:chExt cx="652074" cy="2243843"/>
              </a:xfrm>
            </p:grpSpPr>
            <p:grpSp>
              <p:nvGrpSpPr>
                <p:cNvPr id="715" name="Group 714">
                  <a:extLst>
                    <a:ext uri="{FF2B5EF4-FFF2-40B4-BE49-F238E27FC236}">
                      <a16:creationId xmlns:a16="http://schemas.microsoft.com/office/drawing/2014/main" id="{5076D660-5D51-46F9-8265-C09C64212955}"/>
                    </a:ext>
                  </a:extLst>
                </p:cNvPr>
                <p:cNvGrpSpPr/>
                <p:nvPr/>
              </p:nvGrpSpPr>
              <p:grpSpPr>
                <a:xfrm>
                  <a:off x="4108193" y="1560608"/>
                  <a:ext cx="168229" cy="2174348"/>
                  <a:chOff x="4108193" y="1560608"/>
                  <a:chExt cx="168229" cy="2174348"/>
                </a:xfrm>
              </p:grpSpPr>
              <p:sp>
                <p:nvSpPr>
                  <p:cNvPr id="717" name="Rectangle: Single Corner Rounded 17">
                    <a:extLst>
                      <a:ext uri="{FF2B5EF4-FFF2-40B4-BE49-F238E27FC236}">
                        <a16:creationId xmlns:a16="http://schemas.microsoft.com/office/drawing/2014/main" id="{DB100272-B5D7-4383-9031-94415B33A4AE}"/>
                      </a:ext>
                    </a:extLst>
                  </p:cNvPr>
                  <p:cNvSpPr/>
                  <p:nvPr/>
                </p:nvSpPr>
                <p:spPr>
                  <a:xfrm rot="12598780" flipV="1">
                    <a:off x="4108193" y="1560608"/>
                    <a:ext cx="165396" cy="217434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>
                        <a:solidFill>
                          <a:sysClr val="windowText" lastClr="000000"/>
                        </a:solidFill>
                      </a:ln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718" name="Rectangle: Single Corner Rounded 17">
                    <a:extLst>
                      <a:ext uri="{FF2B5EF4-FFF2-40B4-BE49-F238E27FC236}">
                        <a16:creationId xmlns:a16="http://schemas.microsoft.com/office/drawing/2014/main" id="{8D7D4788-E21C-4EA1-A913-696A59EDAFCE}"/>
                      </a:ext>
                    </a:extLst>
                  </p:cNvPr>
                  <p:cNvSpPr/>
                  <p:nvPr/>
                </p:nvSpPr>
                <p:spPr>
                  <a:xfrm rot="12598780" flipV="1">
                    <a:off x="4194781" y="1595387"/>
                    <a:ext cx="81641" cy="2074767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E0AED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  <a:ln>
                    <a:solidFill>
                      <a:srgbClr val="FE0AED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16" name="Isosceles Triangle 715">
                  <a:extLst>
                    <a:ext uri="{FF2B5EF4-FFF2-40B4-BE49-F238E27FC236}">
                      <a16:creationId xmlns:a16="http://schemas.microsoft.com/office/drawing/2014/main" id="{35863908-E648-46DA-92A7-C20957A9BC58}"/>
                    </a:ext>
                  </a:extLst>
                </p:cNvPr>
                <p:cNvSpPr/>
                <p:nvPr/>
              </p:nvSpPr>
              <p:spPr>
                <a:xfrm rot="1484052" flipV="1">
                  <a:off x="3624348" y="3549886"/>
                  <a:ext cx="64431" cy="254565"/>
                </a:xfrm>
                <a:prstGeom prst="triangl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97" name="Group 696">
                <a:extLst>
                  <a:ext uri="{FF2B5EF4-FFF2-40B4-BE49-F238E27FC236}">
                    <a16:creationId xmlns:a16="http://schemas.microsoft.com/office/drawing/2014/main" id="{236973D1-6399-47FA-B46F-74F6CEB0C417}"/>
                  </a:ext>
                </a:extLst>
              </p:cNvPr>
              <p:cNvGrpSpPr/>
              <p:nvPr/>
            </p:nvGrpSpPr>
            <p:grpSpPr>
              <a:xfrm rot="21300701">
                <a:off x="8733613" y="1157529"/>
                <a:ext cx="817387" cy="2378638"/>
                <a:chOff x="6923862" y="2338629"/>
                <a:chExt cx="817387" cy="2378638"/>
              </a:xfrm>
            </p:grpSpPr>
            <p:grpSp>
              <p:nvGrpSpPr>
                <p:cNvPr id="703" name="Group 702">
                  <a:extLst>
                    <a:ext uri="{FF2B5EF4-FFF2-40B4-BE49-F238E27FC236}">
                      <a16:creationId xmlns:a16="http://schemas.microsoft.com/office/drawing/2014/main" id="{1B85CDD7-C6B0-4CED-9FB4-3BA607B9DE05}"/>
                    </a:ext>
                  </a:extLst>
                </p:cNvPr>
                <p:cNvGrpSpPr/>
                <p:nvPr/>
              </p:nvGrpSpPr>
              <p:grpSpPr>
                <a:xfrm>
                  <a:off x="6923862" y="2338629"/>
                  <a:ext cx="283255" cy="1540360"/>
                  <a:chOff x="6923862" y="2338629"/>
                  <a:chExt cx="283255" cy="1540360"/>
                </a:xfrm>
              </p:grpSpPr>
              <p:sp>
                <p:nvSpPr>
                  <p:cNvPr id="713" name="Rectangle: Single Corner Rounded 17">
                    <a:extLst>
                      <a:ext uri="{FF2B5EF4-FFF2-40B4-BE49-F238E27FC236}">
                        <a16:creationId xmlns:a16="http://schemas.microsoft.com/office/drawing/2014/main" id="{7BD3A3AD-68B6-4CE2-8584-EF81D58B1C46}"/>
                      </a:ext>
                    </a:extLst>
                  </p:cNvPr>
                  <p:cNvSpPr/>
                  <p:nvPr/>
                </p:nvSpPr>
                <p:spPr>
                  <a:xfrm rot="9098214" flipH="1" flipV="1">
                    <a:off x="6923862" y="2338629"/>
                    <a:ext cx="283255" cy="1540360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14" name="Rectangle: Single Corner Rounded 17">
                    <a:extLst>
                      <a:ext uri="{FF2B5EF4-FFF2-40B4-BE49-F238E27FC236}">
                        <a16:creationId xmlns:a16="http://schemas.microsoft.com/office/drawing/2014/main" id="{3A46FFEB-AEA3-4DF8-9B11-8CE88FBB1DD6}"/>
                      </a:ext>
                    </a:extLst>
                  </p:cNvPr>
                  <p:cNvSpPr/>
                  <p:nvPr/>
                </p:nvSpPr>
                <p:spPr>
                  <a:xfrm rot="9098214" flipH="1" flipV="1">
                    <a:off x="6959276" y="2386904"/>
                    <a:ext cx="57342" cy="14546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E0AED"/>
                  </a:solidFill>
                  <a:ln>
                    <a:solidFill>
                      <a:srgbClr val="FE0AED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704" name="Group 703">
                  <a:extLst>
                    <a:ext uri="{FF2B5EF4-FFF2-40B4-BE49-F238E27FC236}">
                      <a16:creationId xmlns:a16="http://schemas.microsoft.com/office/drawing/2014/main" id="{84CE960E-962C-405F-96D8-977CBC79A9B1}"/>
                    </a:ext>
                  </a:extLst>
                </p:cNvPr>
                <p:cNvGrpSpPr/>
                <p:nvPr/>
              </p:nvGrpSpPr>
              <p:grpSpPr>
                <a:xfrm>
                  <a:off x="7382258" y="2652336"/>
                  <a:ext cx="358991" cy="2064931"/>
                  <a:chOff x="10407398" y="2812356"/>
                  <a:chExt cx="358991" cy="2064931"/>
                </a:xfrm>
              </p:grpSpPr>
              <p:grpSp>
                <p:nvGrpSpPr>
                  <p:cNvPr id="705" name="Group 704">
                    <a:extLst>
                      <a:ext uri="{FF2B5EF4-FFF2-40B4-BE49-F238E27FC236}">
                        <a16:creationId xmlns:a16="http://schemas.microsoft.com/office/drawing/2014/main" id="{34BD4C3A-B596-402E-B477-0086C87F5A83}"/>
                      </a:ext>
                    </a:extLst>
                  </p:cNvPr>
                  <p:cNvGrpSpPr/>
                  <p:nvPr/>
                </p:nvGrpSpPr>
                <p:grpSpPr>
                  <a:xfrm rot="20533589">
                    <a:off x="10421367" y="2812356"/>
                    <a:ext cx="251360" cy="2064931"/>
                    <a:chOff x="10442699" y="2850204"/>
                    <a:chExt cx="247175" cy="2282064"/>
                  </a:xfrm>
                </p:grpSpPr>
                <p:sp>
                  <p:nvSpPr>
                    <p:cNvPr id="709" name="Isosceles Triangle 708">
                      <a:extLst>
                        <a:ext uri="{FF2B5EF4-FFF2-40B4-BE49-F238E27FC236}">
                          <a16:creationId xmlns:a16="http://schemas.microsoft.com/office/drawing/2014/main" id="{42345937-1508-4F70-A401-44C903738207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0" name="Rectangle 709">
                      <a:extLst>
                        <a:ext uri="{FF2B5EF4-FFF2-40B4-BE49-F238E27FC236}">
                          <a16:creationId xmlns:a16="http://schemas.microsoft.com/office/drawing/2014/main" id="{C89E0F75-6896-446E-83BF-35C6B658AFF1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1" name="Rectangle 710">
                      <a:extLst>
                        <a:ext uri="{FF2B5EF4-FFF2-40B4-BE49-F238E27FC236}">
                          <a16:creationId xmlns:a16="http://schemas.microsoft.com/office/drawing/2014/main" id="{27FAA301-5EE9-4370-A701-92DF6E42D7A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12" name="Isosceles Triangle 711">
                      <a:extLst>
                        <a:ext uri="{FF2B5EF4-FFF2-40B4-BE49-F238E27FC236}">
                          <a16:creationId xmlns:a16="http://schemas.microsoft.com/office/drawing/2014/main" id="{FDFFB3F3-2038-455D-9836-F08408F960D1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706" name="Group 705">
                    <a:extLst>
                      <a:ext uri="{FF2B5EF4-FFF2-40B4-BE49-F238E27FC236}">
                        <a16:creationId xmlns:a16="http://schemas.microsoft.com/office/drawing/2014/main" id="{1CC5A0B2-B75F-43FC-B4DD-BFB951D6CB89}"/>
                      </a:ext>
                    </a:extLst>
                  </p:cNvPr>
                  <p:cNvGrpSpPr/>
                  <p:nvPr/>
                </p:nvGrpSpPr>
                <p:grpSpPr>
                  <a:xfrm>
                    <a:off x="10407398" y="3615175"/>
                    <a:ext cx="358991" cy="394865"/>
                    <a:chOff x="10392158" y="2975095"/>
                    <a:chExt cx="358991" cy="394865"/>
                  </a:xfrm>
                </p:grpSpPr>
                <p:sp>
                  <p:nvSpPr>
                    <p:cNvPr id="707" name="Freeform: Shape 706">
                      <a:extLst>
                        <a:ext uri="{FF2B5EF4-FFF2-40B4-BE49-F238E27FC236}">
                          <a16:creationId xmlns:a16="http://schemas.microsoft.com/office/drawing/2014/main" id="{523093AC-B634-4EA4-B99B-EC1D1B753CF6}"/>
                        </a:ext>
                      </a:extLst>
                    </p:cNvPr>
                    <p:cNvSpPr/>
                    <p:nvPr/>
                  </p:nvSpPr>
                  <p:spPr>
                    <a:xfrm rot="9639327" flipV="1">
                      <a:off x="10392158" y="2975095"/>
                      <a:ext cx="268262" cy="394865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FE0AED"/>
                    </a:solidFill>
                    <a:ln>
                      <a:solidFill>
                        <a:srgbClr val="FE0AED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708" name="Cylinder 707">
                      <a:extLst>
                        <a:ext uri="{FF2B5EF4-FFF2-40B4-BE49-F238E27FC236}">
                          <a16:creationId xmlns:a16="http://schemas.microsoft.com/office/drawing/2014/main" id="{08BC858E-A632-4B35-9733-0D5FC3DFC066}"/>
                        </a:ext>
                      </a:extLst>
                    </p:cNvPr>
                    <p:cNvSpPr/>
                    <p:nvPr/>
                  </p:nvSpPr>
                  <p:spPr>
                    <a:xfrm rot="15153604" flipH="1" flipV="1">
                      <a:off x="10621086" y="3039450"/>
                      <a:ext cx="125047" cy="13507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>
                <a:extLst>
                  <a:ext uri="{FF2B5EF4-FFF2-40B4-BE49-F238E27FC236}">
                    <a16:creationId xmlns:a16="http://schemas.microsoft.com/office/drawing/2014/main" id="{67504D81-36C5-42FB-81EE-19E0AC4A7F29}"/>
                  </a:ext>
                </a:extLst>
              </p:cNvPr>
              <p:cNvGrpSpPr/>
              <p:nvPr/>
            </p:nvGrpSpPr>
            <p:grpSpPr>
              <a:xfrm>
                <a:off x="8143824" y="884812"/>
                <a:ext cx="419202" cy="813431"/>
                <a:chOff x="3820614" y="1534417"/>
                <a:chExt cx="419202" cy="813431"/>
              </a:xfrm>
            </p:grpSpPr>
            <p:grpSp>
              <p:nvGrpSpPr>
                <p:cNvPr id="699" name="Group 698">
                  <a:extLst>
                    <a:ext uri="{FF2B5EF4-FFF2-40B4-BE49-F238E27FC236}">
                      <a16:creationId xmlns:a16="http://schemas.microsoft.com/office/drawing/2014/main" id="{9764025A-CDAC-4B07-B0A9-0BDA6796148C}"/>
                    </a:ext>
                  </a:extLst>
                </p:cNvPr>
                <p:cNvGrpSpPr/>
                <p:nvPr/>
              </p:nvGrpSpPr>
              <p:grpSpPr>
                <a:xfrm>
                  <a:off x="3820614" y="1534417"/>
                  <a:ext cx="419202" cy="813431"/>
                  <a:chOff x="8400234" y="1389637"/>
                  <a:chExt cx="419202" cy="813431"/>
                </a:xfrm>
              </p:grpSpPr>
              <p:sp>
                <p:nvSpPr>
                  <p:cNvPr id="701" name="Rectangle 700">
                    <a:extLst>
                      <a:ext uri="{FF2B5EF4-FFF2-40B4-BE49-F238E27FC236}">
                        <a16:creationId xmlns:a16="http://schemas.microsoft.com/office/drawing/2014/main" id="{B1A3A518-A347-46BF-BF27-085D2B9AA892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8547969" y="1389637"/>
                    <a:ext cx="123496" cy="404870"/>
                  </a:xfrm>
                  <a:prstGeom prst="rect">
                    <a:avLst/>
                  </a:prstGeom>
                  <a:gradFill>
                    <a:gsLst>
                      <a:gs pos="34000">
                        <a:srgbClr val="FE0AED"/>
                      </a:gs>
                      <a:gs pos="100000">
                        <a:srgbClr val="00B0F0"/>
                      </a:gs>
                    </a:gsLst>
                    <a:path path="circle">
                      <a:fillToRect l="50000" t="130000" r="50000" b="-30000"/>
                    </a:path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/>
                  </a:p>
                </p:txBody>
              </p:sp>
              <p:sp>
                <p:nvSpPr>
                  <p:cNvPr id="702" name="Rectangle: Rounded Corners 701">
                    <a:extLst>
                      <a:ext uri="{FF2B5EF4-FFF2-40B4-BE49-F238E27FC236}">
                        <a16:creationId xmlns:a16="http://schemas.microsoft.com/office/drawing/2014/main" id="{31AE9065-53FE-43D9-9FFD-DEFACECB22C0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8400234" y="1730963"/>
                    <a:ext cx="419202" cy="472105"/>
                  </a:xfrm>
                  <a:prstGeom prst="roundRect">
                    <a:avLst/>
                  </a:prstGeom>
                  <a:gradFill flip="none" rotWithShape="1">
                    <a:gsLst>
                      <a:gs pos="62000">
                        <a:srgbClr val="FE0AED"/>
                      </a:gs>
                      <a:gs pos="8000">
                        <a:srgbClr val="00B0F0"/>
                      </a:gs>
                    </a:gsLst>
                    <a:path path="circle">
                      <a:fillToRect l="50000" t="130000" r="50000" b="-3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</p:grpSp>
            <p:sp>
              <p:nvSpPr>
                <p:cNvPr id="700" name="Star: 7 Points 699">
                  <a:extLst>
                    <a:ext uri="{FF2B5EF4-FFF2-40B4-BE49-F238E27FC236}">
                      <a16:creationId xmlns:a16="http://schemas.microsoft.com/office/drawing/2014/main" id="{18671216-85DA-4D62-9AC9-B37F7DC36C19}"/>
                    </a:ext>
                  </a:extLst>
                </p:cNvPr>
                <p:cNvSpPr/>
                <p:nvPr/>
              </p:nvSpPr>
              <p:spPr>
                <a:xfrm rot="10800000" flipV="1">
                  <a:off x="3942332" y="1996582"/>
                  <a:ext cx="163064" cy="165505"/>
                </a:xfrm>
                <a:prstGeom prst="star7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</p:grpSp>
        </p:grp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E54FF9FA-B1E4-4BE9-B123-1A5A54F2EB52}"/>
                </a:ext>
              </a:extLst>
            </p:cNvPr>
            <p:cNvSpPr/>
            <p:nvPr/>
          </p:nvSpPr>
          <p:spPr>
            <a:xfrm>
              <a:off x="2895600" y="228600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6" name="TextBox 575">
            <a:extLst>
              <a:ext uri="{FF2B5EF4-FFF2-40B4-BE49-F238E27FC236}">
                <a16:creationId xmlns:a16="http://schemas.microsoft.com/office/drawing/2014/main" id="{28B7F851-5177-4079-B87D-B929AA4D2B45}"/>
              </a:ext>
            </a:extLst>
          </p:cNvPr>
          <p:cNvSpPr txBox="1"/>
          <p:nvPr/>
        </p:nvSpPr>
        <p:spPr>
          <a:xfrm>
            <a:off x="458720" y="283464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  <p:grpSp>
        <p:nvGrpSpPr>
          <p:cNvPr id="808" name="Group 807">
            <a:extLst>
              <a:ext uri="{FF2B5EF4-FFF2-40B4-BE49-F238E27FC236}">
                <a16:creationId xmlns:a16="http://schemas.microsoft.com/office/drawing/2014/main" id="{E814F469-39FF-40AF-ACE4-CAE468E96E5E}"/>
              </a:ext>
            </a:extLst>
          </p:cNvPr>
          <p:cNvGrpSpPr/>
          <p:nvPr/>
        </p:nvGrpSpPr>
        <p:grpSpPr>
          <a:xfrm rot="6273861" flipH="1">
            <a:off x="4513419" y="3574270"/>
            <a:ext cx="517995" cy="2502717"/>
            <a:chOff x="10764539" y="1475264"/>
            <a:chExt cx="668226" cy="3228565"/>
          </a:xfrm>
        </p:grpSpPr>
        <p:sp>
          <p:nvSpPr>
            <p:cNvPr id="809" name="Rectangle 808">
              <a:extLst>
                <a:ext uri="{FF2B5EF4-FFF2-40B4-BE49-F238E27FC236}">
                  <a16:creationId xmlns:a16="http://schemas.microsoft.com/office/drawing/2014/main" id="{5473A3FD-77B8-421D-92A3-1BE3DFB6B2A5}"/>
                </a:ext>
              </a:extLst>
            </p:cNvPr>
            <p:cNvSpPr/>
            <p:nvPr/>
          </p:nvSpPr>
          <p:spPr>
            <a:xfrm rot="21178441">
              <a:off x="10938254" y="1633623"/>
              <a:ext cx="312003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0" name="Rectangle 809">
              <a:extLst>
                <a:ext uri="{FF2B5EF4-FFF2-40B4-BE49-F238E27FC236}">
                  <a16:creationId xmlns:a16="http://schemas.microsoft.com/office/drawing/2014/main" id="{40B73CE6-0224-4082-8378-B2E0A0F89216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1" name="Isosceles Triangle 810">
              <a:extLst>
                <a:ext uri="{FF2B5EF4-FFF2-40B4-BE49-F238E27FC236}">
                  <a16:creationId xmlns:a16="http://schemas.microsoft.com/office/drawing/2014/main" id="{E5861B43-5785-4A0B-B123-823189807BFF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812" name="Isosceles Triangle 811">
              <a:extLst>
                <a:ext uri="{FF2B5EF4-FFF2-40B4-BE49-F238E27FC236}">
                  <a16:creationId xmlns:a16="http://schemas.microsoft.com/office/drawing/2014/main" id="{0665134B-D718-44BF-A355-820CDF78509F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427" name="Isosceles Triangle 426">
            <a:extLst>
              <a:ext uri="{FF2B5EF4-FFF2-40B4-BE49-F238E27FC236}">
                <a16:creationId xmlns:a16="http://schemas.microsoft.com/office/drawing/2014/main" id="{25E56016-258D-4F64-93B7-0CC3D6A6A31D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Isosceles Triangle 427">
            <a:extLst>
              <a:ext uri="{FF2B5EF4-FFF2-40B4-BE49-F238E27FC236}">
                <a16:creationId xmlns:a16="http://schemas.microsoft.com/office/drawing/2014/main" id="{6BE7C32B-E18C-4954-9F1B-480FBF71D654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Isosceles Triangle 428">
            <a:extLst>
              <a:ext uri="{FF2B5EF4-FFF2-40B4-BE49-F238E27FC236}">
                <a16:creationId xmlns:a16="http://schemas.microsoft.com/office/drawing/2014/main" id="{A47C0432-A74F-448E-8148-1A2E1EE3622D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>
            <a:extLst>
              <a:ext uri="{FF2B5EF4-FFF2-40B4-BE49-F238E27FC236}">
                <a16:creationId xmlns:a16="http://schemas.microsoft.com/office/drawing/2014/main" id="{6ECAA0C4-2F78-4F37-B815-675E58BD4E60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Isosceles Triangle 430">
            <a:extLst>
              <a:ext uri="{FF2B5EF4-FFF2-40B4-BE49-F238E27FC236}">
                <a16:creationId xmlns:a16="http://schemas.microsoft.com/office/drawing/2014/main" id="{6A5D2865-3D93-4E99-920F-257EE5AFE43A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>
            <a:extLst>
              <a:ext uri="{FF2B5EF4-FFF2-40B4-BE49-F238E27FC236}">
                <a16:creationId xmlns:a16="http://schemas.microsoft.com/office/drawing/2014/main" id="{CAC6B453-131B-4AD9-B624-029EF79AC524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Isosceles Triangle 432">
            <a:extLst>
              <a:ext uri="{FF2B5EF4-FFF2-40B4-BE49-F238E27FC236}">
                <a16:creationId xmlns:a16="http://schemas.microsoft.com/office/drawing/2014/main" id="{BFBEDA89-3F22-4B00-9E9A-395AACB276B5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Isosceles Triangle 433">
            <a:extLst>
              <a:ext uri="{FF2B5EF4-FFF2-40B4-BE49-F238E27FC236}">
                <a16:creationId xmlns:a16="http://schemas.microsoft.com/office/drawing/2014/main" id="{B9DCDCA3-C133-470B-AD57-76B21683214D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Isosceles Triangle 434">
            <a:extLst>
              <a:ext uri="{FF2B5EF4-FFF2-40B4-BE49-F238E27FC236}">
                <a16:creationId xmlns:a16="http://schemas.microsoft.com/office/drawing/2014/main" id="{67D65978-94A8-4413-9903-C608DE3023FA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Isosceles Triangle 435">
            <a:extLst>
              <a:ext uri="{FF2B5EF4-FFF2-40B4-BE49-F238E27FC236}">
                <a16:creationId xmlns:a16="http://schemas.microsoft.com/office/drawing/2014/main" id="{D7D289A4-1B95-4DCA-A143-B0CF4ABDB50B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Isosceles Triangle 436">
            <a:extLst>
              <a:ext uri="{FF2B5EF4-FFF2-40B4-BE49-F238E27FC236}">
                <a16:creationId xmlns:a16="http://schemas.microsoft.com/office/drawing/2014/main" id="{B19136B9-717D-4099-ADDE-D07961AE3DA7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Isosceles Triangle 437">
            <a:extLst>
              <a:ext uri="{FF2B5EF4-FFF2-40B4-BE49-F238E27FC236}">
                <a16:creationId xmlns:a16="http://schemas.microsoft.com/office/drawing/2014/main" id="{CE7AF8C0-0B38-4000-9F20-D8962A7668F8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Isosceles Triangle 438">
            <a:extLst>
              <a:ext uri="{FF2B5EF4-FFF2-40B4-BE49-F238E27FC236}">
                <a16:creationId xmlns:a16="http://schemas.microsoft.com/office/drawing/2014/main" id="{05E4B827-1670-4147-B5CE-732061274E80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Isosceles Triangle 439">
            <a:extLst>
              <a:ext uri="{FF2B5EF4-FFF2-40B4-BE49-F238E27FC236}">
                <a16:creationId xmlns:a16="http://schemas.microsoft.com/office/drawing/2014/main" id="{B40324B2-2175-44FD-B856-8FDFCBE4B8EC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>
            <a:extLst>
              <a:ext uri="{FF2B5EF4-FFF2-40B4-BE49-F238E27FC236}">
                <a16:creationId xmlns:a16="http://schemas.microsoft.com/office/drawing/2014/main" id="{BFB0BAC8-B6F3-4233-873A-D413F6BAFCE1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Isosceles Triangle 441">
            <a:extLst>
              <a:ext uri="{FF2B5EF4-FFF2-40B4-BE49-F238E27FC236}">
                <a16:creationId xmlns:a16="http://schemas.microsoft.com/office/drawing/2014/main" id="{8B1243D6-9E71-47CA-AD64-4D58160C75BA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Isosceles Triangle 442">
            <a:extLst>
              <a:ext uri="{FF2B5EF4-FFF2-40B4-BE49-F238E27FC236}">
                <a16:creationId xmlns:a16="http://schemas.microsoft.com/office/drawing/2014/main" id="{CB652AD6-BF72-4A1F-8DD8-7E03930588BB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Isosceles Triangle 443">
            <a:extLst>
              <a:ext uri="{FF2B5EF4-FFF2-40B4-BE49-F238E27FC236}">
                <a16:creationId xmlns:a16="http://schemas.microsoft.com/office/drawing/2014/main" id="{AA1CE9DA-A381-4838-835C-1B42622F0A4B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Isosceles Triangle 444">
            <a:extLst>
              <a:ext uri="{FF2B5EF4-FFF2-40B4-BE49-F238E27FC236}">
                <a16:creationId xmlns:a16="http://schemas.microsoft.com/office/drawing/2014/main" id="{8F69561B-DEA0-4A59-8D61-46A0ADC608A8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>
            <a:extLst>
              <a:ext uri="{FF2B5EF4-FFF2-40B4-BE49-F238E27FC236}">
                <a16:creationId xmlns:a16="http://schemas.microsoft.com/office/drawing/2014/main" id="{29B9099A-1108-45E0-9783-9A8E2F40801A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Isosceles Triangle 446">
            <a:extLst>
              <a:ext uri="{FF2B5EF4-FFF2-40B4-BE49-F238E27FC236}">
                <a16:creationId xmlns:a16="http://schemas.microsoft.com/office/drawing/2014/main" id="{4C086755-0120-499E-9DD3-A052A544296A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Isosceles Triangle 447">
            <a:extLst>
              <a:ext uri="{FF2B5EF4-FFF2-40B4-BE49-F238E27FC236}">
                <a16:creationId xmlns:a16="http://schemas.microsoft.com/office/drawing/2014/main" id="{38B637AB-4AED-49F2-85B5-61A1119933E4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Isosceles Triangle 448">
            <a:extLst>
              <a:ext uri="{FF2B5EF4-FFF2-40B4-BE49-F238E27FC236}">
                <a16:creationId xmlns:a16="http://schemas.microsoft.com/office/drawing/2014/main" id="{45961A5A-8EB9-4C12-993F-053AB48095EE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>
            <a:extLst>
              <a:ext uri="{FF2B5EF4-FFF2-40B4-BE49-F238E27FC236}">
                <a16:creationId xmlns:a16="http://schemas.microsoft.com/office/drawing/2014/main" id="{E452D201-C64E-4D9F-9870-88AD108349C6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Isosceles Triangle 450">
            <a:extLst>
              <a:ext uri="{FF2B5EF4-FFF2-40B4-BE49-F238E27FC236}">
                <a16:creationId xmlns:a16="http://schemas.microsoft.com/office/drawing/2014/main" id="{75FD21E3-091D-4239-9A80-FEFE36CAFC7A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Isosceles Triangle 451">
            <a:extLst>
              <a:ext uri="{FF2B5EF4-FFF2-40B4-BE49-F238E27FC236}">
                <a16:creationId xmlns:a16="http://schemas.microsoft.com/office/drawing/2014/main" id="{C2609CC2-2290-4887-B8DD-1F6D8A9BF155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Isosceles Triangle 452">
            <a:extLst>
              <a:ext uri="{FF2B5EF4-FFF2-40B4-BE49-F238E27FC236}">
                <a16:creationId xmlns:a16="http://schemas.microsoft.com/office/drawing/2014/main" id="{8E4D8863-FA0C-4AE7-AEE3-950AA5ED779B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B0ADF765-5C2C-4F49-A6D8-AF2FB9411E8D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>
            <a:extLst>
              <a:ext uri="{FF2B5EF4-FFF2-40B4-BE49-F238E27FC236}">
                <a16:creationId xmlns:a16="http://schemas.microsoft.com/office/drawing/2014/main" id="{3E128A63-E122-491E-BD43-BEC2FF40777E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>
            <a:extLst>
              <a:ext uri="{FF2B5EF4-FFF2-40B4-BE49-F238E27FC236}">
                <a16:creationId xmlns:a16="http://schemas.microsoft.com/office/drawing/2014/main" id="{ABA3A7CC-EB09-4786-A997-0C97DFF81630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Isosceles Triangle 456">
            <a:extLst>
              <a:ext uri="{FF2B5EF4-FFF2-40B4-BE49-F238E27FC236}">
                <a16:creationId xmlns:a16="http://schemas.microsoft.com/office/drawing/2014/main" id="{611FBEED-4C12-45DD-81A5-3834837135E0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>
            <a:extLst>
              <a:ext uri="{FF2B5EF4-FFF2-40B4-BE49-F238E27FC236}">
                <a16:creationId xmlns:a16="http://schemas.microsoft.com/office/drawing/2014/main" id="{3100433F-A121-4B85-A728-099B0BD53909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DB444FC-0AE4-4A28-BF0F-41EE29EE2638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Isosceles Triangle 459">
            <a:extLst>
              <a:ext uri="{FF2B5EF4-FFF2-40B4-BE49-F238E27FC236}">
                <a16:creationId xmlns:a16="http://schemas.microsoft.com/office/drawing/2014/main" id="{CA535E81-DD65-40D9-9C92-1F521174EDDE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Isosceles Triangle 460">
            <a:extLst>
              <a:ext uri="{FF2B5EF4-FFF2-40B4-BE49-F238E27FC236}">
                <a16:creationId xmlns:a16="http://schemas.microsoft.com/office/drawing/2014/main" id="{2BEB5B8A-61E7-4ECA-8024-44A26EC88820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Isosceles Triangle 461">
            <a:extLst>
              <a:ext uri="{FF2B5EF4-FFF2-40B4-BE49-F238E27FC236}">
                <a16:creationId xmlns:a16="http://schemas.microsoft.com/office/drawing/2014/main" id="{05D640C1-4D97-4BF0-9787-9E8B3C9852B1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Isosceles Triangle 462">
            <a:extLst>
              <a:ext uri="{FF2B5EF4-FFF2-40B4-BE49-F238E27FC236}">
                <a16:creationId xmlns:a16="http://schemas.microsoft.com/office/drawing/2014/main" id="{9D3951F9-C229-4111-BD0A-643C4624801F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Isosceles Triangle 463">
            <a:extLst>
              <a:ext uri="{FF2B5EF4-FFF2-40B4-BE49-F238E27FC236}">
                <a16:creationId xmlns:a16="http://schemas.microsoft.com/office/drawing/2014/main" id="{10973D54-C021-4D96-81A5-0F802953DFC0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Isosceles Triangle 464">
            <a:extLst>
              <a:ext uri="{FF2B5EF4-FFF2-40B4-BE49-F238E27FC236}">
                <a16:creationId xmlns:a16="http://schemas.microsoft.com/office/drawing/2014/main" id="{28D9CA9A-A513-444F-A695-D5ACAE4D116E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>
            <a:extLst>
              <a:ext uri="{FF2B5EF4-FFF2-40B4-BE49-F238E27FC236}">
                <a16:creationId xmlns:a16="http://schemas.microsoft.com/office/drawing/2014/main" id="{F6678496-E047-403F-AFA8-157DD9FF78A9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Isosceles Triangle 466">
            <a:extLst>
              <a:ext uri="{FF2B5EF4-FFF2-40B4-BE49-F238E27FC236}">
                <a16:creationId xmlns:a16="http://schemas.microsoft.com/office/drawing/2014/main" id="{2EFA3798-E612-4DA9-8C8B-62D527383FEE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Isosceles Triangle 467">
            <a:extLst>
              <a:ext uri="{FF2B5EF4-FFF2-40B4-BE49-F238E27FC236}">
                <a16:creationId xmlns:a16="http://schemas.microsoft.com/office/drawing/2014/main" id="{7C7A80D3-3B93-4040-A4F6-7FDCFE467B2C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Isosceles Triangle 468">
            <a:extLst>
              <a:ext uri="{FF2B5EF4-FFF2-40B4-BE49-F238E27FC236}">
                <a16:creationId xmlns:a16="http://schemas.microsoft.com/office/drawing/2014/main" id="{B7DD2B93-F77A-4A46-B792-19EEAB227F57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Isosceles Triangle 469">
            <a:extLst>
              <a:ext uri="{FF2B5EF4-FFF2-40B4-BE49-F238E27FC236}">
                <a16:creationId xmlns:a16="http://schemas.microsoft.com/office/drawing/2014/main" id="{82620CAB-5B1E-447A-94B1-1C8742164BCF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>
            <a:extLst>
              <a:ext uri="{FF2B5EF4-FFF2-40B4-BE49-F238E27FC236}">
                <a16:creationId xmlns:a16="http://schemas.microsoft.com/office/drawing/2014/main" id="{2704FE3F-03E9-426F-A656-5BBEBB0A68E8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>
            <a:extLst>
              <a:ext uri="{FF2B5EF4-FFF2-40B4-BE49-F238E27FC236}">
                <a16:creationId xmlns:a16="http://schemas.microsoft.com/office/drawing/2014/main" id="{3202C47C-48A2-4F31-816A-C737FEC10C99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Isosceles Triangle 472">
            <a:extLst>
              <a:ext uri="{FF2B5EF4-FFF2-40B4-BE49-F238E27FC236}">
                <a16:creationId xmlns:a16="http://schemas.microsoft.com/office/drawing/2014/main" id="{28821CB8-7571-4918-BE22-20B299197B52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Isosceles Triangle 473">
            <a:extLst>
              <a:ext uri="{FF2B5EF4-FFF2-40B4-BE49-F238E27FC236}">
                <a16:creationId xmlns:a16="http://schemas.microsoft.com/office/drawing/2014/main" id="{E8494F21-27F5-45BE-AEBE-2AF0A91F04ED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Isosceles Triangle 474">
            <a:extLst>
              <a:ext uri="{FF2B5EF4-FFF2-40B4-BE49-F238E27FC236}">
                <a16:creationId xmlns:a16="http://schemas.microsoft.com/office/drawing/2014/main" id="{46694739-AD96-403B-9731-92D8FB4E437D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Isosceles Triangle 475">
            <a:extLst>
              <a:ext uri="{FF2B5EF4-FFF2-40B4-BE49-F238E27FC236}">
                <a16:creationId xmlns:a16="http://schemas.microsoft.com/office/drawing/2014/main" id="{2A5890AC-F616-457E-A5A7-CB817FC5CB2B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Isosceles Triangle 476">
            <a:extLst>
              <a:ext uri="{FF2B5EF4-FFF2-40B4-BE49-F238E27FC236}">
                <a16:creationId xmlns:a16="http://schemas.microsoft.com/office/drawing/2014/main" id="{79BFF9BD-C9FA-4D09-8712-29B69AC756FE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Isosceles Triangle 477">
            <a:extLst>
              <a:ext uri="{FF2B5EF4-FFF2-40B4-BE49-F238E27FC236}">
                <a16:creationId xmlns:a16="http://schemas.microsoft.com/office/drawing/2014/main" id="{630A2294-3BB3-450E-853A-D900CA249887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Isosceles Triangle 478">
            <a:extLst>
              <a:ext uri="{FF2B5EF4-FFF2-40B4-BE49-F238E27FC236}">
                <a16:creationId xmlns:a16="http://schemas.microsoft.com/office/drawing/2014/main" id="{F682B2B9-9197-468B-B23D-F9C437698D1A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>
            <a:extLst>
              <a:ext uri="{FF2B5EF4-FFF2-40B4-BE49-F238E27FC236}">
                <a16:creationId xmlns:a16="http://schemas.microsoft.com/office/drawing/2014/main" id="{65BB3ACE-F754-45D0-9B28-8D88FB859BC9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CFEDC844-C538-493B-884B-39F9D0FEC7FC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Isosceles Triangle 481">
            <a:extLst>
              <a:ext uri="{FF2B5EF4-FFF2-40B4-BE49-F238E27FC236}">
                <a16:creationId xmlns:a16="http://schemas.microsoft.com/office/drawing/2014/main" id="{76FD8497-CD66-4DDB-8D42-CAA9E0A3569E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Isosceles Triangle 482">
            <a:extLst>
              <a:ext uri="{FF2B5EF4-FFF2-40B4-BE49-F238E27FC236}">
                <a16:creationId xmlns:a16="http://schemas.microsoft.com/office/drawing/2014/main" id="{C1ABE964-5627-4728-8DB8-0B672A298DAC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Isosceles Triangle 483">
            <a:extLst>
              <a:ext uri="{FF2B5EF4-FFF2-40B4-BE49-F238E27FC236}">
                <a16:creationId xmlns:a16="http://schemas.microsoft.com/office/drawing/2014/main" id="{3CF6BA20-F298-4D5C-BB1A-A441FA97CC78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78708A35-F5F2-4DC7-874F-4AE2D7E9830F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22E6002F-C4E1-4308-97F7-2CA3D7608AF4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A00D5B64-4F2D-42EA-84C9-DD682BCF9D95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08C391A4-F8EC-4A92-ABE1-8E8B5BDC9146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Isosceles Triangle 488">
            <a:extLst>
              <a:ext uri="{FF2B5EF4-FFF2-40B4-BE49-F238E27FC236}">
                <a16:creationId xmlns:a16="http://schemas.microsoft.com/office/drawing/2014/main" id="{03B6F993-534D-48B6-B1C9-48E6F60D7BED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FD50AC1B-3390-4776-9D4E-05BD2821459E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0F3D76F-B9F2-4C4D-ACB7-D5595F32336E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Isosceles Triangle 491">
            <a:extLst>
              <a:ext uri="{FF2B5EF4-FFF2-40B4-BE49-F238E27FC236}">
                <a16:creationId xmlns:a16="http://schemas.microsoft.com/office/drawing/2014/main" id="{3F20BF72-DB09-4AB3-A351-EB359D818530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EE119505-807F-44E3-AFEA-F99047857E0E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554BF999-5193-46F8-9034-CD877B3BDEDE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4B38E99A-A73E-486F-84AB-CEC807E0CA0C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FB6BDBC3-E2B4-4C4B-B900-DF4DA1F8E144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Isosceles Triangle 496">
            <a:extLst>
              <a:ext uri="{FF2B5EF4-FFF2-40B4-BE49-F238E27FC236}">
                <a16:creationId xmlns:a16="http://schemas.microsoft.com/office/drawing/2014/main" id="{25B11A14-49C2-4EB0-BC8E-8321C542DB3E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Isosceles Triangle 497">
            <a:extLst>
              <a:ext uri="{FF2B5EF4-FFF2-40B4-BE49-F238E27FC236}">
                <a16:creationId xmlns:a16="http://schemas.microsoft.com/office/drawing/2014/main" id="{9E8F7EB9-2362-4522-ACB1-1209A33AA43E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Isosceles Triangle 498">
            <a:extLst>
              <a:ext uri="{FF2B5EF4-FFF2-40B4-BE49-F238E27FC236}">
                <a16:creationId xmlns:a16="http://schemas.microsoft.com/office/drawing/2014/main" id="{AF06AA6B-9A31-4A7F-9FF2-CCE5C69F7FA6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Isosceles Triangle 499">
            <a:extLst>
              <a:ext uri="{FF2B5EF4-FFF2-40B4-BE49-F238E27FC236}">
                <a16:creationId xmlns:a16="http://schemas.microsoft.com/office/drawing/2014/main" id="{F64AB6F3-C5EE-4D53-BD0C-FCA845B20534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Isosceles Triangle 500">
            <a:extLst>
              <a:ext uri="{FF2B5EF4-FFF2-40B4-BE49-F238E27FC236}">
                <a16:creationId xmlns:a16="http://schemas.microsoft.com/office/drawing/2014/main" id="{4B92E7AF-450A-4813-A465-884E3E49F079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Isosceles Triangle 501">
            <a:extLst>
              <a:ext uri="{FF2B5EF4-FFF2-40B4-BE49-F238E27FC236}">
                <a16:creationId xmlns:a16="http://schemas.microsoft.com/office/drawing/2014/main" id="{54C293C2-D864-40A7-8864-A9BFFAF5A036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352B2253-8961-4612-B553-CE57D52ABA04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8A38B30C-BE9C-4D00-8332-EF1E49E22302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070E1520-D687-4F16-8D2D-58DB651C3B24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831CE00C-8E83-4D44-A440-1752356FD0CC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Isosceles Triangle 506">
            <a:extLst>
              <a:ext uri="{FF2B5EF4-FFF2-40B4-BE49-F238E27FC236}">
                <a16:creationId xmlns:a16="http://schemas.microsoft.com/office/drawing/2014/main" id="{CEAAE41A-3A30-41B2-870B-CF3446D3529D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6DB75675-1F89-45F5-8A3A-7F1871CE8116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3531180D-3F95-41A6-B5CC-7A8D316C976D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37F60BD9-3C12-4763-9035-EDF8D2B94619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A7A41F5B-5182-477F-A779-E65C322B6BD8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60FF3248-6001-422F-A79F-008291FF925B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E8146A5D-7E08-46B5-ABEC-7A4557CD896C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E1B64AC7-23B5-4579-9F5A-288446BAE204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3135CDB3-B58C-4DCA-A582-CE2A8AEF4850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9B6DEE31-416C-4908-8AF7-39AB06991773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5906902F-D90F-485B-8F26-671508AE656F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6D70ADED-66D5-46F7-AF45-EE293FC191E5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6E2D54D0-9304-4C62-81FA-F51205A9CA55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980BAE5A-402E-46D0-9A51-37E187738CFD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3A5B732E-4A5E-4DFD-BF81-DD4FBE24237F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B98FDA07-F3D0-45DB-B6D2-20CE5634B1C6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BAA1AF9F-AE35-4867-9ECF-354C1E97D9DE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Isosceles Triangle 523">
            <a:extLst>
              <a:ext uri="{FF2B5EF4-FFF2-40B4-BE49-F238E27FC236}">
                <a16:creationId xmlns:a16="http://schemas.microsoft.com/office/drawing/2014/main" id="{F05300F9-B28B-407D-B74D-2D25CF959CA4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D7A09FE0-2B24-4D34-A4B0-BF02E00D401E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93162978-410E-4C63-B7BD-37C54BE0FEEE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C3534861-C607-442C-82CB-8FBE03C111CB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792742C3-0334-4844-94F6-213FFE982DFF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D011A9A0-265E-4D67-AE86-5C1824823B5E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2D417C57-26BC-4B08-89AA-A0DE14E38A86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4356C119-6C3D-4B59-8BDC-D63FB5E03B1B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Isosceles Triangle 531">
            <a:extLst>
              <a:ext uri="{FF2B5EF4-FFF2-40B4-BE49-F238E27FC236}">
                <a16:creationId xmlns:a16="http://schemas.microsoft.com/office/drawing/2014/main" id="{48D98153-4791-4450-BB6F-9C837AA915FD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9C095117-29E8-4984-AFB1-1BF0F17F4F6E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3C30F462-0904-45A5-9EC4-16214169E329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945504E3-C1A1-416B-A51E-5D07599862F1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173C925B-76E2-4F00-B463-9E7C6D377430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5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Isosceles Triangle 788">
            <a:extLst>
              <a:ext uri="{FF2B5EF4-FFF2-40B4-BE49-F238E27FC236}">
                <a16:creationId xmlns:a16="http://schemas.microsoft.com/office/drawing/2014/main" id="{74AE0B38-6E37-4773-BEFA-97D4AD29550B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Isosceles Triangle 789">
            <a:extLst>
              <a:ext uri="{FF2B5EF4-FFF2-40B4-BE49-F238E27FC236}">
                <a16:creationId xmlns:a16="http://schemas.microsoft.com/office/drawing/2014/main" id="{D2753A86-EF11-4514-A8F1-A348F2D61E92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Isosceles Triangle 790">
            <a:extLst>
              <a:ext uri="{FF2B5EF4-FFF2-40B4-BE49-F238E27FC236}">
                <a16:creationId xmlns:a16="http://schemas.microsoft.com/office/drawing/2014/main" id="{0A3EA277-DDC4-486C-8590-B6CC5D53D3DF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Isosceles Triangle 791">
            <a:extLst>
              <a:ext uri="{FF2B5EF4-FFF2-40B4-BE49-F238E27FC236}">
                <a16:creationId xmlns:a16="http://schemas.microsoft.com/office/drawing/2014/main" id="{9EAF193C-678C-492E-B1A7-FC057C64A1E9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Isosceles Triangle 792">
            <a:extLst>
              <a:ext uri="{FF2B5EF4-FFF2-40B4-BE49-F238E27FC236}">
                <a16:creationId xmlns:a16="http://schemas.microsoft.com/office/drawing/2014/main" id="{74C73A5D-2625-4AF1-96BA-E15B5C7E0486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Isosceles Triangle 793">
            <a:extLst>
              <a:ext uri="{FF2B5EF4-FFF2-40B4-BE49-F238E27FC236}">
                <a16:creationId xmlns:a16="http://schemas.microsoft.com/office/drawing/2014/main" id="{8C78D9D9-6D62-4C86-98BE-768D1A4CB7CB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Isosceles Triangle 794">
            <a:extLst>
              <a:ext uri="{FF2B5EF4-FFF2-40B4-BE49-F238E27FC236}">
                <a16:creationId xmlns:a16="http://schemas.microsoft.com/office/drawing/2014/main" id="{FA1D7C5E-7A69-4E31-8E36-B4551B0DA17D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Isosceles Triangle 795">
            <a:extLst>
              <a:ext uri="{FF2B5EF4-FFF2-40B4-BE49-F238E27FC236}">
                <a16:creationId xmlns:a16="http://schemas.microsoft.com/office/drawing/2014/main" id="{68733759-1870-45B2-ACC9-661C9A82B753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Isosceles Triangle 796">
            <a:extLst>
              <a:ext uri="{FF2B5EF4-FFF2-40B4-BE49-F238E27FC236}">
                <a16:creationId xmlns:a16="http://schemas.microsoft.com/office/drawing/2014/main" id="{6EC92170-4C20-4854-9FE0-83C21FDDCA1B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Isosceles Triangle 797">
            <a:extLst>
              <a:ext uri="{FF2B5EF4-FFF2-40B4-BE49-F238E27FC236}">
                <a16:creationId xmlns:a16="http://schemas.microsoft.com/office/drawing/2014/main" id="{38BFF8D4-F4CB-4D0E-9DB0-9A592EF61503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Isosceles Triangle 798">
            <a:extLst>
              <a:ext uri="{FF2B5EF4-FFF2-40B4-BE49-F238E27FC236}">
                <a16:creationId xmlns:a16="http://schemas.microsoft.com/office/drawing/2014/main" id="{31F2523F-EA64-45C2-8123-C4084A370FED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Isosceles Triangle 799">
            <a:extLst>
              <a:ext uri="{FF2B5EF4-FFF2-40B4-BE49-F238E27FC236}">
                <a16:creationId xmlns:a16="http://schemas.microsoft.com/office/drawing/2014/main" id="{439C506E-7E59-4296-BA25-474A43341032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Isosceles Triangle 800">
            <a:extLst>
              <a:ext uri="{FF2B5EF4-FFF2-40B4-BE49-F238E27FC236}">
                <a16:creationId xmlns:a16="http://schemas.microsoft.com/office/drawing/2014/main" id="{C0260E25-7B51-41A4-88A3-72B5E0FC846D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Isosceles Triangle 801">
            <a:extLst>
              <a:ext uri="{FF2B5EF4-FFF2-40B4-BE49-F238E27FC236}">
                <a16:creationId xmlns:a16="http://schemas.microsoft.com/office/drawing/2014/main" id="{BBD0EC39-C7C6-4D93-9104-1DD959B12C58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Isosceles Triangle 802">
            <a:extLst>
              <a:ext uri="{FF2B5EF4-FFF2-40B4-BE49-F238E27FC236}">
                <a16:creationId xmlns:a16="http://schemas.microsoft.com/office/drawing/2014/main" id="{06771EB4-80BA-4F07-B52E-3A9E4E496E96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Isosceles Triangle 803">
            <a:extLst>
              <a:ext uri="{FF2B5EF4-FFF2-40B4-BE49-F238E27FC236}">
                <a16:creationId xmlns:a16="http://schemas.microsoft.com/office/drawing/2014/main" id="{A82E32B2-8C9E-41BD-8E2B-E3AB2C8263D0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Isosceles Triangle 804">
            <a:extLst>
              <a:ext uri="{FF2B5EF4-FFF2-40B4-BE49-F238E27FC236}">
                <a16:creationId xmlns:a16="http://schemas.microsoft.com/office/drawing/2014/main" id="{D413EC5C-C905-4130-8EBB-6435083DB9F2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Isosceles Triangle 805">
            <a:extLst>
              <a:ext uri="{FF2B5EF4-FFF2-40B4-BE49-F238E27FC236}">
                <a16:creationId xmlns:a16="http://schemas.microsoft.com/office/drawing/2014/main" id="{580A1D37-0332-456A-9DB7-941B2DB916FB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Isosceles Triangle 806">
            <a:extLst>
              <a:ext uri="{FF2B5EF4-FFF2-40B4-BE49-F238E27FC236}">
                <a16:creationId xmlns:a16="http://schemas.microsoft.com/office/drawing/2014/main" id="{C95D76AC-1B0F-4C27-9439-FC6D3EEDB2E1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Isosceles Triangle 807">
            <a:extLst>
              <a:ext uri="{FF2B5EF4-FFF2-40B4-BE49-F238E27FC236}">
                <a16:creationId xmlns:a16="http://schemas.microsoft.com/office/drawing/2014/main" id="{6922BCEB-2F62-49A4-ABB1-67A2AEDAD668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Isosceles Triangle 808">
            <a:extLst>
              <a:ext uri="{FF2B5EF4-FFF2-40B4-BE49-F238E27FC236}">
                <a16:creationId xmlns:a16="http://schemas.microsoft.com/office/drawing/2014/main" id="{09BF1F86-7E76-4356-AC39-CF5F59B794E1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Isosceles Triangle 809">
            <a:extLst>
              <a:ext uri="{FF2B5EF4-FFF2-40B4-BE49-F238E27FC236}">
                <a16:creationId xmlns:a16="http://schemas.microsoft.com/office/drawing/2014/main" id="{FD391E99-E9B4-4770-B2CC-AAF55B3FB824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Isosceles Triangle 810">
            <a:extLst>
              <a:ext uri="{FF2B5EF4-FFF2-40B4-BE49-F238E27FC236}">
                <a16:creationId xmlns:a16="http://schemas.microsoft.com/office/drawing/2014/main" id="{2DBEE9A4-7A26-464C-9400-0749972D283D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Isosceles Triangle 811">
            <a:extLst>
              <a:ext uri="{FF2B5EF4-FFF2-40B4-BE49-F238E27FC236}">
                <a16:creationId xmlns:a16="http://schemas.microsoft.com/office/drawing/2014/main" id="{D8DBBCF7-B16E-4570-8FC0-52D5CF88E8FE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Isosceles Triangle 812">
            <a:extLst>
              <a:ext uri="{FF2B5EF4-FFF2-40B4-BE49-F238E27FC236}">
                <a16:creationId xmlns:a16="http://schemas.microsoft.com/office/drawing/2014/main" id="{70874194-B107-4357-BB0C-486AC54EEFAA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Isosceles Triangle 813">
            <a:extLst>
              <a:ext uri="{FF2B5EF4-FFF2-40B4-BE49-F238E27FC236}">
                <a16:creationId xmlns:a16="http://schemas.microsoft.com/office/drawing/2014/main" id="{587248F1-4E31-4EF6-92D4-73A8A25C485E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Isosceles Triangle 814">
            <a:extLst>
              <a:ext uri="{FF2B5EF4-FFF2-40B4-BE49-F238E27FC236}">
                <a16:creationId xmlns:a16="http://schemas.microsoft.com/office/drawing/2014/main" id="{370C3CAE-FA1B-4E93-A421-16EA9A8C8E98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Isosceles Triangle 815">
            <a:extLst>
              <a:ext uri="{FF2B5EF4-FFF2-40B4-BE49-F238E27FC236}">
                <a16:creationId xmlns:a16="http://schemas.microsoft.com/office/drawing/2014/main" id="{CA1A0DE2-F1F0-49BC-ACC0-0B4F5C6054F9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Isosceles Triangle 816">
            <a:extLst>
              <a:ext uri="{FF2B5EF4-FFF2-40B4-BE49-F238E27FC236}">
                <a16:creationId xmlns:a16="http://schemas.microsoft.com/office/drawing/2014/main" id="{71838684-F6BB-4F41-A42D-0A37F1795CB5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Isosceles Triangle 817">
            <a:extLst>
              <a:ext uri="{FF2B5EF4-FFF2-40B4-BE49-F238E27FC236}">
                <a16:creationId xmlns:a16="http://schemas.microsoft.com/office/drawing/2014/main" id="{B0D05464-09AE-4B75-A430-05C0EF92A408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Isosceles Triangle 818">
            <a:extLst>
              <a:ext uri="{FF2B5EF4-FFF2-40B4-BE49-F238E27FC236}">
                <a16:creationId xmlns:a16="http://schemas.microsoft.com/office/drawing/2014/main" id="{1EE86BFB-4A14-4840-BBEC-54D201C11535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Isosceles Triangle 819">
            <a:extLst>
              <a:ext uri="{FF2B5EF4-FFF2-40B4-BE49-F238E27FC236}">
                <a16:creationId xmlns:a16="http://schemas.microsoft.com/office/drawing/2014/main" id="{5C89187C-4B8D-4487-95F0-C88BD4813481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Isosceles Triangle 820">
            <a:extLst>
              <a:ext uri="{FF2B5EF4-FFF2-40B4-BE49-F238E27FC236}">
                <a16:creationId xmlns:a16="http://schemas.microsoft.com/office/drawing/2014/main" id="{8382C48B-A5AD-4574-89FB-48DE718E703F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Isosceles Triangle 821">
            <a:extLst>
              <a:ext uri="{FF2B5EF4-FFF2-40B4-BE49-F238E27FC236}">
                <a16:creationId xmlns:a16="http://schemas.microsoft.com/office/drawing/2014/main" id="{F07FC7D6-07EA-40ED-AD1E-338D4F109F04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Isosceles Triangle 822">
            <a:extLst>
              <a:ext uri="{FF2B5EF4-FFF2-40B4-BE49-F238E27FC236}">
                <a16:creationId xmlns:a16="http://schemas.microsoft.com/office/drawing/2014/main" id="{C15CC95E-C040-4D2B-891D-E03904DB98CC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Isosceles Triangle 823">
            <a:extLst>
              <a:ext uri="{FF2B5EF4-FFF2-40B4-BE49-F238E27FC236}">
                <a16:creationId xmlns:a16="http://schemas.microsoft.com/office/drawing/2014/main" id="{8A1E5D95-6AE5-46A5-8869-46FE4C26B242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Isosceles Triangle 824">
            <a:extLst>
              <a:ext uri="{FF2B5EF4-FFF2-40B4-BE49-F238E27FC236}">
                <a16:creationId xmlns:a16="http://schemas.microsoft.com/office/drawing/2014/main" id="{71F42B3E-3138-4328-BD30-EB506D5CC668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Isosceles Triangle 825">
            <a:extLst>
              <a:ext uri="{FF2B5EF4-FFF2-40B4-BE49-F238E27FC236}">
                <a16:creationId xmlns:a16="http://schemas.microsoft.com/office/drawing/2014/main" id="{B81B32EA-98B0-49A8-BCDB-86385A980295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Isosceles Triangle 826">
            <a:extLst>
              <a:ext uri="{FF2B5EF4-FFF2-40B4-BE49-F238E27FC236}">
                <a16:creationId xmlns:a16="http://schemas.microsoft.com/office/drawing/2014/main" id="{9351DC7B-B5FA-4155-A9BB-8B98F222464D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Isosceles Triangle 827">
            <a:extLst>
              <a:ext uri="{FF2B5EF4-FFF2-40B4-BE49-F238E27FC236}">
                <a16:creationId xmlns:a16="http://schemas.microsoft.com/office/drawing/2014/main" id="{27DFFE26-058D-4B16-97C0-7100AA1E2C9A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Isosceles Triangle 828">
            <a:extLst>
              <a:ext uri="{FF2B5EF4-FFF2-40B4-BE49-F238E27FC236}">
                <a16:creationId xmlns:a16="http://schemas.microsoft.com/office/drawing/2014/main" id="{ECDB8F71-DC1D-47D9-AC57-7D35A92ACDEA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Isosceles Triangle 829">
            <a:extLst>
              <a:ext uri="{FF2B5EF4-FFF2-40B4-BE49-F238E27FC236}">
                <a16:creationId xmlns:a16="http://schemas.microsoft.com/office/drawing/2014/main" id="{DF71D007-D11A-420D-A933-D3142D8D53CC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Isosceles Triangle 830">
            <a:extLst>
              <a:ext uri="{FF2B5EF4-FFF2-40B4-BE49-F238E27FC236}">
                <a16:creationId xmlns:a16="http://schemas.microsoft.com/office/drawing/2014/main" id="{DBF98E71-BF24-4719-962A-0033EF7AF193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Isosceles Triangle 831">
            <a:extLst>
              <a:ext uri="{FF2B5EF4-FFF2-40B4-BE49-F238E27FC236}">
                <a16:creationId xmlns:a16="http://schemas.microsoft.com/office/drawing/2014/main" id="{ABDA8C64-B0B2-4B91-99CF-F596401D0A4A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Isosceles Triangle 832">
            <a:extLst>
              <a:ext uri="{FF2B5EF4-FFF2-40B4-BE49-F238E27FC236}">
                <a16:creationId xmlns:a16="http://schemas.microsoft.com/office/drawing/2014/main" id="{2AC002BD-1209-4694-998A-5E09F99B93FA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Isosceles Triangle 833">
            <a:extLst>
              <a:ext uri="{FF2B5EF4-FFF2-40B4-BE49-F238E27FC236}">
                <a16:creationId xmlns:a16="http://schemas.microsoft.com/office/drawing/2014/main" id="{0A1D7DDE-A20C-4BDA-8AD7-39FD532C5E18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Isosceles Triangle 834">
            <a:extLst>
              <a:ext uri="{FF2B5EF4-FFF2-40B4-BE49-F238E27FC236}">
                <a16:creationId xmlns:a16="http://schemas.microsoft.com/office/drawing/2014/main" id="{92FDCD9D-8DF5-4192-B16D-E94E2D2D5A47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Isosceles Triangle 835">
            <a:extLst>
              <a:ext uri="{FF2B5EF4-FFF2-40B4-BE49-F238E27FC236}">
                <a16:creationId xmlns:a16="http://schemas.microsoft.com/office/drawing/2014/main" id="{DA5CC320-99AA-41E3-B19B-B5D290A5FCD1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Isosceles Triangle 836">
            <a:extLst>
              <a:ext uri="{FF2B5EF4-FFF2-40B4-BE49-F238E27FC236}">
                <a16:creationId xmlns:a16="http://schemas.microsoft.com/office/drawing/2014/main" id="{1B6A378A-C690-4216-B4E6-9B7F5110F740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Isosceles Triangle 837">
            <a:extLst>
              <a:ext uri="{FF2B5EF4-FFF2-40B4-BE49-F238E27FC236}">
                <a16:creationId xmlns:a16="http://schemas.microsoft.com/office/drawing/2014/main" id="{170629B9-FA1A-4040-A5B8-45FEA8BCAB71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Isosceles Triangle 838">
            <a:extLst>
              <a:ext uri="{FF2B5EF4-FFF2-40B4-BE49-F238E27FC236}">
                <a16:creationId xmlns:a16="http://schemas.microsoft.com/office/drawing/2014/main" id="{E92D0200-8AE9-408B-A28C-7D936566D761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Isosceles Triangle 839">
            <a:extLst>
              <a:ext uri="{FF2B5EF4-FFF2-40B4-BE49-F238E27FC236}">
                <a16:creationId xmlns:a16="http://schemas.microsoft.com/office/drawing/2014/main" id="{C0C54057-0117-4AFA-BC1E-9374DEA2F465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Isosceles Triangle 840">
            <a:extLst>
              <a:ext uri="{FF2B5EF4-FFF2-40B4-BE49-F238E27FC236}">
                <a16:creationId xmlns:a16="http://schemas.microsoft.com/office/drawing/2014/main" id="{6C420B2D-3F31-4B9F-83EF-8326AE965117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Isosceles Triangle 841">
            <a:extLst>
              <a:ext uri="{FF2B5EF4-FFF2-40B4-BE49-F238E27FC236}">
                <a16:creationId xmlns:a16="http://schemas.microsoft.com/office/drawing/2014/main" id="{8E965B86-D4D0-40F2-A2D0-33BD481C1884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Isosceles Triangle 842">
            <a:extLst>
              <a:ext uri="{FF2B5EF4-FFF2-40B4-BE49-F238E27FC236}">
                <a16:creationId xmlns:a16="http://schemas.microsoft.com/office/drawing/2014/main" id="{11D077D3-D90E-4B39-B9EE-B2A5905E7506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Isosceles Triangle 843">
            <a:extLst>
              <a:ext uri="{FF2B5EF4-FFF2-40B4-BE49-F238E27FC236}">
                <a16:creationId xmlns:a16="http://schemas.microsoft.com/office/drawing/2014/main" id="{0F463CFA-99B9-4526-9488-0B4C039626AA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Isosceles Triangle 844">
            <a:extLst>
              <a:ext uri="{FF2B5EF4-FFF2-40B4-BE49-F238E27FC236}">
                <a16:creationId xmlns:a16="http://schemas.microsoft.com/office/drawing/2014/main" id="{A0420562-C044-4665-B24D-205755BC58B9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Isosceles Triangle 845">
            <a:extLst>
              <a:ext uri="{FF2B5EF4-FFF2-40B4-BE49-F238E27FC236}">
                <a16:creationId xmlns:a16="http://schemas.microsoft.com/office/drawing/2014/main" id="{407F55CB-24D1-4FF2-AC86-6EA41D43CADB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Isosceles Triangle 846">
            <a:extLst>
              <a:ext uri="{FF2B5EF4-FFF2-40B4-BE49-F238E27FC236}">
                <a16:creationId xmlns:a16="http://schemas.microsoft.com/office/drawing/2014/main" id="{B5304216-CA16-4B85-8B21-3B5AC59CBFBD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Isosceles Triangle 847">
            <a:extLst>
              <a:ext uri="{FF2B5EF4-FFF2-40B4-BE49-F238E27FC236}">
                <a16:creationId xmlns:a16="http://schemas.microsoft.com/office/drawing/2014/main" id="{64B26AF1-4871-4FDC-9561-183E675E2903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Isosceles Triangle 848">
            <a:extLst>
              <a:ext uri="{FF2B5EF4-FFF2-40B4-BE49-F238E27FC236}">
                <a16:creationId xmlns:a16="http://schemas.microsoft.com/office/drawing/2014/main" id="{36B713A4-F3F4-4222-B214-044559E78035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Isosceles Triangle 849">
            <a:extLst>
              <a:ext uri="{FF2B5EF4-FFF2-40B4-BE49-F238E27FC236}">
                <a16:creationId xmlns:a16="http://schemas.microsoft.com/office/drawing/2014/main" id="{93C67167-F465-410E-8168-3F01A06865A0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Isosceles Triangle 850">
            <a:extLst>
              <a:ext uri="{FF2B5EF4-FFF2-40B4-BE49-F238E27FC236}">
                <a16:creationId xmlns:a16="http://schemas.microsoft.com/office/drawing/2014/main" id="{96B18343-23CB-4C3A-89D4-7DF271863058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Isosceles Triangle 851">
            <a:extLst>
              <a:ext uri="{FF2B5EF4-FFF2-40B4-BE49-F238E27FC236}">
                <a16:creationId xmlns:a16="http://schemas.microsoft.com/office/drawing/2014/main" id="{0FCF2F12-CB7A-49AE-A69A-F9E334934DB2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Isosceles Triangle 852">
            <a:extLst>
              <a:ext uri="{FF2B5EF4-FFF2-40B4-BE49-F238E27FC236}">
                <a16:creationId xmlns:a16="http://schemas.microsoft.com/office/drawing/2014/main" id="{939BFC5B-19D5-4651-9EE7-BBD23C15FC52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Isosceles Triangle 853">
            <a:extLst>
              <a:ext uri="{FF2B5EF4-FFF2-40B4-BE49-F238E27FC236}">
                <a16:creationId xmlns:a16="http://schemas.microsoft.com/office/drawing/2014/main" id="{9F492213-34B4-44F0-96CE-F9CF07B1DB64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Isosceles Triangle 854">
            <a:extLst>
              <a:ext uri="{FF2B5EF4-FFF2-40B4-BE49-F238E27FC236}">
                <a16:creationId xmlns:a16="http://schemas.microsoft.com/office/drawing/2014/main" id="{0CF00256-5C43-4847-A1E6-C4A2E445BD12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Isosceles Triangle 855">
            <a:extLst>
              <a:ext uri="{FF2B5EF4-FFF2-40B4-BE49-F238E27FC236}">
                <a16:creationId xmlns:a16="http://schemas.microsoft.com/office/drawing/2014/main" id="{3A597DA6-C86C-4F62-B459-189879044BFC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Isosceles Triangle 856">
            <a:extLst>
              <a:ext uri="{FF2B5EF4-FFF2-40B4-BE49-F238E27FC236}">
                <a16:creationId xmlns:a16="http://schemas.microsoft.com/office/drawing/2014/main" id="{0C363628-42BD-43DF-96C9-4004ADCEB458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Isosceles Triangle 857">
            <a:extLst>
              <a:ext uri="{FF2B5EF4-FFF2-40B4-BE49-F238E27FC236}">
                <a16:creationId xmlns:a16="http://schemas.microsoft.com/office/drawing/2014/main" id="{6A03B1D8-DFD7-47BF-A19A-F6D7E9E0BA0D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Isosceles Triangle 858">
            <a:extLst>
              <a:ext uri="{FF2B5EF4-FFF2-40B4-BE49-F238E27FC236}">
                <a16:creationId xmlns:a16="http://schemas.microsoft.com/office/drawing/2014/main" id="{54E824A7-E80C-415B-8050-4FACDE1C6F89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Isosceles Triangle 859">
            <a:extLst>
              <a:ext uri="{FF2B5EF4-FFF2-40B4-BE49-F238E27FC236}">
                <a16:creationId xmlns:a16="http://schemas.microsoft.com/office/drawing/2014/main" id="{AD88671A-2546-4409-912C-683D945EBA94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Isosceles Triangle 860">
            <a:extLst>
              <a:ext uri="{FF2B5EF4-FFF2-40B4-BE49-F238E27FC236}">
                <a16:creationId xmlns:a16="http://schemas.microsoft.com/office/drawing/2014/main" id="{0BF4FB5D-BCAB-4049-9E44-B7BA3F2331C4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Isosceles Triangle 861">
            <a:extLst>
              <a:ext uri="{FF2B5EF4-FFF2-40B4-BE49-F238E27FC236}">
                <a16:creationId xmlns:a16="http://schemas.microsoft.com/office/drawing/2014/main" id="{797463A9-C8F8-4E17-88BA-4C05DD4E59E1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Isosceles Triangle 862">
            <a:extLst>
              <a:ext uri="{FF2B5EF4-FFF2-40B4-BE49-F238E27FC236}">
                <a16:creationId xmlns:a16="http://schemas.microsoft.com/office/drawing/2014/main" id="{F4C72331-870D-4945-9D02-E758B6F327F4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Isosceles Triangle 863">
            <a:extLst>
              <a:ext uri="{FF2B5EF4-FFF2-40B4-BE49-F238E27FC236}">
                <a16:creationId xmlns:a16="http://schemas.microsoft.com/office/drawing/2014/main" id="{C99E5EC3-83AD-45C1-9F6E-00EAE0C1E2AB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Isosceles Triangle 864">
            <a:extLst>
              <a:ext uri="{FF2B5EF4-FFF2-40B4-BE49-F238E27FC236}">
                <a16:creationId xmlns:a16="http://schemas.microsoft.com/office/drawing/2014/main" id="{D8CDB7B0-A7B2-4F8C-B946-C37FC3E7D619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Isosceles Triangle 865">
            <a:extLst>
              <a:ext uri="{FF2B5EF4-FFF2-40B4-BE49-F238E27FC236}">
                <a16:creationId xmlns:a16="http://schemas.microsoft.com/office/drawing/2014/main" id="{53FD446B-9E80-4BAE-8878-A53D83BC83BA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Isosceles Triangle 866">
            <a:extLst>
              <a:ext uri="{FF2B5EF4-FFF2-40B4-BE49-F238E27FC236}">
                <a16:creationId xmlns:a16="http://schemas.microsoft.com/office/drawing/2014/main" id="{482AE039-8235-45A0-AEE2-6A7343F21EF0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Isosceles Triangle 867">
            <a:extLst>
              <a:ext uri="{FF2B5EF4-FFF2-40B4-BE49-F238E27FC236}">
                <a16:creationId xmlns:a16="http://schemas.microsoft.com/office/drawing/2014/main" id="{36325563-9F17-434D-9F00-C8DE34C7B1EA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Isosceles Triangle 868">
            <a:extLst>
              <a:ext uri="{FF2B5EF4-FFF2-40B4-BE49-F238E27FC236}">
                <a16:creationId xmlns:a16="http://schemas.microsoft.com/office/drawing/2014/main" id="{2833E3BD-5597-4B60-A1D4-C94DBB2FD288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Isosceles Triangle 869">
            <a:extLst>
              <a:ext uri="{FF2B5EF4-FFF2-40B4-BE49-F238E27FC236}">
                <a16:creationId xmlns:a16="http://schemas.microsoft.com/office/drawing/2014/main" id="{1DB00CF6-A89F-43F9-A1BC-CE28EAC2864D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Isosceles Triangle 870">
            <a:extLst>
              <a:ext uri="{FF2B5EF4-FFF2-40B4-BE49-F238E27FC236}">
                <a16:creationId xmlns:a16="http://schemas.microsoft.com/office/drawing/2014/main" id="{26FCAF08-52D1-4334-94A9-D63CB9C0C3DF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Isosceles Triangle 871">
            <a:extLst>
              <a:ext uri="{FF2B5EF4-FFF2-40B4-BE49-F238E27FC236}">
                <a16:creationId xmlns:a16="http://schemas.microsoft.com/office/drawing/2014/main" id="{F41D3386-48F3-4C6F-8D4D-91EBE3BEA9E8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Isosceles Triangle 872">
            <a:extLst>
              <a:ext uri="{FF2B5EF4-FFF2-40B4-BE49-F238E27FC236}">
                <a16:creationId xmlns:a16="http://schemas.microsoft.com/office/drawing/2014/main" id="{93B806B6-6E3B-4F81-AEE5-F44E416940A1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Isosceles Triangle 873">
            <a:extLst>
              <a:ext uri="{FF2B5EF4-FFF2-40B4-BE49-F238E27FC236}">
                <a16:creationId xmlns:a16="http://schemas.microsoft.com/office/drawing/2014/main" id="{E0FD9BBB-FEF4-4542-B521-83F1B17673F3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Isosceles Triangle 874">
            <a:extLst>
              <a:ext uri="{FF2B5EF4-FFF2-40B4-BE49-F238E27FC236}">
                <a16:creationId xmlns:a16="http://schemas.microsoft.com/office/drawing/2014/main" id="{2096C13D-0BE0-4389-80EA-7062F5316C95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Isosceles Triangle 875">
            <a:extLst>
              <a:ext uri="{FF2B5EF4-FFF2-40B4-BE49-F238E27FC236}">
                <a16:creationId xmlns:a16="http://schemas.microsoft.com/office/drawing/2014/main" id="{5E70432B-F34F-4AC7-B9D3-EC3F2D28B435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Isosceles Triangle 876">
            <a:extLst>
              <a:ext uri="{FF2B5EF4-FFF2-40B4-BE49-F238E27FC236}">
                <a16:creationId xmlns:a16="http://schemas.microsoft.com/office/drawing/2014/main" id="{B37DB675-597E-4B9B-8F3C-DFC261A42C69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Isosceles Triangle 877">
            <a:extLst>
              <a:ext uri="{FF2B5EF4-FFF2-40B4-BE49-F238E27FC236}">
                <a16:creationId xmlns:a16="http://schemas.microsoft.com/office/drawing/2014/main" id="{439AFB90-697E-4F3F-8F3B-2C91231EC606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Isosceles Triangle 878">
            <a:extLst>
              <a:ext uri="{FF2B5EF4-FFF2-40B4-BE49-F238E27FC236}">
                <a16:creationId xmlns:a16="http://schemas.microsoft.com/office/drawing/2014/main" id="{E7FC1B15-A34F-4E66-B756-D8BF3F78F165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Isosceles Triangle 879">
            <a:extLst>
              <a:ext uri="{FF2B5EF4-FFF2-40B4-BE49-F238E27FC236}">
                <a16:creationId xmlns:a16="http://schemas.microsoft.com/office/drawing/2014/main" id="{11D947E2-664C-41BD-A41A-D3C6B1F46BA7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Isosceles Triangle 880">
            <a:extLst>
              <a:ext uri="{FF2B5EF4-FFF2-40B4-BE49-F238E27FC236}">
                <a16:creationId xmlns:a16="http://schemas.microsoft.com/office/drawing/2014/main" id="{0E6D9923-154D-4E1A-8B30-7A799477440B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Isosceles Triangle 881">
            <a:extLst>
              <a:ext uri="{FF2B5EF4-FFF2-40B4-BE49-F238E27FC236}">
                <a16:creationId xmlns:a16="http://schemas.microsoft.com/office/drawing/2014/main" id="{48030A4D-08B3-4960-B1CF-7DFFACB4CB3B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Isosceles Triangle 882">
            <a:extLst>
              <a:ext uri="{FF2B5EF4-FFF2-40B4-BE49-F238E27FC236}">
                <a16:creationId xmlns:a16="http://schemas.microsoft.com/office/drawing/2014/main" id="{9A1EAE82-0949-4AF2-8496-90A1335E68A0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Isosceles Triangle 883">
            <a:extLst>
              <a:ext uri="{FF2B5EF4-FFF2-40B4-BE49-F238E27FC236}">
                <a16:creationId xmlns:a16="http://schemas.microsoft.com/office/drawing/2014/main" id="{CB251603-88C0-4706-801B-CB3AA2D84731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Isosceles Triangle 884">
            <a:extLst>
              <a:ext uri="{FF2B5EF4-FFF2-40B4-BE49-F238E27FC236}">
                <a16:creationId xmlns:a16="http://schemas.microsoft.com/office/drawing/2014/main" id="{6A4602DA-C8CD-4151-903F-0ACD27868C6D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Isosceles Triangle 885">
            <a:extLst>
              <a:ext uri="{FF2B5EF4-FFF2-40B4-BE49-F238E27FC236}">
                <a16:creationId xmlns:a16="http://schemas.microsoft.com/office/drawing/2014/main" id="{5D4FD276-6957-441F-8B1D-A19D84540A2B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Isosceles Triangle 886">
            <a:extLst>
              <a:ext uri="{FF2B5EF4-FFF2-40B4-BE49-F238E27FC236}">
                <a16:creationId xmlns:a16="http://schemas.microsoft.com/office/drawing/2014/main" id="{4E9A9ED8-154D-4485-A889-1C291888390E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Isosceles Triangle 887">
            <a:extLst>
              <a:ext uri="{FF2B5EF4-FFF2-40B4-BE49-F238E27FC236}">
                <a16:creationId xmlns:a16="http://schemas.microsoft.com/office/drawing/2014/main" id="{1ACFADA8-2162-4AEE-8A16-79132E1412F0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Isosceles Triangle 888">
            <a:extLst>
              <a:ext uri="{FF2B5EF4-FFF2-40B4-BE49-F238E27FC236}">
                <a16:creationId xmlns:a16="http://schemas.microsoft.com/office/drawing/2014/main" id="{9844A68E-A0B3-4372-95D5-B2EE02ADB2C4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Isosceles Triangle 889">
            <a:extLst>
              <a:ext uri="{FF2B5EF4-FFF2-40B4-BE49-F238E27FC236}">
                <a16:creationId xmlns:a16="http://schemas.microsoft.com/office/drawing/2014/main" id="{8D2001F1-E4E5-4E82-A45A-F1E8D53F2BAF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Isosceles Triangle 890">
            <a:extLst>
              <a:ext uri="{FF2B5EF4-FFF2-40B4-BE49-F238E27FC236}">
                <a16:creationId xmlns:a16="http://schemas.microsoft.com/office/drawing/2014/main" id="{685A397B-C3CF-416F-AF5D-B90EE6F1FD70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Isosceles Triangle 891">
            <a:extLst>
              <a:ext uri="{FF2B5EF4-FFF2-40B4-BE49-F238E27FC236}">
                <a16:creationId xmlns:a16="http://schemas.microsoft.com/office/drawing/2014/main" id="{F8341952-7821-4A67-B42B-F0BB1796EEF7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Isosceles Triangle 892">
            <a:extLst>
              <a:ext uri="{FF2B5EF4-FFF2-40B4-BE49-F238E27FC236}">
                <a16:creationId xmlns:a16="http://schemas.microsoft.com/office/drawing/2014/main" id="{5E58B766-7AEA-4B23-B62F-9B8D424D33F4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Isosceles Triangle 893">
            <a:extLst>
              <a:ext uri="{FF2B5EF4-FFF2-40B4-BE49-F238E27FC236}">
                <a16:creationId xmlns:a16="http://schemas.microsoft.com/office/drawing/2014/main" id="{1DF71F08-B5B0-47D6-AFD1-505CEC6288ED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Isosceles Triangle 894">
            <a:extLst>
              <a:ext uri="{FF2B5EF4-FFF2-40B4-BE49-F238E27FC236}">
                <a16:creationId xmlns:a16="http://schemas.microsoft.com/office/drawing/2014/main" id="{0A32EC39-06BD-49FE-B98A-DDCF0D793006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Isosceles Triangle 895">
            <a:extLst>
              <a:ext uri="{FF2B5EF4-FFF2-40B4-BE49-F238E27FC236}">
                <a16:creationId xmlns:a16="http://schemas.microsoft.com/office/drawing/2014/main" id="{A3A2EC53-96B5-4D84-8507-A3441CEC9FC3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Isosceles Triangle 896">
            <a:extLst>
              <a:ext uri="{FF2B5EF4-FFF2-40B4-BE49-F238E27FC236}">
                <a16:creationId xmlns:a16="http://schemas.microsoft.com/office/drawing/2014/main" id="{19CF0C8D-52BA-454D-8727-E06BD2C31DDF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Isosceles Triangle 897">
            <a:extLst>
              <a:ext uri="{FF2B5EF4-FFF2-40B4-BE49-F238E27FC236}">
                <a16:creationId xmlns:a16="http://schemas.microsoft.com/office/drawing/2014/main" id="{94AA82D6-2C2C-4CD2-BFED-AE2A4C5F9A66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EBF557-E330-4488-A9E8-8DC9DC4D4801}"/>
              </a:ext>
            </a:extLst>
          </p:cNvPr>
          <p:cNvGrpSpPr/>
          <p:nvPr/>
        </p:nvGrpSpPr>
        <p:grpSpPr>
          <a:xfrm rot="13605024">
            <a:off x="6535218" y="2742797"/>
            <a:ext cx="6006766" cy="675228"/>
            <a:chOff x="4032985" y="2517990"/>
            <a:chExt cx="6006766" cy="885616"/>
          </a:xfrm>
        </p:grpSpPr>
        <p:sp>
          <p:nvSpPr>
            <p:cNvPr id="3" name="Rectangle: Single Corner Rounded 2">
              <a:extLst>
                <a:ext uri="{FF2B5EF4-FFF2-40B4-BE49-F238E27FC236}">
                  <a16:creationId xmlns:a16="http://schemas.microsoft.com/office/drawing/2014/main" id="{62DE97DA-29EC-4DC7-B9AE-E26CBFA74950}"/>
                </a:ext>
              </a:extLst>
            </p:cNvPr>
            <p:cNvSpPr/>
            <p:nvPr/>
          </p:nvSpPr>
          <p:spPr>
            <a:xfrm>
              <a:off x="4032985" y="2517990"/>
              <a:ext cx="6006766" cy="885616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DF9693C-773A-4D59-B0E2-AD15D48D2DDB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D3EE7552-92A4-4D35-9D46-EE26B52CD5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932A8A41-E0D5-436C-A70E-62E98982AB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33245EC-33C6-4E10-B4E5-140DAD2BE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60012C5E-BCA4-4B7B-8F0B-D55BDA666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CF2C34CB-5288-48F8-92AC-6C3354F93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0ED5D73-5190-48C9-A2CC-D0F2B33A4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F7445101-6701-4670-AE99-36018C225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052AD1A-F00F-4FF8-9902-92A8D3B68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688AA54-B566-428F-A530-0D09A41D70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C8A7656F-277A-4ADB-A11A-3550663D77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401BA3-220B-48E2-9A70-99F5E220D90F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661486F2-B3BB-47A8-BEA2-7E00FD0595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2E1529D-EB37-4AFD-87F4-9A29AE7548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4D67043-5679-489F-A214-3F5BFAA31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BA69115-DD20-4844-B9F9-146A0C5A7F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45EDF85A-404D-4274-BC6B-F0D63917E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99266EB-F7F5-4A7A-AEFB-8E9A4A0D8B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7B190D9C-9EF1-408D-A983-9BA168FA7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C099E8B-4CD8-4DD8-933D-6011875692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1395E7D-19C0-4BAB-BF43-E5C29E0E75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9F4E709-8C5C-484D-91FC-D6D3767CDC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B5C131C-B801-4416-AA5B-5FE0BB2A23D5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A7835A2-8AC4-435B-A0FC-070E61B6D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D943F0F-AB78-40F4-8B8A-E94937996E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5B845C8-2039-45C5-BF48-97742B8420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1841020C-76BB-4AD2-864E-E17E6BC65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3E90A54C-5768-40F9-BF74-CD75F91611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5DDF3B5-CB9A-471C-BC73-150B7908BF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D39A6F6A-5655-4CF0-9B90-BA544DD48B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460A95F4-EF2E-4DE9-A823-80F0D3877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DEA4EDD2-1508-495A-91E7-50E4F5CAFE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8C53E3D6-591F-414F-AF01-01834ECA6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7120EE4-5F5A-48FF-939F-7CD5CAD0DE31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06971AD-0F3D-46D1-8F20-5E30B07AC5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83E2723-E4F3-4EA0-B66F-24FDC90F9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A4EBDEC-F828-4BE9-B4F6-B65DDFF932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D01D0FB-08C0-41A6-9943-524852099F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DA11682-14CA-4A77-B564-EB3E4F2BD2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DA925F0-6568-40DA-8D24-1806F33202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EA0A920-6F6E-4077-88F2-C243DB6F4A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3FBFF91-7112-4F88-9CE4-88203AF703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CB629F0-3A72-4789-9108-4B4F966C1D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A36BBD8-EF11-4CCD-BE97-9F9B9B94EA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8411CE-0ECD-496F-B8CC-98CC2476CCE0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7E6799B-B906-48F9-85F4-C8B027748C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8D4F733-AD61-4850-8BD9-8524502FC7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21755C4-B75E-4788-B38E-6BE761AF7A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ABEB84A9-9D84-4627-879C-3528852978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1ADE61B-1291-4BBA-A578-0BA686D358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66C2449-60C8-42D6-A03A-18CCBD0881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9A6E228-3669-4A32-B5FB-83443A7AC7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513AED0-5A18-482B-84E8-89B4DFCBC3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68FE912-17D1-4011-B4CF-C56B251213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4EEFD72-8A60-4839-A493-A45CEAC13C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B54B65-9912-4560-822D-AD6B22346E07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34E1DCC-808E-4FA7-BD33-483C34187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D59C8EB-ACF0-40EF-AA8B-FA53CEFAEC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D270274-E47A-49EA-A9BC-EF6EE6A3DA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EA48410-C476-4534-A82F-BA6434AD3E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2082654-292F-4364-8403-50900C7FD0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D36C12D-7CB2-436C-935A-77B6CF743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B770527-2F61-4059-A4AB-F985D6ABE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CEB822D-2F57-4997-9628-72432F685A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716B83BF-7D7E-404E-A039-38C4C6E4A1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63E9FB0-BF2D-44F3-8732-958C76D88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0A4BEB8-02B1-4FFF-9CD3-3EC0A6CD0A23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73E6DD4-01CB-4E02-AAAE-46DC9DE865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F82A41D-5C09-4883-9948-CDD604CA37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C6E1B86-FD70-405D-B375-398701DE95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0DBBF88-E2B9-4AD8-96A9-2681D3944F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5F121CC-9389-42DC-848F-8E8D30ABE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20F51B01-04B3-4831-BB8C-CEFF55E16A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A449142-06E2-4916-BDCE-316CD81BE2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590C4F0-6710-4A50-ABF3-190ECD7218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F3032A2-E056-43EE-8F1B-EB033A9127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F5C70EA-CAE7-490C-BE2B-141B59B734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27B3593-B89F-481F-BF1B-DAF8AD25E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3AF84D2-1F03-4961-91F3-A3236DDA7D29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DC5C698-3D40-4625-BF40-AF5AF6AA2FCB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5E0DC2A-2E3B-4991-A826-EDAEF6F8EC37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11CA237-7B98-4CF7-B78E-57DC38786F79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B5CC96-F3D4-4FE6-8D81-828014F117CE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BEBD47-9169-466F-9118-447CA13DEAEB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4C60BA-D77F-462D-97C5-56373B0E0187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4A60BE-F6A4-42A2-A48B-4DF5F180F2BA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2BD91E6-02FF-49A0-AC54-023E4C4E7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068BC2B-A8D0-4B6D-B918-ECCF544E083B}"/>
              </a:ext>
            </a:extLst>
          </p:cNvPr>
          <p:cNvGrpSpPr/>
          <p:nvPr/>
        </p:nvGrpSpPr>
        <p:grpSpPr>
          <a:xfrm rot="9144216">
            <a:off x="5674736" y="3445913"/>
            <a:ext cx="6006766" cy="675228"/>
            <a:chOff x="4032985" y="2517990"/>
            <a:chExt cx="6006766" cy="885616"/>
          </a:xfrm>
        </p:grpSpPr>
        <p:sp>
          <p:nvSpPr>
            <p:cNvPr id="92" name="Rectangle: Single Corner Rounded 91">
              <a:extLst>
                <a:ext uri="{FF2B5EF4-FFF2-40B4-BE49-F238E27FC236}">
                  <a16:creationId xmlns:a16="http://schemas.microsoft.com/office/drawing/2014/main" id="{367E4FDD-EF3F-4F00-9318-826E96E786F0}"/>
                </a:ext>
              </a:extLst>
            </p:cNvPr>
            <p:cNvSpPr/>
            <p:nvPr/>
          </p:nvSpPr>
          <p:spPr>
            <a:xfrm>
              <a:off x="4032985" y="2517990"/>
              <a:ext cx="6006766" cy="885616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EFDF968-515B-4D53-A8C4-899E0A05C261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ECA27EBB-B36D-4649-9763-52CF577D18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B3165859-942C-4027-BC14-B174D0980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E973E4F8-5873-4A31-9775-A16FE566A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481709BF-9C4F-4735-8D9C-83C2CBEBB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0955BBC6-ABB8-4E5B-8F3D-1CC39EB8B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5A68EBE0-5D92-4DBF-9E0D-28438135E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D48E8277-BE6E-4BA6-863E-BFB67D5A47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CA11234-DDD5-4155-86DB-D901532E1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CA24E3C7-0A24-4853-8668-AC1825C271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1B93E2F1-07C8-49C6-97A5-AE0A2B26D1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4ACE9FD-4D87-4A89-9BD4-A2DA87CF0408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D9AEB045-55ED-425B-9529-8195D6B4CD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2048DFD6-DCBE-4F7F-B69E-4DAEFD65DF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C72F00F2-71C9-47A6-9537-7483C56736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297018C-50C6-4CB5-8659-C8180C430F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0AB9DF3-D927-424E-97E3-8B8E34B55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ECAEACB3-068B-4728-A88A-1D4199E70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5D42681D-0140-41EC-BD51-C64257601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0D081ADE-BB77-4E55-8E9F-A6F644B0E8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7A8CFA6C-ACCE-4604-8E0B-6769BFF5B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C7CCDB76-7270-442F-A85E-3B2943C37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548EFE7E-135B-4405-B29F-BD8ED4E9F599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4C6365AE-CB41-4F52-86CA-CB2BABE962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9C811DF4-D03B-4C6B-AAFE-C8BB5E39A4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2279DB05-A94C-4A08-9BB1-05021F976D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AAE1627C-CE9A-4A06-B440-69DD590815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23D470B2-4F5D-4355-AECE-920BC7169A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874DC565-7211-4931-9469-3ACBC5ED9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7367119-B5F1-4844-9224-59AF1F6EF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D3296090-F5CA-42B3-93D5-4BFF2A239E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DEA27F60-944B-4854-9EBA-3D8D3411EE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BCC6EBE0-110B-457E-8B5D-70D6AE6E9C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B455112-778B-4BAB-9FB3-AFF6879F68FB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5C9D414-002B-45D2-A844-079C95EC76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ECA66D56-2901-4127-AE96-5014AF1ADD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3B28F6C6-C92E-4603-952B-3815A6D5DD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0E79A89A-48D4-4426-9A65-8A0A6B367E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7CA78296-14BD-4AF0-91C0-A8039CE88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287B2AC9-9240-4DD5-83BF-7CE2D46735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05B82125-9D9D-4BB3-AAF1-12BD7E3E05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E237805A-5E88-4FD2-AD39-5B4F8E3744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86228CA4-116B-436F-9C0C-4A1454ED22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CD8A1912-68C3-402A-B5A5-C195C12DF1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046291C6-9354-42BD-9AAA-62E2A6EB4E23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5BC342E2-06BA-48AE-98E9-DB795AC46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3F21463-EDDF-422E-A21A-2952D0BD8D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30ACA78B-3999-4EA3-8EC5-6EAFE57175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C790715-277A-4732-B9E0-39C02092B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8F6AED7-C246-4677-98F6-16072CC990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0738A76-98FA-4847-80A0-54642F19CA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D96E87-D445-4699-9C5A-DA96F0C3CF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F4F21975-D57B-449E-9B60-672D8E75A8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45303712-8124-4740-96CB-9228C3775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A5EBAFF-41E3-42A1-9902-27A7521ED3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F037E7C-99C0-46FF-AEBA-16082F6E8C58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2FF9CB70-4804-43F5-8473-AF38D20A96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BE942E5B-5079-438B-A36A-9ABE180FF1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67A9AE4F-61F6-49DA-A229-08B117156D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39689E24-F85A-4CF4-B10E-4B07581F4B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243F40BF-1EC4-4901-B136-AF6BA0950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06225B27-A76A-471B-885A-2740DBC253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48B8AE94-8DB6-46B2-BBBF-BF7F760AD1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E8513E8-813F-4C5A-A39B-B5495B5AB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F39B68D3-D572-4861-8170-2976D2EF12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6F77EAEB-A6F2-4409-B9BF-19BC0215E6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9AE97AF-0910-4425-B97C-2A80BB56D508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58D96242-9A55-470F-972C-442B88100A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2641CC7D-45EC-44EC-B74C-9F37AD14AB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BAEC458-590A-42F9-8780-4906ED77F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C658CD4-5D3F-4378-9ED2-8753E454C2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BBAB06F6-7ACA-4C3D-99C9-36D1DFC8C8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96EF1F73-D0BB-4B27-A406-407C5AC97B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3F5EA40C-0CE8-4827-AA47-7C79DD93B5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F3BD83E-8549-4F3C-90CB-AEF16A8C33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83600EA3-5DB4-45EC-B0EE-8F931A1DAC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8780D713-FD18-4F0F-A4C1-95A9D97583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CD8C914-D9A5-4E96-9B6D-ADCEF436D6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915D9D2-086B-46F0-AB77-B007036AA24C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4273756-FC56-4C43-80CB-0FB4BA048AD7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30F2F48-2975-46A9-A0D6-A232DC16AA86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23E727F-0147-455E-AB12-C5A43E9136A4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BB64E9E-C609-4731-A711-BA599E1CFDD0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E655DF-0DCE-4CDC-8396-3720FED0AF84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16AF148-C7CD-4598-B7C1-A3576A06ABC8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8BE64FF1-FE31-4E25-B9FA-90B09BEBDE0F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C645C61F-9A1E-45CD-A03A-A86F9A6FA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318E30F-269D-4918-9882-B9D7B7C9BA45}"/>
              </a:ext>
            </a:extLst>
          </p:cNvPr>
          <p:cNvGrpSpPr/>
          <p:nvPr/>
        </p:nvGrpSpPr>
        <p:grpSpPr>
          <a:xfrm rot="8016262">
            <a:off x="5868468" y="3666721"/>
            <a:ext cx="6006766" cy="675228"/>
            <a:chOff x="4032985" y="2517990"/>
            <a:chExt cx="6006766" cy="885616"/>
          </a:xfrm>
        </p:grpSpPr>
        <p:sp>
          <p:nvSpPr>
            <p:cNvPr id="181" name="Rectangle: Single Corner Rounded 180">
              <a:extLst>
                <a:ext uri="{FF2B5EF4-FFF2-40B4-BE49-F238E27FC236}">
                  <a16:creationId xmlns:a16="http://schemas.microsoft.com/office/drawing/2014/main" id="{6E50A3DD-1850-41F0-B36F-98F353AD655F}"/>
                </a:ext>
              </a:extLst>
            </p:cNvPr>
            <p:cNvSpPr/>
            <p:nvPr/>
          </p:nvSpPr>
          <p:spPr>
            <a:xfrm>
              <a:off x="4032985" y="2517990"/>
              <a:ext cx="6006766" cy="885616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7EB94D52-FA5A-4A34-B973-EE486F0A044A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1A8DB9C5-DF08-4F82-AC6C-7230D5B6A1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55E86DD5-2915-4B88-8287-FCB894E2F3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6D580C6B-998B-4EDC-813C-F5391C8953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586BFABF-23D2-4DA8-BE08-AEFEDA8FDA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45EFA391-A983-461B-8961-5D69D3148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604624E2-8EEE-45BF-AD53-45BE7916B6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89D06FEF-CFE0-4AC8-856D-49AA3F70C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FA4647F5-025E-4BF9-B273-BFC71FAD6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390F723C-45DF-463F-97AE-E30AE9DD28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0DDFBBB5-280F-4D69-B5EC-34563CF400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1789442-14AD-4D0D-AEBC-6526451E4C7A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FB2CD875-25D2-4CFA-B36F-6EE819E53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7F2DD01D-3D66-44C5-B119-CC664D9E8B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9BB25D9B-B2E2-4736-BEDE-2DED55A23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A5D4C0FA-FB94-48C8-A16A-780D52702C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FAA7C43F-ED43-4868-B4B2-D53A516A9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3CC8586F-0108-4D2F-B35A-F741CBEA0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77CA13AD-D94B-4F86-B822-614185C75B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1879C456-7D16-4E0D-8431-E98461BC85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952973C5-DFEF-425B-92BC-9409799BC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558E315F-B171-4D92-B382-C66C5D77B9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CA07DF1E-3B63-4DF4-9977-596086B1F9DB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5E6EDCB6-DD80-4578-8F4D-27BAD07C8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834845B9-F45F-43EA-A05E-85B8865E0C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FF84FC02-E377-46D5-9675-3484880EC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91B02158-E82D-400B-8953-7053A0E83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8FEE563F-5496-47D6-BB76-72702174BA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C97434E4-EEB3-4168-9336-667E2F921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5A09B9F2-210C-48F1-9914-ABB59286C3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858BBD8-531E-4C3A-AB95-6CA71D3E53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27B16E06-5563-4388-9656-10B71CE81C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AA1E402F-34A3-4C76-9F44-3E7063ABEC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08360349-AE9E-487B-8F7D-BBB11C196601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A341223D-11FF-4F14-856E-2B2938C5B5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6B76AB95-C706-4FBF-AA27-20F363BC9D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42A050DF-F228-4776-98FF-B421A2803C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4BECB1A0-65DB-42DD-A9B7-63C0FDA418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CF93400-24E5-4EDE-AA42-52D1243F4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E7E41ECB-4D96-4DD3-B272-E344AD254F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2DA57A85-F697-410E-9F50-24BE53DC07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009ABBAF-25EA-4CA2-8A96-D2C5EB221E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F3F17B54-071E-43BF-AD6C-171DE655D9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CD78E8CB-3475-4155-9014-AF82577B10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132B660E-A7BA-408E-B8A4-DEE28768B89F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5257228A-0F32-425C-8D6C-7B2F7070F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EC5BDD4B-24BD-49A8-9B2B-5089AE3CC1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4C8A48BA-90DA-462C-BFCA-382EBADAC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0C5F5B07-21C8-4A72-A330-62D4062CC4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57956841-4209-496B-833B-BC5D68EDD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1D40D7A6-BFB0-4BAE-99BB-44029132B7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3E00EF0A-A97B-4D25-A631-88D1A14A1E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96438C59-C3F5-42A9-880E-DF338D0AED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5C54534F-8C2C-4C8A-BFD4-AEB97EF954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528FD077-2FEE-4CFE-9EC4-556B35273B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3ADCDB27-20BD-4736-B127-7FDC6EBE7ADB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8E5565F8-6B79-4AFF-87B5-0E080BDBA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94DF8200-760F-42DE-9538-52ECA0B90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E9C40505-6149-419B-AE83-476EF49FD9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D8E93211-01CF-451A-A5AA-2CE8EA4D5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39EB4050-CD4A-4D26-90D6-5DFFB934C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864B69D5-017A-4DA4-BC3C-A4EE7DE55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BA81D6D2-4662-4ABF-8CD2-280C26DCAB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65068D5B-6BE6-44A8-92D2-A70B23F75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647359C5-20EC-4B1C-A9D7-CCA4317B7F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8478CFDC-AA8F-49E9-B5DB-205CABE83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31F21D6C-FCCA-4F4B-9697-18AFF6ED170F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9F4E6DED-190E-492C-9084-6449725AD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2C51F08F-B481-42A3-ACF4-D77670D717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1EAC8EA6-D3E6-4DFC-A5CE-5D665B230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78CC9193-7DDF-4650-A1C1-FEC8B0BFB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A2814D73-05A7-4381-9371-64419437A7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004011A3-6482-45F0-BD99-8CFF597E5C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61983D35-5CEE-4D16-8AF3-65789DED44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3187FA49-C075-4FE0-8916-B7FBE0827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D283F0B9-C10F-46A2-8F99-D30C4EA212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C364CF5D-6094-4CF9-A605-DBA5BF2042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08A066DE-B4CA-43DC-AF95-5330FC892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46E35D-5AD8-4482-82FE-A563745B2F17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7A0F73EA-62CB-4387-B76D-9FB084DFEFE3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970F5994-D6B2-458C-9E91-E9BAEC719835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3910A487-DB11-483B-8402-C5EDCE1A80A9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5B1D8AF-C857-4E95-839D-1AE4966603CF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07304FC-D098-49A1-80F1-A6963898F82A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E7DA5F10-31B9-40EC-97AC-16E93644DD5B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8D438EC7-E982-441F-B860-03707A3EBB1F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AA7DDD48-7319-453A-9712-57B01D764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6BF6D4EF-77B4-46AC-84DF-FD33E3F7B1CF}"/>
              </a:ext>
            </a:extLst>
          </p:cNvPr>
          <p:cNvGrpSpPr/>
          <p:nvPr/>
        </p:nvGrpSpPr>
        <p:grpSpPr>
          <a:xfrm>
            <a:off x="5516044" y="5362807"/>
            <a:ext cx="6006766" cy="675228"/>
            <a:chOff x="4032985" y="2517990"/>
            <a:chExt cx="6006766" cy="885616"/>
          </a:xfrm>
        </p:grpSpPr>
        <p:sp>
          <p:nvSpPr>
            <p:cNvPr id="270" name="Rectangle: Single Corner Rounded 269">
              <a:extLst>
                <a:ext uri="{FF2B5EF4-FFF2-40B4-BE49-F238E27FC236}">
                  <a16:creationId xmlns:a16="http://schemas.microsoft.com/office/drawing/2014/main" id="{90A5B0C0-A89D-44B4-B583-9D872759EBAA}"/>
                </a:ext>
              </a:extLst>
            </p:cNvPr>
            <p:cNvSpPr/>
            <p:nvPr/>
          </p:nvSpPr>
          <p:spPr>
            <a:xfrm>
              <a:off x="4032985" y="2517990"/>
              <a:ext cx="6006766" cy="885616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D4CED414-4BD4-46F0-B6F6-91970EC73F5E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C4A8868C-ACCE-41A0-8F2C-59651675DA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4005CD77-6492-4BA8-9F98-C417575A5A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6EF54D30-9EDD-48EB-A84C-2CCE05752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C9FC3666-35C5-46DA-A9A3-9F5EA51F48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E3383550-8D88-4B8C-929C-462ED4B1D7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04EA3889-A1AE-4C06-8057-FB815CD06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76240994-F596-4A01-9CE2-9CE4442FA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F23CC06E-E437-4CA5-92B3-438BE84068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F2995AAA-42B7-4A05-95FF-48A5B62B48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DBA7C171-F315-483F-BFEB-4E3BDFD48D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DDE96FFC-3546-4E0C-BCFE-A79300E7F810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871FD1A2-019F-404C-8154-3DAE40D34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05B36718-4426-4987-AC3A-CFB97C7C20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C73912A5-762D-44F4-8C29-8BAF1E9B0E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CD532ACE-B522-48C0-9265-D8AE60CAA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87DFEB57-10CF-428C-8873-1AC508D7FE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F392887D-B16E-420B-A979-75A8ADE55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82B4B9FB-E060-4BAA-9E8E-37B0E284E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F2647144-E0DB-4759-BD27-7872DFA040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2B49C412-64DE-4819-BAB2-8F1A4C149C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B00D042A-DA79-43FA-81BA-2CC24E0228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708A8482-0CE2-441E-96D0-C91C3B60C032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4FED7892-E7EE-467B-82A0-34A376FC89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8030F119-7D25-4AD4-A06D-4B482E89B7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359B0A64-C7E4-49BC-93A9-7F9FB4B918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4CF32322-0775-4798-88D9-EF4252E1D3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426E8DDB-77AA-40C0-A7C4-E2C6F8BADD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6517D5D6-E6F7-4296-99E0-FE2D7BDC0C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07BC0398-F561-4420-9763-DCD171D5D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7942879D-9661-43F1-8028-56CF7CD72E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18A94320-DE49-48D0-8207-BAA96FD2A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14B78342-8CCF-4EF9-B9DE-CBDA27D195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8C30F759-B4C7-4139-A303-9EE9E46CE074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0B534B0E-0F73-40FE-B420-070E8FF2C4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57D1A934-5C66-48A1-8F1C-256684921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44359461-6296-4AB2-A6D0-2D645FCECB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CBD91743-F0BA-4429-B8A1-BE1EBBC189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25B726AA-657B-43F4-98A3-78B51477D8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6B2D0793-781F-4D95-BDFE-508DCC7C73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01391739-9BD6-48D2-9B35-DECFD0B909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1C5099E2-D755-410D-8117-D28C749347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AE5AF7FE-47FB-4FC6-88F6-62ED8F0FA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08EADE67-F85E-4EBC-BB82-BD51E01F1E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FCF5AB02-4ACE-46A0-AFFA-386537702B7D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40B12621-69E5-4FD4-AFEA-7B55C5272A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0E0B473D-E569-45D0-8545-007ABD5E5D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F09DD4CC-7896-4FC2-8FCC-60672959A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F918D153-2666-461F-8B69-A4C079E3C9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D5F7D4E1-E378-4DAB-9D0D-752A9A1030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F027A108-A0EF-419D-9906-95D29F7AD7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D0FCFD99-7D6E-4A84-B77C-87E8AF4D24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F159C635-2BE3-4729-9316-46E2541E4A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B3A66A5A-5983-4DB4-9CDB-6C712EC1F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BE69B7BD-5506-4203-BB9E-45F3F74932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A6A63FF1-4457-4F6D-A8E3-F326D49ABF0B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39F1FF40-E419-4799-9192-D849F3D608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68F6C035-F7A4-44CA-85AF-7C90E72343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DB0C2E94-7FF9-4B92-9605-9B887F297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3865518A-543E-4F5E-BF6F-547D013A55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BEA0F32F-5FB2-4F4C-9769-A85114708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3945A6B7-7ABA-4F74-8EA1-778966019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9F03F1EC-A466-45B7-A6C0-5D7511C76E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DFF79BBE-CC3A-40E1-A7C8-4DB454A0B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99CCA5C4-1A4E-4C74-9110-8FEC44CD58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64030CC9-B896-49B8-BDD2-85DBAF060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664EB4E4-1726-4865-B862-F63966A4ED42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720F4A61-F551-4170-8A68-8CB81E25DC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05A0EB26-7227-481B-AAD2-9883F4E603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9CDF89F8-8195-44D3-8417-B7A47BD769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E50D9B2D-1E67-4A64-B4CF-3DAC956B0D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EB07C794-21F1-4C93-BC1F-CE4BDFA51C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AA7D7C9B-B2A2-48A4-884B-EEFABEC09B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3C39B708-7C15-453C-93E9-5A94DD2CC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0E5AE174-22FD-4A5F-9DA9-C9F73B772B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F7ADFA6F-B4B2-4022-AB66-13A351A773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AB078AC6-520F-4C76-A443-C4BF3CF55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AC8B995C-CAFB-4078-B86B-C02CCD87BA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D1C92347-3771-46FF-A8CD-BAA52B4C8630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DA93F6E9-66B2-4321-AFEB-5A44A13893D7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F208D4B3-BE11-4629-97E1-09FA1E152C98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CB54EE07-D47F-4C00-8985-0A75A289BDE5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B39E2C38-4473-4EE7-B142-E429C37CC9DD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3FD88719-5EA8-496C-A2BF-C8B89F96CBB7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AD439281-F984-4B17-8C18-86915C6DFD69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197C079B-D73D-4D63-88A1-14C9EE40A17C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286" name="Picture 285">
              <a:extLst>
                <a:ext uri="{FF2B5EF4-FFF2-40B4-BE49-F238E27FC236}">
                  <a16:creationId xmlns:a16="http://schemas.microsoft.com/office/drawing/2014/main" id="{49F045B7-B134-487B-9CC9-0B500073D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B2C1A117-2B16-45E1-9A56-B6A827905AAB}"/>
              </a:ext>
            </a:extLst>
          </p:cNvPr>
          <p:cNvCxnSpPr>
            <a:cxnSpLocks/>
          </p:cNvCxnSpPr>
          <p:nvPr/>
        </p:nvCxnSpPr>
        <p:spPr>
          <a:xfrm flipV="1">
            <a:off x="8162925" y="3733800"/>
            <a:ext cx="1474724" cy="1562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DCE2144B-A540-4B26-B6FD-5403B15BAB31}"/>
              </a:ext>
            </a:extLst>
          </p:cNvPr>
          <p:cNvCxnSpPr>
            <a:cxnSpLocks/>
          </p:cNvCxnSpPr>
          <p:nvPr/>
        </p:nvCxnSpPr>
        <p:spPr>
          <a:xfrm>
            <a:off x="6770624" y="596573"/>
            <a:ext cx="21584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Arc 359">
            <a:extLst>
              <a:ext uri="{FF2B5EF4-FFF2-40B4-BE49-F238E27FC236}">
                <a16:creationId xmlns:a16="http://schemas.microsoft.com/office/drawing/2014/main" id="{318B6F02-6B65-448D-9FFD-C61253FE0ACB}"/>
              </a:ext>
            </a:extLst>
          </p:cNvPr>
          <p:cNvSpPr/>
          <p:nvPr/>
        </p:nvSpPr>
        <p:spPr>
          <a:xfrm>
            <a:off x="4620861" y="-1562767"/>
            <a:ext cx="4297680" cy="4297680"/>
          </a:xfrm>
          <a:prstGeom prst="arc">
            <a:avLst>
              <a:gd name="adj1" fmla="val 21284823"/>
              <a:gd name="adj2" fmla="val 21914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ABFF3578-E4DD-4B9B-A06A-0CF6392FC2F9}"/>
              </a:ext>
            </a:extLst>
          </p:cNvPr>
          <p:cNvSpPr txBox="1"/>
          <p:nvPr/>
        </p:nvSpPr>
        <p:spPr>
          <a:xfrm>
            <a:off x="6431881" y="202955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0B92E8C2-D84D-40B8-B640-3E4E7F8C2C34}"/>
              </a:ext>
            </a:extLst>
          </p:cNvPr>
          <p:cNvSpPr txBox="1"/>
          <p:nvPr/>
        </p:nvSpPr>
        <p:spPr>
          <a:xfrm>
            <a:off x="6441549" y="523598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C9924EC0-D792-4757-8E79-9DD7833BF2B1}"/>
              </a:ext>
            </a:extLst>
          </p:cNvPr>
          <p:cNvSpPr txBox="1"/>
          <p:nvPr/>
        </p:nvSpPr>
        <p:spPr>
          <a:xfrm>
            <a:off x="11524019" y="528344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92998850-B9B9-4878-8037-2457D986106D}"/>
              </a:ext>
            </a:extLst>
          </p:cNvPr>
          <p:cNvSpPr txBox="1"/>
          <p:nvPr/>
        </p:nvSpPr>
        <p:spPr>
          <a:xfrm>
            <a:off x="7800276" y="523211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94E83AB8-743B-4A1B-923F-D4F30A25B111}"/>
              </a:ext>
            </a:extLst>
          </p:cNvPr>
          <p:cNvSpPr txBox="1"/>
          <p:nvPr/>
        </p:nvSpPr>
        <p:spPr>
          <a:xfrm>
            <a:off x="6329826" y="668149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366" name="Straight Arrow Connector 365">
            <a:extLst>
              <a:ext uri="{FF2B5EF4-FFF2-40B4-BE49-F238E27FC236}">
                <a16:creationId xmlns:a16="http://schemas.microsoft.com/office/drawing/2014/main" id="{A1A5E179-865C-4741-A0A6-3E35D2A12FFC}"/>
              </a:ext>
            </a:extLst>
          </p:cNvPr>
          <p:cNvCxnSpPr>
            <a:cxnSpLocks/>
          </p:cNvCxnSpPr>
          <p:nvPr/>
        </p:nvCxnSpPr>
        <p:spPr>
          <a:xfrm flipV="1">
            <a:off x="6841374" y="1257300"/>
            <a:ext cx="2038356" cy="10267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>
            <a:extLst>
              <a:ext uri="{FF2B5EF4-FFF2-40B4-BE49-F238E27FC236}">
                <a16:creationId xmlns:a16="http://schemas.microsoft.com/office/drawing/2014/main" id="{3024A4C4-FA13-49E6-B996-CD6ED5451788}"/>
              </a:ext>
            </a:extLst>
          </p:cNvPr>
          <p:cNvCxnSpPr>
            <a:cxnSpLocks/>
          </p:cNvCxnSpPr>
          <p:nvPr/>
        </p:nvCxnSpPr>
        <p:spPr>
          <a:xfrm>
            <a:off x="6864312" y="2284318"/>
            <a:ext cx="254904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>
            <a:extLst>
              <a:ext uri="{FF2B5EF4-FFF2-40B4-BE49-F238E27FC236}">
                <a16:creationId xmlns:a16="http://schemas.microsoft.com/office/drawing/2014/main" id="{DE9D9BB3-1445-4FFB-B28A-52879DFA8CE4}"/>
              </a:ext>
            </a:extLst>
          </p:cNvPr>
          <p:cNvSpPr txBox="1"/>
          <p:nvPr/>
        </p:nvSpPr>
        <p:spPr>
          <a:xfrm>
            <a:off x="6377944" y="27078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69" name="Arc 368">
            <a:extLst>
              <a:ext uri="{FF2B5EF4-FFF2-40B4-BE49-F238E27FC236}">
                <a16:creationId xmlns:a16="http://schemas.microsoft.com/office/drawing/2014/main" id="{F6AF7F3E-400E-40C3-887B-882642ED9CDF}"/>
              </a:ext>
            </a:extLst>
          </p:cNvPr>
          <p:cNvSpPr/>
          <p:nvPr/>
        </p:nvSpPr>
        <p:spPr>
          <a:xfrm>
            <a:off x="7467119" y="1748867"/>
            <a:ext cx="1097280" cy="1097280"/>
          </a:xfrm>
          <a:prstGeom prst="arc">
            <a:avLst>
              <a:gd name="adj1" fmla="val 13773065"/>
              <a:gd name="adj2" fmla="val 1598589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1D44119E-CA3A-409E-A9A6-7DF778476B4C}"/>
              </a:ext>
            </a:extLst>
          </p:cNvPr>
          <p:cNvCxnSpPr>
            <a:cxnSpLocks/>
          </p:cNvCxnSpPr>
          <p:nvPr/>
        </p:nvCxnSpPr>
        <p:spPr>
          <a:xfrm flipH="1" flipV="1">
            <a:off x="9620394" y="3726181"/>
            <a:ext cx="1474580" cy="1560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FFCC93B-EF9A-47F7-9934-3983B76940B2}"/>
              </a:ext>
            </a:extLst>
          </p:cNvPr>
          <p:cNvCxnSpPr>
            <a:cxnSpLocks/>
          </p:cNvCxnSpPr>
          <p:nvPr/>
        </p:nvCxnSpPr>
        <p:spPr>
          <a:xfrm flipV="1">
            <a:off x="6617822" y="3075709"/>
            <a:ext cx="4275395" cy="2223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Arc 371">
            <a:extLst>
              <a:ext uri="{FF2B5EF4-FFF2-40B4-BE49-F238E27FC236}">
                <a16:creationId xmlns:a16="http://schemas.microsoft.com/office/drawing/2014/main" id="{8038FA76-3523-4C8B-B175-6329165BDB5F}"/>
              </a:ext>
            </a:extLst>
          </p:cNvPr>
          <p:cNvSpPr/>
          <p:nvPr/>
        </p:nvSpPr>
        <p:spPr>
          <a:xfrm>
            <a:off x="5770684" y="1196891"/>
            <a:ext cx="2194560" cy="2194560"/>
          </a:xfrm>
          <a:prstGeom prst="arc">
            <a:avLst>
              <a:gd name="adj1" fmla="val 19219126"/>
              <a:gd name="adj2" fmla="val 83620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ACDD116F-78F4-448A-80A4-31108E962271}"/>
              </a:ext>
            </a:extLst>
          </p:cNvPr>
          <p:cNvCxnSpPr>
            <a:cxnSpLocks/>
          </p:cNvCxnSpPr>
          <p:nvPr/>
        </p:nvCxnSpPr>
        <p:spPr>
          <a:xfrm>
            <a:off x="6799284" y="1004081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Arc 373">
            <a:extLst>
              <a:ext uri="{FF2B5EF4-FFF2-40B4-BE49-F238E27FC236}">
                <a16:creationId xmlns:a16="http://schemas.microsoft.com/office/drawing/2014/main" id="{1548578D-01CC-47AA-95C5-686619B01674}"/>
              </a:ext>
            </a:extLst>
          </p:cNvPr>
          <p:cNvSpPr/>
          <p:nvPr/>
        </p:nvSpPr>
        <p:spPr>
          <a:xfrm>
            <a:off x="5537512" y="4222539"/>
            <a:ext cx="2194560" cy="2194560"/>
          </a:xfrm>
          <a:prstGeom prst="arc">
            <a:avLst>
              <a:gd name="adj1" fmla="val 19046470"/>
              <a:gd name="adj2" fmla="val 73788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Arc 374">
            <a:extLst>
              <a:ext uri="{FF2B5EF4-FFF2-40B4-BE49-F238E27FC236}">
                <a16:creationId xmlns:a16="http://schemas.microsoft.com/office/drawing/2014/main" id="{CEC868AD-CE14-4846-931D-D6E81DA0237F}"/>
              </a:ext>
            </a:extLst>
          </p:cNvPr>
          <p:cNvSpPr/>
          <p:nvPr/>
        </p:nvSpPr>
        <p:spPr>
          <a:xfrm>
            <a:off x="3338161" y="-2435257"/>
            <a:ext cx="6858000" cy="6858000"/>
          </a:xfrm>
          <a:prstGeom prst="arc">
            <a:avLst>
              <a:gd name="adj1" fmla="val 21509938"/>
              <a:gd name="adj2" fmla="val 1874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Arc 375">
            <a:extLst>
              <a:ext uri="{FF2B5EF4-FFF2-40B4-BE49-F238E27FC236}">
                <a16:creationId xmlns:a16="http://schemas.microsoft.com/office/drawing/2014/main" id="{A4C0F346-4267-487D-910A-F2A62C2FE2E0}"/>
              </a:ext>
            </a:extLst>
          </p:cNvPr>
          <p:cNvSpPr/>
          <p:nvPr/>
        </p:nvSpPr>
        <p:spPr>
          <a:xfrm>
            <a:off x="3157821" y="1887823"/>
            <a:ext cx="6858000" cy="6858000"/>
          </a:xfrm>
          <a:prstGeom prst="arc">
            <a:avLst>
              <a:gd name="adj1" fmla="val 19766277"/>
              <a:gd name="adj2" fmla="val 2010019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E504A9B3-8052-48B1-82EF-2F9E55045FAE}"/>
              </a:ext>
            </a:extLst>
          </p:cNvPr>
          <p:cNvSpPr/>
          <p:nvPr/>
        </p:nvSpPr>
        <p:spPr>
          <a:xfrm>
            <a:off x="2457975" y="4617720"/>
            <a:ext cx="182880" cy="182880"/>
          </a:xfrm>
          <a:prstGeom prst="ellips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275FBA68-BAC6-464F-893A-BC47D2B00A7D}"/>
              </a:ext>
            </a:extLst>
          </p:cNvPr>
          <p:cNvSpPr/>
          <p:nvPr/>
        </p:nvSpPr>
        <p:spPr>
          <a:xfrm>
            <a:off x="20014455" y="3337560"/>
            <a:ext cx="182880" cy="1828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5B12E13A-B721-4F56-B338-4BF85CEF14DA}"/>
                  </a:ext>
                </a:extLst>
              </p:cNvPr>
              <p:cNvSpPr txBox="1"/>
              <p:nvPr/>
            </p:nvSpPr>
            <p:spPr>
              <a:xfrm>
                <a:off x="10916856" y="5267678"/>
                <a:ext cx="4368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5B12E13A-B721-4F56-B338-4BF85CEF1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6856" y="5267678"/>
                <a:ext cx="436880" cy="584775"/>
              </a:xfrm>
              <a:prstGeom prst="rect">
                <a:avLst/>
              </a:prstGeom>
              <a:blipFill>
                <a:blip r:embed="rId4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" name="TextBox 379">
            <a:extLst>
              <a:ext uri="{FF2B5EF4-FFF2-40B4-BE49-F238E27FC236}">
                <a16:creationId xmlns:a16="http://schemas.microsoft.com/office/drawing/2014/main" id="{7B4DBE52-8659-4317-9235-72ECA8531CCB}"/>
              </a:ext>
            </a:extLst>
          </p:cNvPr>
          <p:cNvSpPr txBox="1"/>
          <p:nvPr/>
        </p:nvSpPr>
        <p:spPr>
          <a:xfrm>
            <a:off x="10609516" y="261083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C50D1F4C-41AA-48C0-A942-DEE32891430A}"/>
              </a:ext>
            </a:extLst>
          </p:cNvPr>
          <p:cNvGrpSpPr/>
          <p:nvPr/>
        </p:nvGrpSpPr>
        <p:grpSpPr>
          <a:xfrm rot="815963" flipH="1">
            <a:off x="6833076" y="2862492"/>
            <a:ext cx="517995" cy="2502717"/>
            <a:chOff x="10764539" y="1475264"/>
            <a:chExt cx="668226" cy="3228565"/>
          </a:xfrm>
        </p:grpSpPr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2CFBEF0B-0143-48F9-98C9-1564DEDD70D7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CD18733D-E4C0-44BA-A2A1-250881C1580C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84" name="Isosceles Triangle 383">
              <a:extLst>
                <a:ext uri="{FF2B5EF4-FFF2-40B4-BE49-F238E27FC236}">
                  <a16:creationId xmlns:a16="http://schemas.microsoft.com/office/drawing/2014/main" id="{70265178-7084-43FD-B336-8A0B5F15CE88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85" name="Isosceles Triangle 384">
              <a:extLst>
                <a:ext uri="{FF2B5EF4-FFF2-40B4-BE49-F238E27FC236}">
                  <a16:creationId xmlns:a16="http://schemas.microsoft.com/office/drawing/2014/main" id="{44029A98-1C6D-47DB-94BA-2355DC44F8B0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DFD3CBF7-A541-45B4-AECC-55443C6694AA}"/>
              </a:ext>
            </a:extLst>
          </p:cNvPr>
          <p:cNvGrpSpPr/>
          <p:nvPr/>
        </p:nvGrpSpPr>
        <p:grpSpPr>
          <a:xfrm rot="14789152">
            <a:off x="5369326" y="-298145"/>
            <a:ext cx="5212080" cy="5212080"/>
            <a:chOff x="3215640" y="548641"/>
            <a:chExt cx="5760720" cy="5760720"/>
          </a:xfrm>
        </p:grpSpPr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68B36CF0-52A6-4BDB-BD51-8B9C94F3BD5D}"/>
                </a:ext>
              </a:extLst>
            </p:cNvPr>
            <p:cNvSpPr/>
            <p:nvPr/>
          </p:nvSpPr>
          <p:spPr>
            <a:xfrm rot="10800000" flipV="1">
              <a:off x="3215640" y="548641"/>
              <a:ext cx="5760720" cy="57607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6CE63EF5-095A-413C-B858-5B2130AD0265}"/>
                </a:ext>
              </a:extLst>
            </p:cNvPr>
            <p:cNvGrpSpPr/>
            <p:nvPr/>
          </p:nvGrpSpPr>
          <p:grpSpPr>
            <a:xfrm>
              <a:off x="5955144" y="636043"/>
              <a:ext cx="1058371" cy="2802809"/>
              <a:chOff x="10104357" y="488559"/>
              <a:chExt cx="1058371" cy="2802809"/>
            </a:xfrm>
          </p:grpSpPr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B788AEC0-2BD6-4A0A-A1C1-CBCC010A19BD}"/>
                  </a:ext>
                </a:extLst>
              </p:cNvPr>
              <p:cNvGrpSpPr/>
              <p:nvPr/>
            </p:nvGrpSpPr>
            <p:grpSpPr>
              <a:xfrm rot="10415065" flipV="1">
                <a:off x="10104357" y="932008"/>
                <a:ext cx="313904" cy="2359360"/>
                <a:chOff x="4779705" y="1646079"/>
                <a:chExt cx="500358" cy="3821449"/>
              </a:xfrm>
            </p:grpSpPr>
            <p:grpSp>
              <p:nvGrpSpPr>
                <p:cNvPr id="407" name="Group 406">
                  <a:extLst>
                    <a:ext uri="{FF2B5EF4-FFF2-40B4-BE49-F238E27FC236}">
                      <a16:creationId xmlns:a16="http://schemas.microsoft.com/office/drawing/2014/main" id="{704E783F-6F07-468E-B931-865E695DA293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09" name="Rectangle: Single Corner Rounded 17">
                    <a:extLst>
                      <a:ext uri="{FF2B5EF4-FFF2-40B4-BE49-F238E27FC236}">
                        <a16:creationId xmlns:a16="http://schemas.microsoft.com/office/drawing/2014/main" id="{B93C97F5-8A98-4FE5-80C7-D22C6BCD3E2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10" name="Rectangle: Single Corner Rounded 17">
                    <a:extLst>
                      <a:ext uri="{FF2B5EF4-FFF2-40B4-BE49-F238E27FC236}">
                        <a16:creationId xmlns:a16="http://schemas.microsoft.com/office/drawing/2014/main" id="{D5E4368A-FE57-48FB-9703-833D959E76A3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08" name="Isosceles Triangle 407">
                  <a:extLst>
                    <a:ext uri="{FF2B5EF4-FFF2-40B4-BE49-F238E27FC236}">
                      <a16:creationId xmlns:a16="http://schemas.microsoft.com/office/drawing/2014/main" id="{1B552291-AA77-4CFF-B5C3-D35D0D0C1FF5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90" name="Group 389">
                <a:extLst>
                  <a:ext uri="{FF2B5EF4-FFF2-40B4-BE49-F238E27FC236}">
                    <a16:creationId xmlns:a16="http://schemas.microsoft.com/office/drawing/2014/main" id="{E6E84CAB-011C-4CDA-A480-065275D47C30}"/>
                  </a:ext>
                </a:extLst>
              </p:cNvPr>
              <p:cNvGrpSpPr/>
              <p:nvPr/>
            </p:nvGrpSpPr>
            <p:grpSpPr>
              <a:xfrm rot="384928">
                <a:off x="10530180" y="926809"/>
                <a:ext cx="632548" cy="2362200"/>
                <a:chOff x="9124274" y="1322779"/>
                <a:chExt cx="612143" cy="2350127"/>
              </a:xfrm>
            </p:grpSpPr>
            <p:grpSp>
              <p:nvGrpSpPr>
                <p:cNvPr id="395" name="Group 394">
                  <a:extLst>
                    <a:ext uri="{FF2B5EF4-FFF2-40B4-BE49-F238E27FC236}">
                      <a16:creationId xmlns:a16="http://schemas.microsoft.com/office/drawing/2014/main" id="{50350839-A9A8-4508-BA42-011CC20F1870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405" name="Rectangle: Single Corner Rounded 17">
                    <a:extLst>
                      <a:ext uri="{FF2B5EF4-FFF2-40B4-BE49-F238E27FC236}">
                        <a16:creationId xmlns:a16="http://schemas.microsoft.com/office/drawing/2014/main" id="{05F4C229-B034-4228-A96B-157C2C422CD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06" name="Rectangle: Single Corner Rounded 17">
                    <a:extLst>
                      <a:ext uri="{FF2B5EF4-FFF2-40B4-BE49-F238E27FC236}">
                        <a16:creationId xmlns:a16="http://schemas.microsoft.com/office/drawing/2014/main" id="{B5707853-FD5A-409C-829C-0F142F407B57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id="{F3BDD642-BAC5-4C08-95BA-F9827C3F42B6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397" name="Group 396">
                    <a:extLst>
                      <a:ext uri="{FF2B5EF4-FFF2-40B4-BE49-F238E27FC236}">
                        <a16:creationId xmlns:a16="http://schemas.microsoft.com/office/drawing/2014/main" id="{038DC017-C86E-4DAA-BED2-C1E995F0611B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401" name="Isosceles Triangle 400">
                      <a:extLst>
                        <a:ext uri="{FF2B5EF4-FFF2-40B4-BE49-F238E27FC236}">
                          <a16:creationId xmlns:a16="http://schemas.microsoft.com/office/drawing/2014/main" id="{4371D803-AA82-4AA1-A8D8-8FDDCB305059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02" name="Rectangle 401">
                      <a:extLst>
                        <a:ext uri="{FF2B5EF4-FFF2-40B4-BE49-F238E27FC236}">
                          <a16:creationId xmlns:a16="http://schemas.microsoft.com/office/drawing/2014/main" id="{BDBEC1C9-A5E5-4082-A95C-183DABDE6E8D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03" name="Rectangle 402">
                      <a:extLst>
                        <a:ext uri="{FF2B5EF4-FFF2-40B4-BE49-F238E27FC236}">
                          <a16:creationId xmlns:a16="http://schemas.microsoft.com/office/drawing/2014/main" id="{B94B3375-566E-4840-9C0E-7B2620A1EF79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04" name="Isosceles Triangle 403">
                      <a:extLst>
                        <a:ext uri="{FF2B5EF4-FFF2-40B4-BE49-F238E27FC236}">
                          <a16:creationId xmlns:a16="http://schemas.microsoft.com/office/drawing/2014/main" id="{8759560B-0CD1-40F6-A094-046DB095860F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398" name="Group 397">
                    <a:extLst>
                      <a:ext uri="{FF2B5EF4-FFF2-40B4-BE49-F238E27FC236}">
                        <a16:creationId xmlns:a16="http://schemas.microsoft.com/office/drawing/2014/main" id="{82F8144F-701B-4DAE-B780-568A67C3C560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399" name="Freeform: Shape 398">
                      <a:extLst>
                        <a:ext uri="{FF2B5EF4-FFF2-40B4-BE49-F238E27FC236}">
                          <a16:creationId xmlns:a16="http://schemas.microsoft.com/office/drawing/2014/main" id="{F404466E-EFA8-4721-BBB7-8854FBD93AA3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00" name="Cylinder 399">
                      <a:extLst>
                        <a:ext uri="{FF2B5EF4-FFF2-40B4-BE49-F238E27FC236}">
                          <a16:creationId xmlns:a16="http://schemas.microsoft.com/office/drawing/2014/main" id="{91F2CFCA-68C5-4215-B4FF-6C71D7A4F8D3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91" name="Group 390">
                <a:extLst>
                  <a:ext uri="{FF2B5EF4-FFF2-40B4-BE49-F238E27FC236}">
                    <a16:creationId xmlns:a16="http://schemas.microsoft.com/office/drawing/2014/main" id="{5C8D4A20-C54B-425F-AC7B-D9DEBED151DA}"/>
                  </a:ext>
                </a:extLst>
              </p:cNvPr>
              <p:cNvGrpSpPr/>
              <p:nvPr/>
            </p:nvGrpSpPr>
            <p:grpSpPr>
              <a:xfrm rot="10800000" flipV="1">
                <a:off x="10302829" y="488559"/>
                <a:ext cx="425963" cy="764608"/>
                <a:chOff x="5940897" y="994367"/>
                <a:chExt cx="678978" cy="1238435"/>
              </a:xfrm>
            </p:grpSpPr>
            <p:sp>
              <p:nvSpPr>
                <p:cNvPr id="392" name="Rectangle 391">
                  <a:extLst>
                    <a:ext uri="{FF2B5EF4-FFF2-40B4-BE49-F238E27FC236}">
                      <a16:creationId xmlns:a16="http://schemas.microsoft.com/office/drawing/2014/main" id="{4EEA2991-34FF-448A-A692-A7FE4C14A4F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393" name="Rectangle: Rounded Corners 392">
                  <a:extLst>
                    <a:ext uri="{FF2B5EF4-FFF2-40B4-BE49-F238E27FC236}">
                      <a16:creationId xmlns:a16="http://schemas.microsoft.com/office/drawing/2014/main" id="{847F3F01-824E-4BCD-92A5-E97831428B04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  <p:sp>
              <p:nvSpPr>
                <p:cNvPr id="394" name="Star: 7 Points 393">
                  <a:extLst>
                    <a:ext uri="{FF2B5EF4-FFF2-40B4-BE49-F238E27FC236}">
                      <a16:creationId xmlns:a16="http://schemas.microsoft.com/office/drawing/2014/main" id="{DE5FE563-83ED-446A-9C4B-CFAC9169F61D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</p:grpSp>
        </p:grpSp>
      </p:grpSp>
      <p:sp>
        <p:nvSpPr>
          <p:cNvPr id="411" name="Arc 410">
            <a:extLst>
              <a:ext uri="{FF2B5EF4-FFF2-40B4-BE49-F238E27FC236}">
                <a16:creationId xmlns:a16="http://schemas.microsoft.com/office/drawing/2014/main" id="{E416216B-EDBD-48DC-8D39-3B54E0F40A21}"/>
              </a:ext>
            </a:extLst>
          </p:cNvPr>
          <p:cNvSpPr/>
          <p:nvPr/>
        </p:nvSpPr>
        <p:spPr>
          <a:xfrm>
            <a:off x="7181369" y="4765117"/>
            <a:ext cx="1097280" cy="1097280"/>
          </a:xfrm>
          <a:prstGeom prst="arc">
            <a:avLst>
              <a:gd name="adj1" fmla="val 14582461"/>
              <a:gd name="adj2" fmla="val 165040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Arc 411">
            <a:extLst>
              <a:ext uri="{FF2B5EF4-FFF2-40B4-BE49-F238E27FC236}">
                <a16:creationId xmlns:a16="http://schemas.microsoft.com/office/drawing/2014/main" id="{0648DE38-54CF-4373-9185-7AEF25D08B66}"/>
              </a:ext>
            </a:extLst>
          </p:cNvPr>
          <p:cNvSpPr/>
          <p:nvPr/>
        </p:nvSpPr>
        <p:spPr>
          <a:xfrm>
            <a:off x="7478361" y="1590008"/>
            <a:ext cx="4297680" cy="4297680"/>
          </a:xfrm>
          <a:prstGeom prst="arc">
            <a:avLst>
              <a:gd name="adj1" fmla="val 2435605"/>
              <a:gd name="adj2" fmla="val 834806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F147551B-FCD9-4700-BA54-8D8C9A918CA7}"/>
              </a:ext>
            </a:extLst>
          </p:cNvPr>
          <p:cNvGrpSpPr/>
          <p:nvPr/>
        </p:nvGrpSpPr>
        <p:grpSpPr>
          <a:xfrm rot="7564403" flipH="1">
            <a:off x="8795226" y="4896397"/>
            <a:ext cx="517995" cy="2502717"/>
            <a:chOff x="10764539" y="1475264"/>
            <a:chExt cx="668226" cy="3228565"/>
          </a:xfrm>
        </p:grpSpPr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96BAE486-D66B-4318-876E-24AE0D1B2077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B21154E6-90CC-46D4-88B7-D5A67C696732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16" name="Isosceles Triangle 415">
              <a:extLst>
                <a:ext uri="{FF2B5EF4-FFF2-40B4-BE49-F238E27FC236}">
                  <a16:creationId xmlns:a16="http://schemas.microsoft.com/office/drawing/2014/main" id="{EA1F7FA9-28C7-4AEF-A7DC-AB2135862FC9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17" name="Isosceles Triangle 416">
              <a:extLst>
                <a:ext uri="{FF2B5EF4-FFF2-40B4-BE49-F238E27FC236}">
                  <a16:creationId xmlns:a16="http://schemas.microsoft.com/office/drawing/2014/main" id="{6637CB79-07A9-4A03-9152-D34D7F02F97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D8A93D24-2C99-4E05-8F66-3B07659AE199}"/>
              </a:ext>
            </a:extLst>
          </p:cNvPr>
          <p:cNvGrpSpPr/>
          <p:nvPr/>
        </p:nvGrpSpPr>
        <p:grpSpPr>
          <a:xfrm rot="7205954" flipH="1">
            <a:off x="7369307" y="4822797"/>
            <a:ext cx="517995" cy="2502717"/>
            <a:chOff x="10764539" y="1475264"/>
            <a:chExt cx="668226" cy="3228565"/>
          </a:xfrm>
        </p:grpSpPr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9B0EF6C5-DB83-4DA4-AA6A-E71F6CC4C41A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A3FBFF29-0E54-46A3-83BD-782AC453FF8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21" name="Isosceles Triangle 420">
              <a:extLst>
                <a:ext uri="{FF2B5EF4-FFF2-40B4-BE49-F238E27FC236}">
                  <a16:creationId xmlns:a16="http://schemas.microsoft.com/office/drawing/2014/main" id="{4279C92E-EDA1-4B08-A233-FE2665C7BB5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422" name="Isosceles Triangle 421">
              <a:extLst>
                <a:ext uri="{FF2B5EF4-FFF2-40B4-BE49-F238E27FC236}">
                  <a16:creationId xmlns:a16="http://schemas.microsoft.com/office/drawing/2014/main" id="{140D72BE-E614-453E-85D7-039202F73135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423" name="Straight Arrow Connector 422">
            <a:extLst>
              <a:ext uri="{FF2B5EF4-FFF2-40B4-BE49-F238E27FC236}">
                <a16:creationId xmlns:a16="http://schemas.microsoft.com/office/drawing/2014/main" id="{153CDFA7-D2EB-470E-95A0-B04EEB63386C}"/>
              </a:ext>
            </a:extLst>
          </p:cNvPr>
          <p:cNvCxnSpPr>
            <a:cxnSpLocks/>
          </p:cNvCxnSpPr>
          <p:nvPr/>
        </p:nvCxnSpPr>
        <p:spPr>
          <a:xfrm>
            <a:off x="6609537" y="5302327"/>
            <a:ext cx="524426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>
            <a:extLst>
              <a:ext uri="{FF2B5EF4-FFF2-40B4-BE49-F238E27FC236}">
                <a16:creationId xmlns:a16="http://schemas.microsoft.com/office/drawing/2014/main" id="{47442E1A-01F5-436E-905C-9BE72B14D51A}"/>
              </a:ext>
            </a:extLst>
          </p:cNvPr>
          <p:cNvSpPr txBox="1"/>
          <p:nvPr/>
        </p:nvSpPr>
        <p:spPr>
          <a:xfrm>
            <a:off x="10057477" y="43079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0A4664A3-BBBB-455F-9B4C-A243BCC5CE51}"/>
              </a:ext>
            </a:extLst>
          </p:cNvPr>
          <p:cNvSpPr txBox="1"/>
          <p:nvPr/>
        </p:nvSpPr>
        <p:spPr>
          <a:xfrm>
            <a:off x="8752425" y="4440523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3235EFDE-48C4-496B-B129-0165AD7A3994}"/>
              </a:ext>
            </a:extLst>
          </p:cNvPr>
          <p:cNvSpPr txBox="1"/>
          <p:nvPr/>
        </p:nvSpPr>
        <p:spPr>
          <a:xfrm>
            <a:off x="8000077" y="39777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965B08C3-3C61-4DC1-B82A-DE7938237F26}"/>
              </a:ext>
            </a:extLst>
          </p:cNvPr>
          <p:cNvGrpSpPr/>
          <p:nvPr/>
        </p:nvGrpSpPr>
        <p:grpSpPr>
          <a:xfrm rot="162559" flipH="1">
            <a:off x="3096916" y="-2616249"/>
            <a:ext cx="7315200" cy="7315200"/>
            <a:chOff x="1295400" y="-1371600"/>
            <a:chExt cx="9601200" cy="9601200"/>
          </a:xfrm>
        </p:grpSpPr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D2631AC1-23AE-4283-83A7-91384F427007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430" name="Group 429">
                <a:extLst>
                  <a:ext uri="{FF2B5EF4-FFF2-40B4-BE49-F238E27FC236}">
                    <a16:creationId xmlns:a16="http://schemas.microsoft.com/office/drawing/2014/main" id="{36D44277-DBB2-4B2F-923E-13ABEB8132E4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448" name="Group 447">
                  <a:extLst>
                    <a:ext uri="{FF2B5EF4-FFF2-40B4-BE49-F238E27FC236}">
                      <a16:creationId xmlns:a16="http://schemas.microsoft.com/office/drawing/2014/main" id="{67630C35-AFD1-43AC-BDBB-E8C828DC8856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50" name="Rectangle: Single Corner Rounded 17">
                    <a:extLst>
                      <a:ext uri="{FF2B5EF4-FFF2-40B4-BE49-F238E27FC236}">
                        <a16:creationId xmlns:a16="http://schemas.microsoft.com/office/drawing/2014/main" id="{2E0BB2DA-A335-4AC7-ACA3-0F419CA410C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1" name="Rectangle: Single Corner Rounded 17">
                    <a:extLst>
                      <a:ext uri="{FF2B5EF4-FFF2-40B4-BE49-F238E27FC236}">
                        <a16:creationId xmlns:a16="http://schemas.microsoft.com/office/drawing/2014/main" id="{FB309526-6C7E-4700-8FBE-6C095B4DF54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49" name="Isosceles Triangle 448">
                  <a:extLst>
                    <a:ext uri="{FF2B5EF4-FFF2-40B4-BE49-F238E27FC236}">
                      <a16:creationId xmlns:a16="http://schemas.microsoft.com/office/drawing/2014/main" id="{541C5F3B-FA22-4D1E-A26B-58A86D69D1B5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7E230D9C-A7DB-486E-819D-B0648957F5F9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436" name="Group 435">
                  <a:extLst>
                    <a:ext uri="{FF2B5EF4-FFF2-40B4-BE49-F238E27FC236}">
                      <a16:creationId xmlns:a16="http://schemas.microsoft.com/office/drawing/2014/main" id="{6AC4E0F5-FF3F-4269-830B-1A5C7E9E2088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446" name="Rectangle: Single Corner Rounded 17">
                    <a:extLst>
                      <a:ext uri="{FF2B5EF4-FFF2-40B4-BE49-F238E27FC236}">
                        <a16:creationId xmlns:a16="http://schemas.microsoft.com/office/drawing/2014/main" id="{A01A2653-D8FC-4F9D-8A35-AEB1D83A069F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7" name="Rectangle: Single Corner Rounded 17">
                    <a:extLst>
                      <a:ext uri="{FF2B5EF4-FFF2-40B4-BE49-F238E27FC236}">
                        <a16:creationId xmlns:a16="http://schemas.microsoft.com/office/drawing/2014/main" id="{6C66B40E-EF8E-41DE-A6D8-589603CE810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id="{655B6BCE-B4E9-4AEA-900B-E212F375B19A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438" name="Group 437">
                    <a:extLst>
                      <a:ext uri="{FF2B5EF4-FFF2-40B4-BE49-F238E27FC236}">
                        <a16:creationId xmlns:a16="http://schemas.microsoft.com/office/drawing/2014/main" id="{D983DA83-6390-4DB9-84E3-5A4A382FB22D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442" name="Rectangle 441">
                      <a:extLst>
                        <a:ext uri="{FF2B5EF4-FFF2-40B4-BE49-F238E27FC236}">
                          <a16:creationId xmlns:a16="http://schemas.microsoft.com/office/drawing/2014/main" id="{B7F3F73A-DB19-433B-94D1-8740F47A1B3C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43" name="Rectangle 442">
                      <a:extLst>
                        <a:ext uri="{FF2B5EF4-FFF2-40B4-BE49-F238E27FC236}">
                          <a16:creationId xmlns:a16="http://schemas.microsoft.com/office/drawing/2014/main" id="{7717D865-A463-4F56-9C96-8999F73A265F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44" name="Isosceles Triangle 443">
                      <a:extLst>
                        <a:ext uri="{FF2B5EF4-FFF2-40B4-BE49-F238E27FC236}">
                          <a16:creationId xmlns:a16="http://schemas.microsoft.com/office/drawing/2014/main" id="{C810CCE0-3188-4D17-A6C0-1E302ABB979A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45" name="Isosceles Triangle 444">
                      <a:extLst>
                        <a:ext uri="{FF2B5EF4-FFF2-40B4-BE49-F238E27FC236}">
                          <a16:creationId xmlns:a16="http://schemas.microsoft.com/office/drawing/2014/main" id="{12D7B7B2-9092-4A6A-94C0-BD48EA6ADFA2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39" name="Group 438">
                    <a:extLst>
                      <a:ext uri="{FF2B5EF4-FFF2-40B4-BE49-F238E27FC236}">
                        <a16:creationId xmlns:a16="http://schemas.microsoft.com/office/drawing/2014/main" id="{87FF3529-F5A2-4830-8FCE-5B198B3DAC3C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440" name="Freeform: Shape 439">
                      <a:extLst>
                        <a:ext uri="{FF2B5EF4-FFF2-40B4-BE49-F238E27FC236}">
                          <a16:creationId xmlns:a16="http://schemas.microsoft.com/office/drawing/2014/main" id="{87A5CD61-A8B9-4807-8627-C93C5B905BAE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1" name="Cylinder 440">
                      <a:extLst>
                        <a:ext uri="{FF2B5EF4-FFF2-40B4-BE49-F238E27FC236}">
                          <a16:creationId xmlns:a16="http://schemas.microsoft.com/office/drawing/2014/main" id="{700A49F5-B1CF-4372-AABE-DB160D865362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32" name="Group 431">
                <a:extLst>
                  <a:ext uri="{FF2B5EF4-FFF2-40B4-BE49-F238E27FC236}">
                    <a16:creationId xmlns:a16="http://schemas.microsoft.com/office/drawing/2014/main" id="{D6A75B0F-D174-4814-BA43-4240DD41D0ED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433" name="Rectangle 432">
                  <a:extLst>
                    <a:ext uri="{FF2B5EF4-FFF2-40B4-BE49-F238E27FC236}">
                      <a16:creationId xmlns:a16="http://schemas.microsoft.com/office/drawing/2014/main" id="{1C97BA05-C043-407D-BA2D-BDD757461C9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Rectangle: Rounded Corners 433">
                  <a:extLst>
                    <a:ext uri="{FF2B5EF4-FFF2-40B4-BE49-F238E27FC236}">
                      <a16:creationId xmlns:a16="http://schemas.microsoft.com/office/drawing/2014/main" id="{245C0CD0-1012-40E6-92C5-9C01E30F159D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Star: 7 Points 434">
                  <a:extLst>
                    <a:ext uri="{FF2B5EF4-FFF2-40B4-BE49-F238E27FC236}">
                      <a16:creationId xmlns:a16="http://schemas.microsoft.com/office/drawing/2014/main" id="{3663F34C-09DA-447C-A66A-7F3A44958166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C2EA7BA5-F59B-4152-9999-0DD5818F2FEA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7A76B7F2-23EF-47A1-B7BF-E188CF22DC47}"/>
              </a:ext>
            </a:extLst>
          </p:cNvPr>
          <p:cNvGrpSpPr/>
          <p:nvPr/>
        </p:nvGrpSpPr>
        <p:grpSpPr>
          <a:xfrm rot="11603919" flipV="1">
            <a:off x="3678146" y="-906911"/>
            <a:ext cx="6400800" cy="6400800"/>
            <a:chOff x="1981200" y="-685800"/>
            <a:chExt cx="8229600" cy="8229600"/>
          </a:xfrm>
        </p:grpSpPr>
        <p:grpSp>
          <p:nvGrpSpPr>
            <p:cNvPr id="453" name="Group 452">
              <a:extLst>
                <a:ext uri="{FF2B5EF4-FFF2-40B4-BE49-F238E27FC236}">
                  <a16:creationId xmlns:a16="http://schemas.microsoft.com/office/drawing/2014/main" id="{CB039C36-B584-45CB-A946-776AABB43A44}"/>
                </a:ext>
              </a:extLst>
            </p:cNvPr>
            <p:cNvGrpSpPr/>
            <p:nvPr/>
          </p:nvGrpSpPr>
          <p:grpSpPr>
            <a:xfrm>
              <a:off x="4360147" y="-527052"/>
              <a:ext cx="1748553" cy="3943352"/>
              <a:chOff x="8746335" y="335678"/>
              <a:chExt cx="1748553" cy="3943352"/>
            </a:xfrm>
          </p:grpSpPr>
          <p:grpSp>
            <p:nvGrpSpPr>
              <p:cNvPr id="455" name="Group 454">
                <a:extLst>
                  <a:ext uri="{FF2B5EF4-FFF2-40B4-BE49-F238E27FC236}">
                    <a16:creationId xmlns:a16="http://schemas.microsoft.com/office/drawing/2014/main" id="{2282FFAB-CE6A-4748-8A09-7BC294D6312B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472" name="Group 471">
                  <a:extLst>
                    <a:ext uri="{FF2B5EF4-FFF2-40B4-BE49-F238E27FC236}">
                      <a16:creationId xmlns:a16="http://schemas.microsoft.com/office/drawing/2014/main" id="{CA15742C-1C0A-482B-9955-6BF7674D06F2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74" name="Rectangle: Single Corner Rounded 17">
                    <a:extLst>
                      <a:ext uri="{FF2B5EF4-FFF2-40B4-BE49-F238E27FC236}">
                        <a16:creationId xmlns:a16="http://schemas.microsoft.com/office/drawing/2014/main" id="{3594366E-248D-4C26-8B67-B6B48405837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5" name="Rectangle: Single Corner Rounded 17">
                    <a:extLst>
                      <a:ext uri="{FF2B5EF4-FFF2-40B4-BE49-F238E27FC236}">
                        <a16:creationId xmlns:a16="http://schemas.microsoft.com/office/drawing/2014/main" id="{54923595-808D-4B9A-B4DE-A02B0E2C7D62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73" name="Isosceles Triangle 472">
                  <a:extLst>
                    <a:ext uri="{FF2B5EF4-FFF2-40B4-BE49-F238E27FC236}">
                      <a16:creationId xmlns:a16="http://schemas.microsoft.com/office/drawing/2014/main" id="{2AE017C0-16A7-4AA9-BE85-619BBE63FBA0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56" name="Group 455">
                <a:extLst>
                  <a:ext uri="{FF2B5EF4-FFF2-40B4-BE49-F238E27FC236}">
                    <a16:creationId xmlns:a16="http://schemas.microsoft.com/office/drawing/2014/main" id="{A52A9A4C-AF8E-4E0E-B62B-7D426DC163E0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470" name="Rectangle: Single Corner Rounded 17">
                  <a:extLst>
                    <a:ext uri="{FF2B5EF4-FFF2-40B4-BE49-F238E27FC236}">
                      <a16:creationId xmlns:a16="http://schemas.microsoft.com/office/drawing/2014/main" id="{96FB3C02-8569-4F5B-8B7B-99B18FC81937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471" name="Rectangle: Single Corner Rounded 17">
                  <a:extLst>
                    <a:ext uri="{FF2B5EF4-FFF2-40B4-BE49-F238E27FC236}">
                      <a16:creationId xmlns:a16="http://schemas.microsoft.com/office/drawing/2014/main" id="{7581B436-1BD6-4945-B7A1-CBD12EF972CC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57" name="Group 456">
                <a:extLst>
                  <a:ext uri="{FF2B5EF4-FFF2-40B4-BE49-F238E27FC236}">
                    <a16:creationId xmlns:a16="http://schemas.microsoft.com/office/drawing/2014/main" id="{8CAA0609-C80C-4460-A552-81F25CAF5F73}"/>
                  </a:ext>
                </a:extLst>
              </p:cNvPr>
              <p:cNvGrpSpPr/>
              <p:nvPr/>
            </p:nvGrpSpPr>
            <p:grpSpPr>
              <a:xfrm>
                <a:off x="9498252" y="335678"/>
                <a:ext cx="588889" cy="1074111"/>
                <a:chOff x="5940897" y="994367"/>
                <a:chExt cx="678978" cy="1238435"/>
              </a:xfrm>
            </p:grpSpPr>
            <p:sp>
              <p:nvSpPr>
                <p:cNvPr id="467" name="Rectangle 466">
                  <a:extLst>
                    <a:ext uri="{FF2B5EF4-FFF2-40B4-BE49-F238E27FC236}">
                      <a16:creationId xmlns:a16="http://schemas.microsoft.com/office/drawing/2014/main" id="{208F5096-1773-4FAB-92AD-99E58CDDAAE0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8" name="Rectangle: Rounded Corners 467">
                  <a:extLst>
                    <a:ext uri="{FF2B5EF4-FFF2-40B4-BE49-F238E27FC236}">
                      <a16:creationId xmlns:a16="http://schemas.microsoft.com/office/drawing/2014/main" id="{4D5946A9-1525-4987-B650-0BACED462D8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9" name="Star: 7 Points 468">
                  <a:extLst>
                    <a:ext uri="{FF2B5EF4-FFF2-40B4-BE49-F238E27FC236}">
                      <a16:creationId xmlns:a16="http://schemas.microsoft.com/office/drawing/2014/main" id="{D58D137C-5184-4BA6-9D1F-94BD65DB36A9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458" name="Group 457">
                <a:extLst>
                  <a:ext uri="{FF2B5EF4-FFF2-40B4-BE49-F238E27FC236}">
                    <a16:creationId xmlns:a16="http://schemas.microsoft.com/office/drawing/2014/main" id="{8FB865B2-58EF-455A-81D0-87AFBE08CAA2}"/>
                  </a:ext>
                </a:extLst>
              </p:cNvPr>
              <p:cNvGrpSpPr/>
              <p:nvPr/>
            </p:nvGrpSpPr>
            <p:grpSpPr>
              <a:xfrm rot="215655">
                <a:off x="8746335" y="1180248"/>
                <a:ext cx="641112" cy="3097555"/>
                <a:chOff x="7194645" y="991055"/>
                <a:chExt cx="696029" cy="3362886"/>
              </a:xfrm>
            </p:grpSpPr>
            <p:grpSp>
              <p:nvGrpSpPr>
                <p:cNvPr id="459" name="Group 458">
                  <a:extLst>
                    <a:ext uri="{FF2B5EF4-FFF2-40B4-BE49-F238E27FC236}">
                      <a16:creationId xmlns:a16="http://schemas.microsoft.com/office/drawing/2014/main" id="{A237CDE3-FD34-4935-A6BE-A5F632491B6F}"/>
                    </a:ext>
                  </a:extLst>
                </p:cNvPr>
                <p:cNvGrpSpPr/>
                <p:nvPr/>
              </p:nvGrpSpPr>
              <p:grpSpPr>
                <a:xfrm rot="225478">
                  <a:off x="7194645" y="991055"/>
                  <a:ext cx="696029" cy="3362886"/>
                  <a:chOff x="10764538" y="1475263"/>
                  <a:chExt cx="668227" cy="3228566"/>
                </a:xfrm>
              </p:grpSpPr>
              <p:sp>
                <p:nvSpPr>
                  <p:cNvPr id="463" name="Rectangle 462">
                    <a:extLst>
                      <a:ext uri="{FF2B5EF4-FFF2-40B4-BE49-F238E27FC236}">
                        <a16:creationId xmlns:a16="http://schemas.microsoft.com/office/drawing/2014/main" id="{3859F2FA-1C04-461A-A99F-535C58BF68CF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64" name="Rectangle 463">
                    <a:extLst>
                      <a:ext uri="{FF2B5EF4-FFF2-40B4-BE49-F238E27FC236}">
                        <a16:creationId xmlns:a16="http://schemas.microsoft.com/office/drawing/2014/main" id="{9415A411-46CD-4B76-9174-55BEED13F1C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65" name="Isosceles Triangle 464">
                    <a:extLst>
                      <a:ext uri="{FF2B5EF4-FFF2-40B4-BE49-F238E27FC236}">
                        <a16:creationId xmlns:a16="http://schemas.microsoft.com/office/drawing/2014/main" id="{27D792DE-3470-492B-BD9B-11C19FA523F9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66" name="Isosceles Triangle 465">
                    <a:extLst>
                      <a:ext uri="{FF2B5EF4-FFF2-40B4-BE49-F238E27FC236}">
                        <a16:creationId xmlns:a16="http://schemas.microsoft.com/office/drawing/2014/main" id="{B5143AD6-5559-4581-B570-15D491C64AF3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460" name="Group 459">
                  <a:extLst>
                    <a:ext uri="{FF2B5EF4-FFF2-40B4-BE49-F238E27FC236}">
                      <a16:creationId xmlns:a16="http://schemas.microsoft.com/office/drawing/2014/main" id="{9978CDED-6998-4B11-A957-CBF60AC7CF42}"/>
                    </a:ext>
                  </a:extLst>
                </p:cNvPr>
                <p:cNvGrpSpPr/>
                <p:nvPr/>
              </p:nvGrpSpPr>
              <p:grpSpPr>
                <a:xfrm>
                  <a:off x="7233065" y="2647964"/>
                  <a:ext cx="553632" cy="619645"/>
                  <a:chOff x="1561874" y="128097"/>
                  <a:chExt cx="465375" cy="520866"/>
                </a:xfrm>
              </p:grpSpPr>
              <p:sp>
                <p:nvSpPr>
                  <p:cNvPr id="461" name="Freeform: Shape 460">
                    <a:extLst>
                      <a:ext uri="{FF2B5EF4-FFF2-40B4-BE49-F238E27FC236}">
                        <a16:creationId xmlns:a16="http://schemas.microsoft.com/office/drawing/2014/main" id="{D63D1AE5-0A1F-49DF-AC2D-D5D5A69E045B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Cylinder 461">
                    <a:extLst>
                      <a:ext uri="{FF2B5EF4-FFF2-40B4-BE49-F238E27FC236}">
                        <a16:creationId xmlns:a16="http://schemas.microsoft.com/office/drawing/2014/main" id="{7ABB50B0-9825-459B-90DD-FD34A8B12ECB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80E54977-DFE5-4D4E-85F3-B14FCD127A9C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6993959B-7720-4EF9-9A0B-3A2D73931676}"/>
              </a:ext>
            </a:extLst>
          </p:cNvPr>
          <p:cNvGrpSpPr/>
          <p:nvPr/>
        </p:nvGrpSpPr>
        <p:grpSpPr>
          <a:xfrm rot="10517143" flipH="1">
            <a:off x="4132199" y="-2057402"/>
            <a:ext cx="5303520" cy="5303520"/>
            <a:chOff x="3215641" y="548641"/>
            <a:chExt cx="5760720" cy="5760720"/>
          </a:xfrm>
        </p:grpSpPr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6A46778F-E6FB-4814-97D2-228FC5E1D8B4}"/>
                </a:ext>
              </a:extLst>
            </p:cNvPr>
            <p:cNvSpPr/>
            <p:nvPr/>
          </p:nvSpPr>
          <p:spPr>
            <a:xfrm rot="10800000" flipV="1">
              <a:off x="3215641" y="548641"/>
              <a:ext cx="5760720" cy="57607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87E4BEC8-4768-4967-AEDC-8D890B9ADEB6}"/>
                </a:ext>
              </a:extLst>
            </p:cNvPr>
            <p:cNvGrpSpPr/>
            <p:nvPr/>
          </p:nvGrpSpPr>
          <p:grpSpPr>
            <a:xfrm>
              <a:off x="6417256" y="881847"/>
              <a:ext cx="1903947" cy="2672635"/>
              <a:chOff x="7744611" y="645872"/>
              <a:chExt cx="1903947" cy="2672635"/>
            </a:xfrm>
          </p:grpSpPr>
          <p:grpSp>
            <p:nvGrpSpPr>
              <p:cNvPr id="479" name="Group 478">
                <a:extLst>
                  <a:ext uri="{FF2B5EF4-FFF2-40B4-BE49-F238E27FC236}">
                    <a16:creationId xmlns:a16="http://schemas.microsoft.com/office/drawing/2014/main" id="{FF223E01-01E6-4CAF-8DED-4489F4C7E746}"/>
                  </a:ext>
                </a:extLst>
              </p:cNvPr>
              <p:cNvGrpSpPr/>
              <p:nvPr/>
            </p:nvGrpSpPr>
            <p:grpSpPr>
              <a:xfrm rot="11848760" flipV="1">
                <a:off x="7744611" y="951673"/>
                <a:ext cx="313904" cy="2359360"/>
                <a:chOff x="4779705" y="1646079"/>
                <a:chExt cx="500358" cy="3821449"/>
              </a:xfrm>
            </p:grpSpPr>
            <p:grpSp>
              <p:nvGrpSpPr>
                <p:cNvPr id="497" name="Group 496">
                  <a:extLst>
                    <a:ext uri="{FF2B5EF4-FFF2-40B4-BE49-F238E27FC236}">
                      <a16:creationId xmlns:a16="http://schemas.microsoft.com/office/drawing/2014/main" id="{DC19BDB8-6472-4715-AFB3-4839AF1B27ED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99" name="Rectangle: Single Corner Rounded 17">
                    <a:extLst>
                      <a:ext uri="{FF2B5EF4-FFF2-40B4-BE49-F238E27FC236}">
                        <a16:creationId xmlns:a16="http://schemas.microsoft.com/office/drawing/2014/main" id="{F777D2F9-47F7-490B-B7DB-A9B5D69C799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00" name="Rectangle: Single Corner Rounded 17">
                    <a:extLst>
                      <a:ext uri="{FF2B5EF4-FFF2-40B4-BE49-F238E27FC236}">
                        <a16:creationId xmlns:a16="http://schemas.microsoft.com/office/drawing/2014/main" id="{63183AA7-F42B-4070-BD91-2BF475D3D05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98" name="Isosceles Triangle 497">
                  <a:extLst>
                    <a:ext uri="{FF2B5EF4-FFF2-40B4-BE49-F238E27FC236}">
                      <a16:creationId xmlns:a16="http://schemas.microsoft.com/office/drawing/2014/main" id="{7C684151-2682-4A94-9B91-90AF196E359C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80" name="Group 479">
                <a:extLst>
                  <a:ext uri="{FF2B5EF4-FFF2-40B4-BE49-F238E27FC236}">
                    <a16:creationId xmlns:a16="http://schemas.microsoft.com/office/drawing/2014/main" id="{6EABB2A7-0861-4787-8408-8589F4FB643C}"/>
                  </a:ext>
                </a:extLst>
              </p:cNvPr>
              <p:cNvGrpSpPr/>
              <p:nvPr/>
            </p:nvGrpSpPr>
            <p:grpSpPr>
              <a:xfrm rot="20739950">
                <a:off x="9016010" y="956307"/>
                <a:ext cx="632548" cy="2362200"/>
                <a:chOff x="9124274" y="1322779"/>
                <a:chExt cx="612143" cy="2350127"/>
              </a:xfrm>
            </p:grpSpPr>
            <p:grpSp>
              <p:nvGrpSpPr>
                <p:cNvPr id="485" name="Group 484">
                  <a:extLst>
                    <a:ext uri="{FF2B5EF4-FFF2-40B4-BE49-F238E27FC236}">
                      <a16:creationId xmlns:a16="http://schemas.microsoft.com/office/drawing/2014/main" id="{31D75A7D-E7F1-489A-8060-A73029CA7211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495" name="Rectangle: Single Corner Rounded 17">
                    <a:extLst>
                      <a:ext uri="{FF2B5EF4-FFF2-40B4-BE49-F238E27FC236}">
                        <a16:creationId xmlns:a16="http://schemas.microsoft.com/office/drawing/2014/main" id="{690A9E9F-0022-4001-B0FF-DE054F77A90E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96" name="Rectangle: Single Corner Rounded 17">
                    <a:extLst>
                      <a:ext uri="{FF2B5EF4-FFF2-40B4-BE49-F238E27FC236}">
                        <a16:creationId xmlns:a16="http://schemas.microsoft.com/office/drawing/2014/main" id="{F036E448-FCE2-4B36-B595-EE41ABA559B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86" name="Group 485">
                  <a:extLst>
                    <a:ext uri="{FF2B5EF4-FFF2-40B4-BE49-F238E27FC236}">
                      <a16:creationId xmlns:a16="http://schemas.microsoft.com/office/drawing/2014/main" id="{29B632B7-D1C4-42EC-8F9D-0CD3A275E6F8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487" name="Group 486">
                    <a:extLst>
                      <a:ext uri="{FF2B5EF4-FFF2-40B4-BE49-F238E27FC236}">
                        <a16:creationId xmlns:a16="http://schemas.microsoft.com/office/drawing/2014/main" id="{399EBA58-5D1D-4B38-ACB7-0D67ECCA18B4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491" name="Isosceles Triangle 490">
                      <a:extLst>
                        <a:ext uri="{FF2B5EF4-FFF2-40B4-BE49-F238E27FC236}">
                          <a16:creationId xmlns:a16="http://schemas.microsoft.com/office/drawing/2014/main" id="{0A14826C-8DAA-4481-985F-1879D9371DF0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2" name="Rectangle 491">
                      <a:extLst>
                        <a:ext uri="{FF2B5EF4-FFF2-40B4-BE49-F238E27FC236}">
                          <a16:creationId xmlns:a16="http://schemas.microsoft.com/office/drawing/2014/main" id="{8C2B1EF7-C99B-49F4-A145-2CB097640F4A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3" name="Rectangle 492">
                      <a:extLst>
                        <a:ext uri="{FF2B5EF4-FFF2-40B4-BE49-F238E27FC236}">
                          <a16:creationId xmlns:a16="http://schemas.microsoft.com/office/drawing/2014/main" id="{649C73F7-E053-454A-8804-7459E10F48A3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4" name="Isosceles Triangle 493">
                      <a:extLst>
                        <a:ext uri="{FF2B5EF4-FFF2-40B4-BE49-F238E27FC236}">
                          <a16:creationId xmlns:a16="http://schemas.microsoft.com/office/drawing/2014/main" id="{8E4B3490-6625-4173-9E1A-A50E570B3FB4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88" name="Group 487">
                    <a:extLst>
                      <a:ext uri="{FF2B5EF4-FFF2-40B4-BE49-F238E27FC236}">
                        <a16:creationId xmlns:a16="http://schemas.microsoft.com/office/drawing/2014/main" id="{A2149CA2-8183-4338-AD2A-49CBFE058163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489" name="Freeform: Shape 488">
                      <a:extLst>
                        <a:ext uri="{FF2B5EF4-FFF2-40B4-BE49-F238E27FC236}">
                          <a16:creationId xmlns:a16="http://schemas.microsoft.com/office/drawing/2014/main" id="{AD2AFD04-B02B-40C6-B2A6-813EFE4BBB8C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90" name="Cylinder 489">
                      <a:extLst>
                        <a:ext uri="{FF2B5EF4-FFF2-40B4-BE49-F238E27FC236}">
                          <a16:creationId xmlns:a16="http://schemas.microsoft.com/office/drawing/2014/main" id="{520C877F-D9E4-4345-A59A-C96B9ABA76B0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81" name="Group 480">
                <a:extLst>
                  <a:ext uri="{FF2B5EF4-FFF2-40B4-BE49-F238E27FC236}">
                    <a16:creationId xmlns:a16="http://schemas.microsoft.com/office/drawing/2014/main" id="{588CA76D-3553-4C21-810F-D8194F20EAE0}"/>
                  </a:ext>
                </a:extLst>
              </p:cNvPr>
              <p:cNvGrpSpPr/>
              <p:nvPr/>
            </p:nvGrpSpPr>
            <p:grpSpPr>
              <a:xfrm rot="10800000" flipV="1">
                <a:off x="8365869" y="645872"/>
                <a:ext cx="425963" cy="764608"/>
                <a:chOff x="5940898" y="994367"/>
                <a:chExt cx="678978" cy="1238435"/>
              </a:xfrm>
            </p:grpSpPr>
            <p:sp>
              <p:nvSpPr>
                <p:cNvPr id="482" name="Rectangle 481">
                  <a:extLst>
                    <a:ext uri="{FF2B5EF4-FFF2-40B4-BE49-F238E27FC236}">
                      <a16:creationId xmlns:a16="http://schemas.microsoft.com/office/drawing/2014/main" id="{D2C641D6-F657-4C62-AA2A-B3487AC3FCBB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483" name="Rectangle: Rounded Corners 482">
                  <a:extLst>
                    <a:ext uri="{FF2B5EF4-FFF2-40B4-BE49-F238E27FC236}">
                      <a16:creationId xmlns:a16="http://schemas.microsoft.com/office/drawing/2014/main" id="{31742670-6598-40F9-B3E9-540FF52B4835}"/>
                    </a:ext>
                  </a:extLst>
                </p:cNvPr>
                <p:cNvSpPr/>
                <p:nvPr/>
              </p:nvSpPr>
              <p:spPr>
                <a:xfrm>
                  <a:off x="5940898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  <p:sp>
              <p:nvSpPr>
                <p:cNvPr id="484" name="Star: 7 Points 483">
                  <a:extLst>
                    <a:ext uri="{FF2B5EF4-FFF2-40B4-BE49-F238E27FC236}">
                      <a16:creationId xmlns:a16="http://schemas.microsoft.com/office/drawing/2014/main" id="{9C57F700-DE2B-4DF3-A6BB-1FAFC0690B3A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</p:grpSp>
        </p:grp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7650EB66-50A0-4FD1-A50F-BFCC793E66BD}"/>
              </a:ext>
            </a:extLst>
          </p:cNvPr>
          <p:cNvGrpSpPr/>
          <p:nvPr/>
        </p:nvGrpSpPr>
        <p:grpSpPr>
          <a:xfrm rot="20111797" flipH="1">
            <a:off x="2936896" y="1663651"/>
            <a:ext cx="7315200" cy="7315200"/>
            <a:chOff x="1295400" y="-1371600"/>
            <a:chExt cx="9601200" cy="9601200"/>
          </a:xfrm>
        </p:grpSpPr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CA62511D-78A4-4C9B-B90C-7EF684EA2B31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7BD8FEE0-BE0D-45A7-ADDD-3289569695DA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522" name="Group 521">
                  <a:extLst>
                    <a:ext uri="{FF2B5EF4-FFF2-40B4-BE49-F238E27FC236}">
                      <a16:creationId xmlns:a16="http://schemas.microsoft.com/office/drawing/2014/main" id="{8CD4970C-82DA-4418-9EAA-06F522F8BEB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24" name="Rectangle: Single Corner Rounded 17">
                    <a:extLst>
                      <a:ext uri="{FF2B5EF4-FFF2-40B4-BE49-F238E27FC236}">
                        <a16:creationId xmlns:a16="http://schemas.microsoft.com/office/drawing/2014/main" id="{3979D45C-29C8-42CD-AA7A-00B9145D41F1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5" name="Rectangle: Single Corner Rounded 17">
                    <a:extLst>
                      <a:ext uri="{FF2B5EF4-FFF2-40B4-BE49-F238E27FC236}">
                        <a16:creationId xmlns:a16="http://schemas.microsoft.com/office/drawing/2014/main" id="{2788A5AE-BC24-47D3-8A05-9AC7BC3D349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23" name="Isosceles Triangle 522">
                  <a:extLst>
                    <a:ext uri="{FF2B5EF4-FFF2-40B4-BE49-F238E27FC236}">
                      <a16:creationId xmlns:a16="http://schemas.microsoft.com/office/drawing/2014/main" id="{3BDAD728-FFBB-44C9-B0F0-778A35DFC74C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505" name="Group 504">
                <a:extLst>
                  <a:ext uri="{FF2B5EF4-FFF2-40B4-BE49-F238E27FC236}">
                    <a16:creationId xmlns:a16="http://schemas.microsoft.com/office/drawing/2014/main" id="{04EB1F13-79C3-4EA2-8447-A8AB1F3A97C8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510" name="Group 509">
                  <a:extLst>
                    <a:ext uri="{FF2B5EF4-FFF2-40B4-BE49-F238E27FC236}">
                      <a16:creationId xmlns:a16="http://schemas.microsoft.com/office/drawing/2014/main" id="{357664E8-A1FF-4FE8-B220-9F1845391128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520" name="Rectangle: Single Corner Rounded 17">
                    <a:extLst>
                      <a:ext uri="{FF2B5EF4-FFF2-40B4-BE49-F238E27FC236}">
                        <a16:creationId xmlns:a16="http://schemas.microsoft.com/office/drawing/2014/main" id="{50F1EE6D-7671-4DED-BBE1-36361136BE69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1" name="Rectangle: Single Corner Rounded 17">
                    <a:extLst>
                      <a:ext uri="{FF2B5EF4-FFF2-40B4-BE49-F238E27FC236}">
                        <a16:creationId xmlns:a16="http://schemas.microsoft.com/office/drawing/2014/main" id="{6A921EE9-2887-4D27-A80C-BBB69641293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11" name="Group 510">
                  <a:extLst>
                    <a:ext uri="{FF2B5EF4-FFF2-40B4-BE49-F238E27FC236}">
                      <a16:creationId xmlns:a16="http://schemas.microsoft.com/office/drawing/2014/main" id="{64AC624C-FC45-49A8-A92D-E792194622D4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512" name="Group 511">
                    <a:extLst>
                      <a:ext uri="{FF2B5EF4-FFF2-40B4-BE49-F238E27FC236}">
                        <a16:creationId xmlns:a16="http://schemas.microsoft.com/office/drawing/2014/main" id="{EB10D088-D3EE-4346-B5BA-AED98576B7CD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516" name="Rectangle 515">
                      <a:extLst>
                        <a:ext uri="{FF2B5EF4-FFF2-40B4-BE49-F238E27FC236}">
                          <a16:creationId xmlns:a16="http://schemas.microsoft.com/office/drawing/2014/main" id="{15F82663-53AE-4CCE-9DBA-9FF6BF472623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17" name="Rectangle 516">
                      <a:extLst>
                        <a:ext uri="{FF2B5EF4-FFF2-40B4-BE49-F238E27FC236}">
                          <a16:creationId xmlns:a16="http://schemas.microsoft.com/office/drawing/2014/main" id="{581EA1D8-4870-4474-9526-35B0FE932E1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18" name="Isosceles Triangle 517">
                      <a:extLst>
                        <a:ext uri="{FF2B5EF4-FFF2-40B4-BE49-F238E27FC236}">
                          <a16:creationId xmlns:a16="http://schemas.microsoft.com/office/drawing/2014/main" id="{A4974389-AF1D-42E2-83CD-76C1161235C9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19" name="Isosceles Triangle 518">
                      <a:extLst>
                        <a:ext uri="{FF2B5EF4-FFF2-40B4-BE49-F238E27FC236}">
                          <a16:creationId xmlns:a16="http://schemas.microsoft.com/office/drawing/2014/main" id="{F085B08A-E6C4-4F7B-8478-3A8824B5470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13" name="Group 512">
                    <a:extLst>
                      <a:ext uri="{FF2B5EF4-FFF2-40B4-BE49-F238E27FC236}">
                        <a16:creationId xmlns:a16="http://schemas.microsoft.com/office/drawing/2014/main" id="{357EBB93-B8BA-467F-AF6B-40BDB28B26AE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514" name="Freeform: Shape 513">
                      <a:extLst>
                        <a:ext uri="{FF2B5EF4-FFF2-40B4-BE49-F238E27FC236}">
                          <a16:creationId xmlns:a16="http://schemas.microsoft.com/office/drawing/2014/main" id="{CAB63867-4C7B-4F04-9E48-125440024FD6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Cylinder 514">
                      <a:extLst>
                        <a:ext uri="{FF2B5EF4-FFF2-40B4-BE49-F238E27FC236}">
                          <a16:creationId xmlns:a16="http://schemas.microsoft.com/office/drawing/2014/main" id="{77E15E93-4711-4D16-A51A-F3AEFDCFB032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D5BBFD63-7176-4FDB-839B-D617B376C44B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507" name="Rectangle 506">
                  <a:extLst>
                    <a:ext uri="{FF2B5EF4-FFF2-40B4-BE49-F238E27FC236}">
                      <a16:creationId xmlns:a16="http://schemas.microsoft.com/office/drawing/2014/main" id="{9EBF1A4D-CE13-47FA-B753-494E0BBBCC5A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8" name="Rectangle: Rounded Corners 507">
                  <a:extLst>
                    <a:ext uri="{FF2B5EF4-FFF2-40B4-BE49-F238E27FC236}">
                      <a16:creationId xmlns:a16="http://schemas.microsoft.com/office/drawing/2014/main" id="{B8ED8D9C-A8E4-4C6E-B78E-DEE9BBF9C384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9" name="Star: 7 Points 508">
                  <a:extLst>
                    <a:ext uri="{FF2B5EF4-FFF2-40B4-BE49-F238E27FC236}">
                      <a16:creationId xmlns:a16="http://schemas.microsoft.com/office/drawing/2014/main" id="{E3310AD1-5EA4-4EDB-A7BC-AE81A7A9224B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E027365-1E02-42FD-9ED4-4329C7E436ED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DE33B08F-49D4-48E1-B0DE-678222965091}"/>
              </a:ext>
            </a:extLst>
          </p:cNvPr>
          <p:cNvGrpSpPr/>
          <p:nvPr/>
        </p:nvGrpSpPr>
        <p:grpSpPr>
          <a:xfrm rot="14407668" flipH="1">
            <a:off x="9652476" y="4524922"/>
            <a:ext cx="517995" cy="2502717"/>
            <a:chOff x="10764539" y="1475264"/>
            <a:chExt cx="668226" cy="3228565"/>
          </a:xfrm>
        </p:grpSpPr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16B084CD-E2D1-4406-9B3D-CC54D66D93E2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28" name="Rectangle 527">
              <a:extLst>
                <a:ext uri="{FF2B5EF4-FFF2-40B4-BE49-F238E27FC236}">
                  <a16:creationId xmlns:a16="http://schemas.microsoft.com/office/drawing/2014/main" id="{D3576A86-5834-4F6D-8DC7-33A1E8929177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29" name="Isosceles Triangle 528">
              <a:extLst>
                <a:ext uri="{FF2B5EF4-FFF2-40B4-BE49-F238E27FC236}">
                  <a16:creationId xmlns:a16="http://schemas.microsoft.com/office/drawing/2014/main" id="{454A8F18-D5C6-46D3-BFCE-81A3ADA98F5C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530" name="Isosceles Triangle 529">
              <a:extLst>
                <a:ext uri="{FF2B5EF4-FFF2-40B4-BE49-F238E27FC236}">
                  <a16:creationId xmlns:a16="http://schemas.microsoft.com/office/drawing/2014/main" id="{EF41B728-04C7-413B-A6B3-F3B6964008D1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1B25B813-DC63-4DA1-B7C6-880BC1E7C5D3}"/>
              </a:ext>
            </a:extLst>
          </p:cNvPr>
          <p:cNvGrpSpPr/>
          <p:nvPr/>
        </p:nvGrpSpPr>
        <p:grpSpPr>
          <a:xfrm rot="13251480" flipH="1">
            <a:off x="6977099" y="1102828"/>
            <a:ext cx="5303520" cy="5303520"/>
            <a:chOff x="3215641" y="548641"/>
            <a:chExt cx="5760720" cy="5760720"/>
          </a:xfrm>
        </p:grpSpPr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713C8637-6FB9-49E3-B6EC-322CDCB92C81}"/>
                </a:ext>
              </a:extLst>
            </p:cNvPr>
            <p:cNvSpPr/>
            <p:nvPr/>
          </p:nvSpPr>
          <p:spPr>
            <a:xfrm rot="10800000" flipV="1">
              <a:off x="3215641" y="548641"/>
              <a:ext cx="5760720" cy="57607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>
                <a:noFill/>
              </a:endParaRPr>
            </a:p>
          </p:txBody>
        </p:sp>
        <p:grpSp>
          <p:nvGrpSpPr>
            <p:cNvPr id="533" name="Group 532">
              <a:extLst>
                <a:ext uri="{FF2B5EF4-FFF2-40B4-BE49-F238E27FC236}">
                  <a16:creationId xmlns:a16="http://schemas.microsoft.com/office/drawing/2014/main" id="{CB558661-6A12-4EA4-84E1-2E0CF7114C33}"/>
                </a:ext>
              </a:extLst>
            </p:cNvPr>
            <p:cNvGrpSpPr/>
            <p:nvPr/>
          </p:nvGrpSpPr>
          <p:grpSpPr>
            <a:xfrm>
              <a:off x="6417256" y="881847"/>
              <a:ext cx="1903947" cy="2672635"/>
              <a:chOff x="7744611" y="645872"/>
              <a:chExt cx="1903947" cy="2672635"/>
            </a:xfrm>
          </p:grpSpPr>
          <p:grpSp>
            <p:nvGrpSpPr>
              <p:cNvPr id="534" name="Group 533">
                <a:extLst>
                  <a:ext uri="{FF2B5EF4-FFF2-40B4-BE49-F238E27FC236}">
                    <a16:creationId xmlns:a16="http://schemas.microsoft.com/office/drawing/2014/main" id="{7D51DF3B-3BE1-489D-9178-B03B8490B4AB}"/>
                  </a:ext>
                </a:extLst>
              </p:cNvPr>
              <p:cNvGrpSpPr/>
              <p:nvPr/>
            </p:nvGrpSpPr>
            <p:grpSpPr>
              <a:xfrm rot="11848760" flipV="1">
                <a:off x="7744611" y="951673"/>
                <a:ext cx="313904" cy="2359360"/>
                <a:chOff x="4779705" y="1646079"/>
                <a:chExt cx="500358" cy="3821449"/>
              </a:xfrm>
            </p:grpSpPr>
            <p:grpSp>
              <p:nvGrpSpPr>
                <p:cNvPr id="552" name="Group 551">
                  <a:extLst>
                    <a:ext uri="{FF2B5EF4-FFF2-40B4-BE49-F238E27FC236}">
                      <a16:creationId xmlns:a16="http://schemas.microsoft.com/office/drawing/2014/main" id="{BB14E49C-A719-4715-8515-72A0C07BB946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554" name="Rectangle: Single Corner Rounded 17">
                    <a:extLst>
                      <a:ext uri="{FF2B5EF4-FFF2-40B4-BE49-F238E27FC236}">
                        <a16:creationId xmlns:a16="http://schemas.microsoft.com/office/drawing/2014/main" id="{4D0588E8-6507-4D5F-B8F8-865B619D29B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55" name="Rectangle: Single Corner Rounded 17">
                    <a:extLst>
                      <a:ext uri="{FF2B5EF4-FFF2-40B4-BE49-F238E27FC236}">
                        <a16:creationId xmlns:a16="http://schemas.microsoft.com/office/drawing/2014/main" id="{DCA4588F-BC9F-492A-840A-6EE42BC3A90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53" name="Isosceles Triangle 552">
                  <a:extLst>
                    <a:ext uri="{FF2B5EF4-FFF2-40B4-BE49-F238E27FC236}">
                      <a16:creationId xmlns:a16="http://schemas.microsoft.com/office/drawing/2014/main" id="{8A723C4F-CFAE-4227-A0F5-B3F0C500F981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535" name="Group 534">
                <a:extLst>
                  <a:ext uri="{FF2B5EF4-FFF2-40B4-BE49-F238E27FC236}">
                    <a16:creationId xmlns:a16="http://schemas.microsoft.com/office/drawing/2014/main" id="{2154FD84-48EE-466A-9BE3-6EAD5CDD32ED}"/>
                  </a:ext>
                </a:extLst>
              </p:cNvPr>
              <p:cNvGrpSpPr/>
              <p:nvPr/>
            </p:nvGrpSpPr>
            <p:grpSpPr>
              <a:xfrm rot="20739950">
                <a:off x="9016010" y="956307"/>
                <a:ext cx="632548" cy="2362200"/>
                <a:chOff x="9124274" y="1322779"/>
                <a:chExt cx="612143" cy="2350127"/>
              </a:xfrm>
            </p:grpSpPr>
            <p:grpSp>
              <p:nvGrpSpPr>
                <p:cNvPr id="540" name="Group 539">
                  <a:extLst>
                    <a:ext uri="{FF2B5EF4-FFF2-40B4-BE49-F238E27FC236}">
                      <a16:creationId xmlns:a16="http://schemas.microsoft.com/office/drawing/2014/main" id="{D0F6633B-D874-45FD-AA43-C25B953B9EEE}"/>
                    </a:ext>
                  </a:extLst>
                </p:cNvPr>
                <p:cNvGrpSpPr/>
                <p:nvPr/>
              </p:nvGrpSpPr>
              <p:grpSpPr>
                <a:xfrm rot="10800000" flipV="1">
                  <a:off x="9124274" y="1322779"/>
                  <a:ext cx="278539" cy="1557205"/>
                  <a:chOff x="6494131" y="3300804"/>
                  <a:chExt cx="458787" cy="2606275"/>
                </a:xfrm>
              </p:grpSpPr>
              <p:sp>
                <p:nvSpPr>
                  <p:cNvPr id="550" name="Rectangle: Single Corner Rounded 17">
                    <a:extLst>
                      <a:ext uri="{FF2B5EF4-FFF2-40B4-BE49-F238E27FC236}">
                        <a16:creationId xmlns:a16="http://schemas.microsoft.com/office/drawing/2014/main" id="{B0851C9E-1B26-4040-9F87-A88628FD7628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551" name="Rectangle: Single Corner Rounded 17">
                    <a:extLst>
                      <a:ext uri="{FF2B5EF4-FFF2-40B4-BE49-F238E27FC236}">
                        <a16:creationId xmlns:a16="http://schemas.microsoft.com/office/drawing/2014/main" id="{49500589-CF79-4487-B126-7958E9AD2783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u="sng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41" name="Group 540">
                  <a:extLst>
                    <a:ext uri="{FF2B5EF4-FFF2-40B4-BE49-F238E27FC236}">
                      <a16:creationId xmlns:a16="http://schemas.microsoft.com/office/drawing/2014/main" id="{073F9726-C434-4D23-BDD9-B761E6C748C7}"/>
                    </a:ext>
                  </a:extLst>
                </p:cNvPr>
                <p:cNvGrpSpPr/>
                <p:nvPr/>
              </p:nvGrpSpPr>
              <p:grpSpPr>
                <a:xfrm rot="21393639">
                  <a:off x="9376014" y="1585394"/>
                  <a:ext cx="360403" cy="2087512"/>
                  <a:chOff x="8884011" y="1527245"/>
                  <a:chExt cx="360403" cy="2087512"/>
                </a:xfrm>
              </p:grpSpPr>
              <p:grpSp>
                <p:nvGrpSpPr>
                  <p:cNvPr id="542" name="Group 541">
                    <a:extLst>
                      <a:ext uri="{FF2B5EF4-FFF2-40B4-BE49-F238E27FC236}">
                        <a16:creationId xmlns:a16="http://schemas.microsoft.com/office/drawing/2014/main" id="{2BE44FA8-7CE1-4A2A-9C86-5377BBB7A9E5}"/>
                      </a:ext>
                    </a:extLst>
                  </p:cNvPr>
                  <p:cNvGrpSpPr/>
                  <p:nvPr/>
                </p:nvGrpSpPr>
                <p:grpSpPr>
                  <a:xfrm>
                    <a:off x="8886273" y="1527245"/>
                    <a:ext cx="247175" cy="2087512"/>
                    <a:chOff x="10442699" y="2850204"/>
                    <a:chExt cx="247175" cy="2282064"/>
                  </a:xfrm>
                </p:grpSpPr>
                <p:sp>
                  <p:nvSpPr>
                    <p:cNvPr id="546" name="Isosceles Triangle 545">
                      <a:extLst>
                        <a:ext uri="{FF2B5EF4-FFF2-40B4-BE49-F238E27FC236}">
                          <a16:creationId xmlns:a16="http://schemas.microsoft.com/office/drawing/2014/main" id="{8D3D74E2-7B5F-45EB-9F47-7C7C3D604F64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447158" y="4798291"/>
                      <a:ext cx="242716" cy="28996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7" name="Rectangle 546">
                      <a:extLst>
                        <a:ext uri="{FF2B5EF4-FFF2-40B4-BE49-F238E27FC236}">
                          <a16:creationId xmlns:a16="http://schemas.microsoft.com/office/drawing/2014/main" id="{CB4818BF-DE19-4D03-8239-E231ECECB787}"/>
                        </a:ext>
                      </a:extLst>
                    </p:cNvPr>
                    <p:cNvSpPr/>
                    <p:nvPr/>
                  </p:nvSpPr>
                  <p:spPr>
                    <a:xfrm rot="10780426" flipV="1">
                      <a:off x="10449495" y="3025934"/>
                      <a:ext cx="226834" cy="1786150"/>
                    </a:xfrm>
                    <a:prstGeom prst="rect">
                      <a:avLst/>
                    </a:prstGeom>
                    <a:gradFill flip="none" rotWithShape="1">
                      <a:gsLst>
                        <a:gs pos="91000">
                          <a:srgbClr val="002060"/>
                        </a:gs>
                        <a:gs pos="0">
                          <a:srgbClr val="00B0F0"/>
                        </a:gs>
                      </a:gsLst>
                      <a:lin ang="18900000" scaled="1"/>
                      <a:tileRect/>
                    </a:grad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8" name="Rectangle 547">
                      <a:extLst>
                        <a:ext uri="{FF2B5EF4-FFF2-40B4-BE49-F238E27FC236}">
                          <a16:creationId xmlns:a16="http://schemas.microsoft.com/office/drawing/2014/main" id="{D86B2A67-EB60-4ADE-A0F8-2727775502F9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442699" y="2850204"/>
                      <a:ext cx="228543" cy="214008"/>
                    </a:xfrm>
                    <a:prstGeom prst="rect">
                      <a:avLst/>
                    </a:prstGeom>
                    <a:gradFill flip="none" rotWithShape="1">
                      <a:gsLst>
                        <a:gs pos="12000">
                          <a:srgbClr val="F709F7"/>
                        </a:gs>
                        <a:gs pos="64000">
                          <a:schemeClr val="bg2">
                            <a:lumMod val="9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9" name="Isosceles Triangle 548">
                      <a:extLst>
                        <a:ext uri="{FF2B5EF4-FFF2-40B4-BE49-F238E27FC236}">
                          <a16:creationId xmlns:a16="http://schemas.microsoft.com/office/drawing/2014/main" id="{35AD781F-A457-4833-A1B4-3FD861FC1566}"/>
                        </a:ext>
                      </a:extLst>
                    </p:cNvPr>
                    <p:cNvSpPr/>
                    <p:nvPr/>
                  </p:nvSpPr>
                  <p:spPr>
                    <a:xfrm rot="21580426" flipV="1">
                      <a:off x="10532134" y="4987082"/>
                      <a:ext cx="75667" cy="145186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43" name="Group 542">
                    <a:extLst>
                      <a:ext uri="{FF2B5EF4-FFF2-40B4-BE49-F238E27FC236}">
                        <a16:creationId xmlns:a16="http://schemas.microsoft.com/office/drawing/2014/main" id="{6D591184-DCB9-46FF-A4F7-B4C71BDC03B5}"/>
                      </a:ext>
                    </a:extLst>
                  </p:cNvPr>
                  <p:cNvGrpSpPr/>
                  <p:nvPr/>
                </p:nvGrpSpPr>
                <p:grpSpPr>
                  <a:xfrm rot="10584345" flipV="1">
                    <a:off x="8884011" y="2481731"/>
                    <a:ext cx="360403" cy="399183"/>
                    <a:chOff x="1561874" y="128097"/>
                    <a:chExt cx="465375" cy="520866"/>
                  </a:xfrm>
                </p:grpSpPr>
                <p:sp>
                  <p:nvSpPr>
                    <p:cNvPr id="544" name="Freeform: Shape 543">
                      <a:extLst>
                        <a:ext uri="{FF2B5EF4-FFF2-40B4-BE49-F238E27FC236}">
                          <a16:creationId xmlns:a16="http://schemas.microsoft.com/office/drawing/2014/main" id="{AF7CF434-DF5D-4EE9-962B-2D35502DD83B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545" name="Cylinder 544">
                      <a:extLst>
                        <a:ext uri="{FF2B5EF4-FFF2-40B4-BE49-F238E27FC236}">
                          <a16:creationId xmlns:a16="http://schemas.microsoft.com/office/drawing/2014/main" id="{EF926E76-D12E-48E1-83CF-888FB79EBC2F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u="sng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36" name="Group 535">
                <a:extLst>
                  <a:ext uri="{FF2B5EF4-FFF2-40B4-BE49-F238E27FC236}">
                    <a16:creationId xmlns:a16="http://schemas.microsoft.com/office/drawing/2014/main" id="{CDE1579E-B1B8-4B33-B3A1-1AE900323531}"/>
                  </a:ext>
                </a:extLst>
              </p:cNvPr>
              <p:cNvGrpSpPr/>
              <p:nvPr/>
            </p:nvGrpSpPr>
            <p:grpSpPr>
              <a:xfrm rot="10800000" flipV="1">
                <a:off x="8365869" y="645872"/>
                <a:ext cx="425963" cy="764608"/>
                <a:chOff x="5940898" y="994367"/>
                <a:chExt cx="678978" cy="1238435"/>
              </a:xfrm>
            </p:grpSpPr>
            <p:sp>
              <p:nvSpPr>
                <p:cNvPr id="537" name="Rectangle 536">
                  <a:extLst>
                    <a:ext uri="{FF2B5EF4-FFF2-40B4-BE49-F238E27FC236}">
                      <a16:creationId xmlns:a16="http://schemas.microsoft.com/office/drawing/2014/main" id="{2133B9DF-18D8-469A-9946-161BA1F16326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/>
                </a:p>
              </p:txBody>
            </p:sp>
            <p:sp>
              <p:nvSpPr>
                <p:cNvPr id="538" name="Rectangle: Rounded Corners 537">
                  <a:extLst>
                    <a:ext uri="{FF2B5EF4-FFF2-40B4-BE49-F238E27FC236}">
                      <a16:creationId xmlns:a16="http://schemas.microsoft.com/office/drawing/2014/main" id="{68B9A617-6642-4E17-9B12-26927025EBF3}"/>
                    </a:ext>
                  </a:extLst>
                </p:cNvPr>
                <p:cNvSpPr/>
                <p:nvPr/>
              </p:nvSpPr>
              <p:spPr>
                <a:xfrm>
                  <a:off x="5940898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  <p:sp>
              <p:nvSpPr>
                <p:cNvPr id="539" name="Star: 7 Points 538">
                  <a:extLst>
                    <a:ext uri="{FF2B5EF4-FFF2-40B4-BE49-F238E27FC236}">
                      <a16:creationId xmlns:a16="http://schemas.microsoft.com/office/drawing/2014/main" id="{E463D4E1-8070-49BB-A70C-C359D1DD80AF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u="sng" dirty="0"/>
                </a:p>
              </p:txBody>
            </p:sp>
          </p:grpSp>
        </p:grpSp>
      </p:grpSp>
      <p:sp>
        <p:nvSpPr>
          <p:cNvPr id="556" name="TextBox 555">
            <a:extLst>
              <a:ext uri="{FF2B5EF4-FFF2-40B4-BE49-F238E27FC236}">
                <a16:creationId xmlns:a16="http://schemas.microsoft.com/office/drawing/2014/main" id="{27C88C30-D168-4E44-A168-A5DCBE95B8B9}"/>
              </a:ext>
            </a:extLst>
          </p:cNvPr>
          <p:cNvSpPr txBox="1"/>
          <p:nvPr/>
        </p:nvSpPr>
        <p:spPr>
          <a:xfrm>
            <a:off x="9430956" y="313153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128D6139-DDC7-4778-9A07-45EDA92C0329}"/>
              </a:ext>
            </a:extLst>
          </p:cNvPr>
          <p:cNvSpPr txBox="1"/>
          <p:nvPr/>
        </p:nvSpPr>
        <p:spPr>
          <a:xfrm>
            <a:off x="249538" y="1291026"/>
            <a:ext cx="523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sym typeface="Wingdings" panose="05000000000000000000" pitchFamily="2" charset="2"/>
              </a:rPr>
              <a:t>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আঁকি।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B07DBFAB-1F46-4D0A-9439-67B3C29CE051}"/>
              </a:ext>
            </a:extLst>
          </p:cNvPr>
          <p:cNvGrpSpPr/>
          <p:nvPr/>
        </p:nvGrpSpPr>
        <p:grpSpPr>
          <a:xfrm>
            <a:off x="1166948" y="434704"/>
            <a:ext cx="3875315" cy="803972"/>
            <a:chOff x="4648199" y="2089200"/>
            <a:chExt cx="3624943" cy="780300"/>
          </a:xfrm>
        </p:grpSpPr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00D0C446-D9A1-4357-8C18-188481517822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561" name="Isosceles Triangle 560">
                <a:extLst>
                  <a:ext uri="{FF2B5EF4-FFF2-40B4-BE49-F238E27FC236}">
                    <a16:creationId xmlns:a16="http://schemas.microsoft.com/office/drawing/2014/main" id="{DBB62F61-0933-4BF9-BFD4-023FC4E38ECD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3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Rectangle: Diagonal Corners Snipped 561">
                <a:extLst>
                  <a:ext uri="{FF2B5EF4-FFF2-40B4-BE49-F238E27FC236}">
                    <a16:creationId xmlns:a16="http://schemas.microsoft.com/office/drawing/2014/main" id="{641E5E82-C54E-4180-A1A9-4432B55383E6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Isosceles Triangle 562">
                <a:extLst>
                  <a:ext uri="{FF2B5EF4-FFF2-40B4-BE49-F238E27FC236}">
                    <a16:creationId xmlns:a16="http://schemas.microsoft.com/office/drawing/2014/main" id="{5BE6FB18-7B9B-43B4-86CE-0DA898333054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19326852-125B-4309-AC66-717DBDC6D052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03061B17-5A97-49E4-A512-4172DF5D4D9C}"/>
                  </a:ext>
                </a:extLst>
              </p:cNvPr>
              <p:cNvSpPr txBox="1"/>
              <p:nvPr/>
            </p:nvSpPr>
            <p:spPr>
              <a:xfrm>
                <a:off x="264160" y="3253272"/>
                <a:ext cx="586232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এখন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A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বিন্দুকে কেন্দ্র করে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দৈর্ঘ্যের সমান ব্যাসার্ধ নিয়ে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BD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উপর একটি বৃত্তচাপ আঁকি। বৃত্তচাপটি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BD 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রেখাকে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ছেদ করে।</a:t>
                </a:r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03061B17-5A97-49E4-A512-4172DF5D4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60" y="3253272"/>
                <a:ext cx="5862320" cy="1569660"/>
              </a:xfrm>
              <a:prstGeom prst="rect">
                <a:avLst/>
              </a:prstGeom>
              <a:blipFill>
                <a:blip r:embed="rId5"/>
                <a:stretch>
                  <a:fillRect l="-3638" t="-7004" r="-3326" b="-10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BD681DA3-E099-4B01-82BD-8DF49624EE26}"/>
                  </a:ext>
                </a:extLst>
              </p:cNvPr>
              <p:cNvSpPr txBox="1"/>
              <p:nvPr/>
            </p:nvSpPr>
            <p:spPr>
              <a:xfrm>
                <a:off x="233032" y="1937085"/>
                <a:ext cx="66249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বিন্দুতে প্রদত্ত </a:t>
                </a:r>
                <a14:m>
                  <m:oMath xmlns:m="http://schemas.openxmlformats.org/officeDocument/2006/math"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</a:t>
                </a:r>
                <a14:m>
                  <m:oMath xmlns:m="http://schemas.openxmlformats.org/officeDocument/2006/math"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𝐷𝐵𝐸</m:t>
                    </m:r>
                  </m:oMath>
                </a14:m>
                <a:r>
                  <a:rPr lang="bn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আঁকি।</a:t>
                </a: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BD681DA3-E099-4B01-82BD-8DF49624E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32" y="1937085"/>
                <a:ext cx="6624968" cy="707886"/>
              </a:xfrm>
              <a:prstGeom prst="rect">
                <a:avLst/>
              </a:prstGeom>
              <a:blipFill>
                <a:blip r:embed="rId6"/>
                <a:stretch>
                  <a:fillRect l="-3220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6" name="TextBox 565">
                <a:extLst>
                  <a:ext uri="{FF2B5EF4-FFF2-40B4-BE49-F238E27FC236}">
                    <a16:creationId xmlns:a16="http://schemas.microsoft.com/office/drawing/2014/main" id="{E29F0E8A-DFE3-4208-8CD0-6609FF53EAD3}"/>
                  </a:ext>
                </a:extLst>
              </p:cNvPr>
              <p:cNvSpPr txBox="1"/>
              <p:nvPr/>
            </p:nvSpPr>
            <p:spPr>
              <a:xfrm>
                <a:off x="327321" y="5403423"/>
                <a:ext cx="5311479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তাহলে, </a:t>
                </a:r>
                <a14:m>
                  <m:oMath xmlns:m="http://schemas.openxmlformats.org/officeDocument/2006/math">
                    <m:r>
                      <a:rPr lang="bn-IN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⊿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14:m>
                  <m:oMath xmlns:m="http://schemas.openxmlformats.org/officeDocument/2006/math">
                    <m:r>
                      <a:rPr lang="bn-IN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⊿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-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উভয় ত্রিভুজ প্রদত্ত শর্ত পূরণ করে অঙ্কিত হলো।</a:t>
                </a:r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66" name="TextBox 565">
                <a:extLst>
                  <a:ext uri="{FF2B5EF4-FFF2-40B4-BE49-F238E27FC236}">
                    <a16:creationId xmlns:a16="http://schemas.microsoft.com/office/drawing/2014/main" id="{E29F0E8A-DFE3-4208-8CD0-6609FF53E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21" y="5403423"/>
                <a:ext cx="5311479" cy="1138773"/>
              </a:xfrm>
              <a:prstGeom prst="rect">
                <a:avLst/>
              </a:prstGeom>
              <a:blipFill>
                <a:blip r:embed="rId7"/>
                <a:stretch>
                  <a:fillRect l="-4133" t="-9626" r="-1378" b="-14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102EBA17-18BD-43B3-B3C8-1CC493E286A6}"/>
                  </a:ext>
                </a:extLst>
              </p:cNvPr>
              <p:cNvSpPr txBox="1"/>
              <p:nvPr/>
            </p:nvSpPr>
            <p:spPr>
              <a:xfrm>
                <a:off x="286681" y="4773503"/>
                <a:ext cx="53114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, 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যোগ করি।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102EBA17-18BD-43B3-B3C8-1CC493E28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1" y="4773503"/>
                <a:ext cx="5311479" cy="707886"/>
              </a:xfrm>
              <a:prstGeom prst="rect">
                <a:avLst/>
              </a:prstGeom>
              <a:blipFill>
                <a:blip r:embed="rId8"/>
                <a:stretch>
                  <a:fillRect l="-4018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8" name="TextBox 567">
            <a:extLst>
              <a:ext uri="{FF2B5EF4-FFF2-40B4-BE49-F238E27FC236}">
                <a16:creationId xmlns:a16="http://schemas.microsoft.com/office/drawing/2014/main" id="{34AC68C8-F88B-47A3-8337-0A1922AEF012}"/>
              </a:ext>
            </a:extLst>
          </p:cNvPr>
          <p:cNvSpPr txBox="1"/>
          <p:nvPr/>
        </p:nvSpPr>
        <p:spPr>
          <a:xfrm>
            <a:off x="243192" y="2617805"/>
            <a:ext cx="5984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 থেকে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6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417 L 0.42396 -0.001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-30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8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52" dur="2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695 L -0.02135 0.4414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" y="217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66" dur="2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6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5" dur="17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71 L -0.01823 0.4395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6" dur="1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0.3474 -0.32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0" y="-1625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49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8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63" dur="8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9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188" dur="9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3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02" dur="3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139 L 0.1526 -0.22547 " pathEditMode="relative" rAng="0" ptsTypes="AA">
                                      <p:cBhvr>
                                        <p:cTn id="232" dur="11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-11343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1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0.11536 -0.22685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343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 animBg="1"/>
      <p:bldP spid="362" grpId="0"/>
      <p:bldP spid="363" grpId="0"/>
      <p:bldP spid="364" grpId="0"/>
      <p:bldP spid="369" grpId="0" animBg="1"/>
      <p:bldP spid="372" grpId="0" animBg="1"/>
      <p:bldP spid="374" grpId="0" animBg="1"/>
      <p:bldP spid="375" grpId="0" animBg="1"/>
      <p:bldP spid="376" grpId="0" animBg="1"/>
      <p:bldP spid="379" grpId="0"/>
      <p:bldP spid="380" grpId="0"/>
      <p:bldP spid="411" grpId="0" animBg="1"/>
      <p:bldP spid="412" grpId="0" animBg="1"/>
      <p:bldP spid="424" grpId="0"/>
      <p:bldP spid="425" grpId="0"/>
      <p:bldP spid="426" grpId="0"/>
      <p:bldP spid="556" grpId="0"/>
      <p:bldP spid="557" grpId="0"/>
      <p:bldP spid="564" grpId="0"/>
      <p:bldP spid="565" grpId="0"/>
      <p:bldP spid="566" grpId="0"/>
      <p:bldP spid="567" grpId="0"/>
      <p:bldP spid="5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3563EE6-9A60-4873-8DEB-A0C799F2D4BF}"/>
              </a:ext>
            </a:extLst>
          </p:cNvPr>
          <p:cNvGrpSpPr/>
          <p:nvPr/>
        </p:nvGrpSpPr>
        <p:grpSpPr>
          <a:xfrm>
            <a:off x="4016829" y="457200"/>
            <a:ext cx="3624943" cy="827314"/>
            <a:chOff x="4648199" y="2089200"/>
            <a:chExt cx="3624943" cy="802955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0B98283-AEB2-4403-88E4-313F07942DF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85" name="Isosceles Triangle 184">
                <a:extLst>
                  <a:ext uri="{FF2B5EF4-FFF2-40B4-BE49-F238E27FC236}">
                    <a16:creationId xmlns:a16="http://schemas.microsoft.com/office/drawing/2014/main" id="{27B19B6B-99A0-417A-BBD7-38B3971EA8C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Diagonal Corners Snipped 185">
                <a:extLst>
                  <a:ext uri="{FF2B5EF4-FFF2-40B4-BE49-F238E27FC236}">
                    <a16:creationId xmlns:a16="http://schemas.microsoft.com/office/drawing/2014/main" id="{414CD795-F05E-4F56-B654-B2312E38A86D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BC03B348-94C2-4336-A8C5-39E96111079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7E91E5E-47A6-4308-ACD1-1C29813BB84D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66548EF8-3D6F-4EAD-8A2B-020F04F0D406}"/>
              </a:ext>
            </a:extLst>
          </p:cNvPr>
          <p:cNvSpPr txBox="1"/>
          <p:nvPr/>
        </p:nvSpPr>
        <p:spPr>
          <a:xfrm>
            <a:off x="867267" y="4397612"/>
            <a:ext cx="1079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ত্রিভুজের দুইটি বাহু এবং এদের একটির বিপরীত কোণ দেওয়া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আছে, ত্রিভুজ আঁকতে পারবে।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1F6BCF86-FF83-4DD3-863A-6A8DF20370B8}"/>
              </a:ext>
            </a:extLst>
          </p:cNvPr>
          <p:cNvGrpSpPr/>
          <p:nvPr/>
        </p:nvGrpSpPr>
        <p:grpSpPr>
          <a:xfrm>
            <a:off x="4058816" y="1530625"/>
            <a:ext cx="3699070" cy="2767055"/>
            <a:chOff x="6329826" y="270785"/>
            <a:chExt cx="3865065" cy="2343545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717000DD-DAA0-48EA-B807-1B2647124DA0}"/>
                </a:ext>
              </a:extLst>
            </p:cNvPr>
            <p:cNvCxnSpPr>
              <a:cxnSpLocks/>
            </p:cNvCxnSpPr>
            <p:nvPr/>
          </p:nvCxnSpPr>
          <p:spPr>
            <a:xfrm>
              <a:off x="6770624" y="596573"/>
              <a:ext cx="21584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FF676FC2-12F9-4CA7-B6FD-BA8036EDC628}"/>
                </a:ext>
              </a:extLst>
            </p:cNvPr>
            <p:cNvSpPr txBox="1"/>
            <p:nvPr/>
          </p:nvSpPr>
          <p:spPr>
            <a:xfrm>
              <a:off x="6431881" y="202955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E7CAD1F4-6CDD-45E5-99E0-E37120AC4B11}"/>
                </a:ext>
              </a:extLst>
            </p:cNvPr>
            <p:cNvSpPr txBox="1"/>
            <p:nvPr/>
          </p:nvSpPr>
          <p:spPr>
            <a:xfrm>
              <a:off x="6329826" y="668149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99D74C47-6CBC-4CBB-AD61-AB41EE59DD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1374" y="1257300"/>
              <a:ext cx="2038356" cy="10267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5AD94421-FA8C-4F2B-8CB5-572CCFFAD7E8}"/>
                </a:ext>
              </a:extLst>
            </p:cNvPr>
            <p:cNvCxnSpPr>
              <a:cxnSpLocks/>
            </p:cNvCxnSpPr>
            <p:nvPr/>
          </p:nvCxnSpPr>
          <p:spPr>
            <a:xfrm>
              <a:off x="6864312" y="2284318"/>
              <a:ext cx="25490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04BF012-1829-4BC9-A58E-0CAF3BCADEDA}"/>
                </a:ext>
              </a:extLst>
            </p:cNvPr>
            <p:cNvSpPr txBox="1"/>
            <p:nvPr/>
          </p:nvSpPr>
          <p:spPr>
            <a:xfrm>
              <a:off x="6377944" y="27078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C43DBD60-737B-4EC1-9B2A-13DA7F94457A}"/>
                </a:ext>
              </a:extLst>
            </p:cNvPr>
            <p:cNvCxnSpPr>
              <a:cxnSpLocks/>
            </p:cNvCxnSpPr>
            <p:nvPr/>
          </p:nvCxnSpPr>
          <p:spPr>
            <a:xfrm>
              <a:off x="6799284" y="1004081"/>
              <a:ext cx="33956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9FF74550-2EC9-4D9F-9676-CEDC79759772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FE1AA58D-92B7-4AD2-A031-610C14D10599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D290661F-D090-4331-9E7D-660746F1CDD3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AC3C6C86-EE05-4CDB-B69A-E7D1A3FA073F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42951A2B-F578-4DCB-B16D-E09ACAB0B787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9DE26D7E-6358-4948-AD07-2F3FE1EFF2C2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62F6044F-E1FE-4B76-9EE2-0B4BED270758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66BE1F4-3AB7-4E44-96C0-F2CA3FC180D1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18BA0E60-409A-4E5E-B94F-AEFC7752D018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7A3FEE38-7647-4150-B135-8F7B96E30310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8F151CBB-B26E-440C-8FC7-DBF26FC35072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ACEF926F-9E40-4238-B335-B30597AF32AA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9FB21430-B454-4CC1-82A2-7B5AC5B501E3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0108BA9F-19AC-4011-93A0-AA19D42A96FF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2B6306ED-0CDC-4D67-BFED-8CC74FA9E60E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EA2AC57A-33CF-4D21-9F3E-636132E40F63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C509D8C4-F9E9-46FA-853E-A106CCD1DDC0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805FED78-A003-4F03-9E4D-2875F99B9A28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B9B419A4-B71F-4E6F-970C-66E787FB19D8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CB8D05B6-A08B-4310-BD12-64CF93E8F1E7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EFE65B48-CF39-4A42-961A-36D552EECB69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502291B-66A7-4F7D-BDF0-50D92AF457EF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371072C4-AC5B-4653-8AD0-49C9D838C081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DD7053E3-7F65-4621-9874-65D93F0B2F26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B8A64A03-F713-4714-8FA0-D2796E6B1A07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F609EC57-E553-43AC-B73F-FA9A76C08C16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2C0C4477-8E12-4F9F-909F-9030C45A0FAC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281C6D66-7E6B-484F-A530-125709400D88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EF656E19-7AEC-4F26-8D1D-2F7FBB912E3B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A82091F5-BCBE-42A3-9B7F-88241E2887C4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0A7FB5C1-E187-45C9-AD6F-6D720B815E1F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68055F43-E75F-486A-B40D-AE28FC34D776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06C23E4-48B7-4E1A-8842-C4A3CD7E63B3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1148BD82-42EB-4F36-B8FA-A494028CAF4C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74153C9F-8B3D-4D92-885C-0C343FA0FB22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F88F6D88-939E-41CC-B147-2F73FDFBE04D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22E520FF-B0B2-4A32-BF30-0C1466C283A3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76BD2CD3-EDC5-4181-97EB-0E7FA4C5523B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B44619D3-F326-4833-B285-DADF18A5F7EA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67559EBD-F20A-4A0C-88C7-87BBA3CD0389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1315EF11-5ADB-40E4-BD6E-587863914625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5AED9161-3FCB-4398-ADEE-44BC2207540D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B15EDE0E-48EA-4B60-AC7B-2CE47FF729B2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968B12C6-F442-4EDC-8596-3E3C4D5C5424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D27FAEA1-F88E-4E39-B816-2FF37E4EBEFB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F09B64D7-9D3A-4A2C-90AD-A8351883C367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AF8FE4D9-4926-4DA9-80A4-29CE7ADEF417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FDBAF523-F81B-4362-AD1F-4B6A117BD6E3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F0699BC4-CB95-4EBA-B04A-4088BE30293D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FC0B49CF-A3B1-4D52-A44D-F644DA3C55CE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D08E8394-0B9E-4580-B61D-A1D89176D20A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7939A0A9-457A-4AD1-8F25-6E1CDC22161F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679C9C50-4241-4475-A597-86C47AB6FA97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98848C72-B74F-4813-A5A9-2502B4D80A07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DA5D87A2-34AD-44AB-84D9-AF6D3658A3A8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AE13B7FB-F1CA-4B0A-9BC5-92E3F36E246B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EBCC4396-F3DB-4ABF-95A2-91C57A87ED76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750F9AA2-93E1-4826-A4CB-272F8EB9D7DC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EEFC21EA-575B-4501-BCA3-CCC31DD7BEB6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D3AC573F-B5F0-4F0B-8FDA-8E2DCCF4F5A6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BC197C26-289F-48FD-92FE-BCCFEE77CC36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143DA8F3-8D48-4161-92BA-AD01FA97A013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36D3C494-AF62-43A0-B2C9-57A42A342A8C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E2002873-5194-4C11-9A37-76D437BA6437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6CC21E69-6AD8-48A1-A41F-C21314479140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B93FB8A5-5CCD-48B0-8054-92779510A3C0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A73CF362-677E-490C-9991-8AA3C5DBB93A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F42B57C3-53C2-400E-9C82-4E520B4581A2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7D1E6DB9-71A3-450D-B0C4-FC115590F77A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13DAD054-11B7-4A39-9264-7A696C2537F3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4003BE81-FA62-4C5B-9C47-DC5D5DEB4FFE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D709DD4B-5E15-470A-9004-56065EFC1630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6E768D82-68F0-4DBE-BAD1-4E8EFF3EA59D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1B836450-7296-44EA-8227-B78A7E866C89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9872102E-0729-43AD-92C7-137837122575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B8C221FA-3C77-45F6-BFFB-137EAB8CA335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2FCF985F-F294-4736-8D9C-59A579F62567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9ADB4BF0-6B07-471A-A351-1EEE51187F03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2A8F30F7-7EFE-4377-9668-AC188D6C8252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E48F430D-E7EB-4593-BD3A-0CF064D5F647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BC23A7BE-BC92-41D1-AEFE-E50141B5AB0A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44D7A60C-97CD-45CF-8379-8C8EBE3D25C3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3E9AC5B3-DF9C-444F-B1DC-0DE42041CE17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383B5331-7A81-49A0-83D7-26A866719FB8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D4C317CE-DE47-4D0F-844C-7C6261268A58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53E5E402-96F2-4FAA-BD05-8D70CFDE6AC7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C90175BB-CDF5-4863-A0F6-BE276035E90B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D37C085E-ADA7-4B6E-ABB7-7C474D471A7D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F464E350-1380-4044-B881-A7ECC916D0B9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6D7B2BF8-5690-48D6-A642-E4C1A7BCC294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EA6F14AD-C2A8-49D1-B703-8633980B0D2D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96542CE8-DFE6-4B03-80A3-51812ED4F9DD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9AB01C89-624A-49E5-B70D-78B40F43A545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B24F7F83-1C08-48B7-937F-63241262BD99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BAF0B483-3013-4B1C-B572-A4AB0B5A1A08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15BA68A3-AF71-4DFD-8B78-7DA980DF2E39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C3CBC006-B4C4-4E86-985F-87A239CD4553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A95BDB18-0CE8-494E-89E1-ABEAE949F4F6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DBABCAA7-C71C-4798-A723-92E6BD6C5D56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3A492E1A-688C-405C-9E7A-99F0B459C4EB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97349F62-E250-4408-AE5E-5E59EC1479E4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1ED8A06B-D32B-49DD-9653-619A58066C24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4840CEF3-2F54-4D68-A892-EB7A7BA7F4F6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D3E032E7-422C-4424-B2BD-B2E3C889F85C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BB6E0B65-D958-4FB9-946B-15E700107B56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375AE713-BAF9-478C-BD43-119B62875FEB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2E0EA0A2-EEF1-445A-AAD9-879949954B41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631DAB57-9938-4FD2-9496-F3492DB57622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CE6F2768-2B3E-4C67-972C-FF9F845B53D3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A903974B-250B-4B39-B5F9-43305ABD14CC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61AB18-96F5-4B62-9C69-78E2FD36B889}"/>
              </a:ext>
            </a:extLst>
          </p:cNvPr>
          <p:cNvSpPr txBox="1"/>
          <p:nvPr/>
        </p:nvSpPr>
        <p:spPr>
          <a:xfrm>
            <a:off x="1872772" y="2376442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পরস্পর ছেদী দুইটি সরল রেখায় কয়টি একান্তর কোণ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55B3DC-FBAF-4C35-9AD9-893059F864CA}"/>
              </a:ext>
            </a:extLst>
          </p:cNvPr>
          <p:cNvSpPr txBox="1"/>
          <p:nvPr/>
        </p:nvSpPr>
        <p:spPr>
          <a:xfrm>
            <a:off x="1839470" y="5835514"/>
            <a:ext cx="1757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660E-3E49-4181-984F-895101B1BAEB}"/>
              </a:ext>
            </a:extLst>
          </p:cNvPr>
          <p:cNvSpPr txBox="1"/>
          <p:nvPr/>
        </p:nvSpPr>
        <p:spPr>
          <a:xfrm>
            <a:off x="3770910" y="5826183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৮০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792E3-97F5-43AB-BB34-D3C67342BDE0}"/>
              </a:ext>
            </a:extLst>
          </p:cNvPr>
          <p:cNvSpPr txBox="1"/>
          <p:nvPr/>
        </p:nvSpPr>
        <p:spPr>
          <a:xfrm>
            <a:off x="5860968" y="5776416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36DC5-9B43-4860-BB2F-5C9738D0F304}"/>
              </a:ext>
            </a:extLst>
          </p:cNvPr>
          <p:cNvSpPr txBox="1"/>
          <p:nvPr/>
        </p:nvSpPr>
        <p:spPr>
          <a:xfrm>
            <a:off x="8148518" y="575464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34B51-28B4-4942-B53B-D6C06A74E6CF}"/>
              </a:ext>
            </a:extLst>
          </p:cNvPr>
          <p:cNvSpPr txBox="1"/>
          <p:nvPr/>
        </p:nvSpPr>
        <p:spPr>
          <a:xfrm>
            <a:off x="1901675" y="3636191"/>
            <a:ext cx="9269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সমদ্বিবাহয ত্রিভুজের সমান সমান প্রত্যেকটি কোণ ৪০ডিগ্রি হলে অসমান কোণটি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84758E-B654-4DC3-88CA-B0EF35D21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" y="2406634"/>
            <a:ext cx="692021" cy="350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CCB375-754A-45DA-A1DF-271950297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673184"/>
            <a:ext cx="640842" cy="324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445633-6B77-4C5B-B52B-7C679B55C639}"/>
              </a:ext>
            </a:extLst>
          </p:cNvPr>
          <p:cNvSpPr txBox="1"/>
          <p:nvPr/>
        </p:nvSpPr>
        <p:spPr>
          <a:xfrm>
            <a:off x="2010531" y="5280078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১০০ ডিগ্রি  হলে এর সম্পুরক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D17B0-907D-410E-9DC3-B3FFE08B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335924"/>
            <a:ext cx="640842" cy="324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77D1A3-B97E-42B4-88C7-992F9E1EF0D1}"/>
              </a:ext>
            </a:extLst>
          </p:cNvPr>
          <p:cNvSpPr txBox="1"/>
          <p:nvPr/>
        </p:nvSpPr>
        <p:spPr>
          <a:xfrm>
            <a:off x="2035414" y="2895908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478C1D-15E1-4257-AA3C-431E0B7F4D8B}"/>
              </a:ext>
            </a:extLst>
          </p:cNvPr>
          <p:cNvSpPr txBox="1"/>
          <p:nvPr/>
        </p:nvSpPr>
        <p:spPr>
          <a:xfrm>
            <a:off x="3966854" y="2886577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72B756-10B2-472B-AD6D-A8C8A26CAD33}"/>
              </a:ext>
            </a:extLst>
          </p:cNvPr>
          <p:cNvSpPr txBox="1"/>
          <p:nvPr/>
        </p:nvSpPr>
        <p:spPr>
          <a:xfrm>
            <a:off x="6056911" y="2836810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4D51A-FA1B-4564-9B87-80B9F296906B}"/>
              </a:ext>
            </a:extLst>
          </p:cNvPr>
          <p:cNvSpPr txBox="1"/>
          <p:nvPr/>
        </p:nvSpPr>
        <p:spPr>
          <a:xfrm>
            <a:off x="8344462" y="286946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 টিও 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BAD77-9703-41C1-9652-5E452A571292}"/>
              </a:ext>
            </a:extLst>
          </p:cNvPr>
          <p:cNvSpPr txBox="1"/>
          <p:nvPr/>
        </p:nvSpPr>
        <p:spPr>
          <a:xfrm>
            <a:off x="1860415" y="1246025"/>
            <a:ext cx="8674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একটি বাহুর  কতটি বিপরীত কোণ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2C02C0F-FD80-46B0-A6BA-D7BBAD480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330341"/>
            <a:ext cx="692021" cy="3504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F36102-2D4B-4547-BFAF-5D696A56BF4C}"/>
              </a:ext>
            </a:extLst>
          </p:cNvPr>
          <p:cNvSpPr txBox="1"/>
          <p:nvPr/>
        </p:nvSpPr>
        <p:spPr>
          <a:xfrm>
            <a:off x="1973803" y="1783710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F50913-2332-4C9B-917C-4193DC22626F}"/>
              </a:ext>
            </a:extLst>
          </p:cNvPr>
          <p:cNvSpPr txBox="1"/>
          <p:nvPr/>
        </p:nvSpPr>
        <p:spPr>
          <a:xfrm>
            <a:off x="3935723" y="1784539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EC37BB-DF45-4892-BD56-3B51203C2571}"/>
              </a:ext>
            </a:extLst>
          </p:cNvPr>
          <p:cNvSpPr txBox="1"/>
          <p:nvPr/>
        </p:nvSpPr>
        <p:spPr>
          <a:xfrm>
            <a:off x="5995301" y="1724612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C236E9-587B-4025-A15A-22603E31CEDE}"/>
              </a:ext>
            </a:extLst>
          </p:cNvPr>
          <p:cNvSpPr txBox="1"/>
          <p:nvPr/>
        </p:nvSpPr>
        <p:spPr>
          <a:xfrm>
            <a:off x="8282851" y="1757268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৪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1F9E75D-3BCF-48AE-BB8F-9B57E792C551}"/>
              </a:ext>
            </a:extLst>
          </p:cNvPr>
          <p:cNvSpPr/>
          <p:nvPr/>
        </p:nvSpPr>
        <p:spPr>
          <a:xfrm>
            <a:off x="8330107" y="4553253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8DBE0A-A14F-4383-A23D-C6A32267EB08}"/>
              </a:ext>
            </a:extLst>
          </p:cNvPr>
          <p:cNvSpPr/>
          <p:nvPr/>
        </p:nvSpPr>
        <p:spPr>
          <a:xfrm>
            <a:off x="1798320" y="6159095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33D64EB-5197-4E74-94A0-32DD1FFFECD2}"/>
              </a:ext>
            </a:extLst>
          </p:cNvPr>
          <p:cNvSpPr/>
          <p:nvPr/>
        </p:nvSpPr>
        <p:spPr>
          <a:xfrm>
            <a:off x="8097520" y="4671544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24F795-B331-4D3E-91C4-F9720E8F1E1A}"/>
              </a:ext>
            </a:extLst>
          </p:cNvPr>
          <p:cNvSpPr/>
          <p:nvPr/>
        </p:nvSpPr>
        <p:spPr>
          <a:xfrm>
            <a:off x="6024880" y="2932297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0193EF-87F0-4F85-8F9C-E69469D8BC2A}"/>
              </a:ext>
            </a:extLst>
          </p:cNvPr>
          <p:cNvGrpSpPr/>
          <p:nvPr/>
        </p:nvGrpSpPr>
        <p:grpSpPr>
          <a:xfrm>
            <a:off x="4016829" y="355073"/>
            <a:ext cx="3624943" cy="803972"/>
            <a:chOff x="4648199" y="2089200"/>
            <a:chExt cx="3624943" cy="7803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6BE06EF-8336-469D-AD28-FD6179CEA0D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C5DD3AB5-92CE-44A1-8C40-15F7EBB24C6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Diagonal Corners Snipped 30">
                <a:extLst>
                  <a:ext uri="{FF2B5EF4-FFF2-40B4-BE49-F238E27FC236}">
                    <a16:creationId xmlns:a16="http://schemas.microsoft.com/office/drawing/2014/main" id="{3AAFEF41-51D7-43DA-B389-811536BDC28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B13E6CD7-6F20-4854-A9EC-61BFEFFB63B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793D01-63EA-4F83-BC93-D8ACF276DF3E}"/>
                </a:ext>
              </a:extLst>
            </p:cNvPr>
            <p:cNvSpPr txBox="1"/>
            <p:nvPr/>
          </p:nvSpPr>
          <p:spPr>
            <a:xfrm>
              <a:off x="5573483" y="2122714"/>
              <a:ext cx="2013859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0625118-9EFA-4D73-8A31-26764A3CE6AA}"/>
              </a:ext>
            </a:extLst>
          </p:cNvPr>
          <p:cNvSpPr txBox="1"/>
          <p:nvPr/>
        </p:nvSpPr>
        <p:spPr>
          <a:xfrm>
            <a:off x="2122501" y="4624266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৬০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FC42E5-677C-4F7C-B90D-1BEE2BFC02FB}"/>
              </a:ext>
            </a:extLst>
          </p:cNvPr>
          <p:cNvSpPr txBox="1"/>
          <p:nvPr/>
        </p:nvSpPr>
        <p:spPr>
          <a:xfrm>
            <a:off x="4053941" y="4614935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১০০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E1AD33-8EBC-49F5-B801-B1550A1DECD4}"/>
              </a:ext>
            </a:extLst>
          </p:cNvPr>
          <p:cNvSpPr txBox="1"/>
          <p:nvPr/>
        </p:nvSpPr>
        <p:spPr>
          <a:xfrm>
            <a:off x="6096864" y="4565168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5822A5-53DA-42C7-924B-65A8206C78AF}"/>
              </a:ext>
            </a:extLst>
          </p:cNvPr>
          <p:cNvSpPr txBox="1"/>
          <p:nvPr/>
        </p:nvSpPr>
        <p:spPr>
          <a:xfrm>
            <a:off x="8431549" y="459782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৭০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882382A-4F0C-49D9-9B25-7EF30C433FB5}"/>
              </a:ext>
            </a:extLst>
          </p:cNvPr>
          <p:cNvSpPr/>
          <p:nvPr/>
        </p:nvSpPr>
        <p:spPr>
          <a:xfrm>
            <a:off x="1815917" y="175522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E55E6DF-3BE2-4A11-A3F5-3EDF8994DC0E}"/>
              </a:ext>
            </a:extLst>
          </p:cNvPr>
          <p:cNvSpPr/>
          <p:nvPr/>
        </p:nvSpPr>
        <p:spPr>
          <a:xfrm>
            <a:off x="3835265" y="286771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D8A159-E130-41EC-8EF0-759189895B73}"/>
              </a:ext>
            </a:extLst>
          </p:cNvPr>
          <p:cNvSpPr/>
          <p:nvPr/>
        </p:nvSpPr>
        <p:spPr>
          <a:xfrm>
            <a:off x="3640003" y="5760094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14AEF49B-297A-4F0F-A012-BCB6E1AA2EAD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6DF41A59-F919-4F74-BC28-5C2377082063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0748CF12-01CF-48D0-90EB-06BBC8F6AD7C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F709D5ED-B6FE-4EAC-9267-0D9F54683679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313462E9-88EA-40B7-BBB1-8D4E811EAA0B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FD8D61FE-D8FC-4F61-83BE-4A431DFE0308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73E4DB9B-D1AD-40AD-AD9B-0EFAC8047099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9B620E99-D240-4E8C-A214-F4B047A7370C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1FE981C3-4686-4242-B241-A5C67D295B94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AA695D98-3BD5-4BD6-9461-AEA0169770D1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7140314B-D389-454A-9A49-6FAB4DAF0650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778BA992-7575-4E1F-A507-D4749E2DD593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300575ED-EEDE-42CF-9FA6-4518791E6CCD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8D1E8CF2-B0EA-431E-B2BE-42D2A12894E5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653498FD-0C84-41AE-97A9-BF40F76B0CF2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3F63EFE2-F4AE-4B3F-83ED-1933B8C4F66D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C9651649-02C1-4B46-B299-EEEAF9BD2B95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C5BE1325-E9AD-4E9F-A098-DE438CC7D91E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60A90AC6-F196-4083-BD9E-D55A97BBD546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C2A00408-280C-4CF7-A1F2-89D1C52FF222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0ABCD718-9594-486C-9B63-1CD210E38256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C272025D-78CE-497A-B20E-67921C49C156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827F4A5A-EB7E-45AC-85C5-369756D5F84F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9F0E8A67-C8ED-4918-B6C6-6BC91B5F2FF9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960313BD-B259-47E2-858A-A0C15106A8BA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509F1677-EDE5-4890-BE3D-D172C419E9CB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9328441F-440B-4C85-85A7-34363D494CD2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E2F34780-4D19-428C-A9D0-2BC4B4D33357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BD28E6BA-CE9B-4EFE-97FE-F7F21FA88084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45B52E2A-8742-43D0-A092-D6A35747EC21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415B6CFE-B0C7-439B-A8EF-EC6F2B781986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F99EEC0C-697B-43FE-87AC-F626DAE5062F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33F4E81E-F0FA-4FBE-86AC-BA151F3E251E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2C0AD9EA-2854-4865-BE37-44807A51CC17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3B9E4961-DE1E-434C-A1E1-C9D167FD684C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EF6F09C8-A126-4949-A670-186007C18471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FFC58F03-8E4F-46F8-8F69-E9AF36B61489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5F570E22-2D8E-4BA5-AB3D-6C4BF04268B1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94F86BA4-1DFC-40CB-AB24-597A2E0201C2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7446C187-4ED5-44E8-B750-16EC0C39ABBA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A71A2197-81BD-4CA6-ACFD-5CA015056A9F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51770DA7-305F-4EDA-8AF5-51B37D7E9493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21807860-EF1B-49FB-96E9-ECF17CB9C44A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AA8BAB05-F91E-4449-A516-530219087B27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8DB4A5CA-1976-467E-9315-76D868D38509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204B4BA6-AEC5-4FDD-B407-3CDADDF3F53B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A405D918-0E66-4B43-94B9-4451E762FC30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5551F4E6-2EEB-42DD-BA08-761ACB2210E2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03BDA3C1-C2BE-4E82-AF7E-B5FCCEACF766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A88E353D-94E5-49F6-9A36-ED80FC0E63DE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D21E1DAD-F664-4038-A89A-7CB088915884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E70D892A-B4EE-4B46-85FF-C7D50969E33E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D12D8DCE-4C48-44CF-AD80-A7264890A4B3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97E1E500-EB7C-4741-A129-1670153FBDE2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322D0797-B983-4EF6-8374-450909231A25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5E7256FA-8875-47C3-A736-B32F4E98607E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05308968-F869-491F-8A1C-A8051B04D793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47041031-6C4F-4818-A804-4A28B3B2E223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5534C8E5-C960-4F06-B694-19D4542E3981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003FDCCB-65E5-4902-A96F-74BA88E57E84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4E648A04-4BCF-4EA0-A229-9D0CFBFF62BE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88A6641C-BC64-4A4C-82EC-08B66A0C9448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C869579C-548F-4E04-9C11-A840526AD118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1CDC0B8F-5854-4530-9911-561ADA4D2898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1296556D-7BDC-4765-9CB6-7801B32B105E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295595DE-DD7A-42B6-B989-6711B6FA28B7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8EE23D73-6378-417A-8FA2-D601C459C823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50D64EFD-64C1-4407-B356-D45977CB76A6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AEA3045B-596B-4F68-85DD-F06A06E10250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8CDDD67E-29DC-4D7C-AC5B-55B759D45AE0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2B7F9ED5-C49E-4A83-952F-335385951AA2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D241F6D5-6EBB-4C30-BD3A-55485C1E4D6B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717CD25B-8519-4C0E-9832-4799430C6889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DC4C2E6D-0005-4D0C-8C34-3F5489A5FAAE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E2273D58-AA26-4562-9F72-D0666764944D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EAEA92C5-5568-4AAA-832B-4A12C2539E25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FA9FDCD6-476F-4CF3-81A6-42D1D8ABEC7A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392D2131-0162-4338-9F5B-34C71DE3EE65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0AD70894-7556-47B5-B5DB-DB4552C55FB3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EFD614A5-F1DF-4551-8BB8-8F8207438347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32E47C45-BE96-4361-B4DA-903089E85022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1FC4BB4F-2AAC-46F7-868C-966C3F718FB3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BB58C76F-83EE-45C4-8F12-AB421F7417A9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2B73CF9A-B002-43D6-B1CA-1E6D9331AF84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9FF65350-AF6F-41FC-86BE-25D0194AEC97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C1F00924-DC37-48D1-82F9-14174BF6B191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E4F7045D-0BDA-4622-810E-14F6911DFF64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E1B983AA-E9A9-49A1-A939-73679BF6B1F0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470B02E7-7005-47DB-A995-7D8497C7A835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FF334FB9-501B-41BF-83FD-C5E012EB1CD8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726A2411-297F-4D88-8109-67905C438EA2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ACD1C99E-2636-44CA-8178-E4424457738F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F8FAAC10-7F1C-4B80-B3E4-B82CCE823112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19CC69A2-FD48-4EC3-B75A-7132916BD00C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ECF5F902-9DCB-4B0E-87B9-B276104F45ED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67B82B5D-3BE1-493E-B95F-6069E371DAC5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98BCA750-B6A4-4C51-89EF-27303DA66897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028471D9-F86A-455E-B867-D6C65F2DE99D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ED8B48C2-A6C5-4D67-A88E-E77396162649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7A6C9968-8B86-4C6B-A6AC-846C2327C8BB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5F8D6E08-29EE-42DF-A24A-413074543074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B80C67EE-3B56-4944-95C9-E4DD04E79751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F8D69281-7FF2-41A0-B9D5-D6D18B4A7420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8EC448FE-F02B-4628-84E4-9E52E1DB981B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4C093447-F500-4153-9148-F40469F45268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1AC2F1B7-8C71-460F-8CC6-978244CC5465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F3E2CC80-49E9-4779-985F-1DD0DAEFA87A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D46E46E8-43D0-4D47-8988-C8B695DD34E6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EA9DD34B-1BE7-4BD4-9B04-56A1FF844518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71012A97-51C4-4607-A3A3-57BC6FDD022C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4B29D2-EDD2-40CE-A382-EB63D2ABCBFF}"/>
              </a:ext>
            </a:extLst>
          </p:cNvPr>
          <p:cNvGrpSpPr/>
          <p:nvPr/>
        </p:nvGrpSpPr>
        <p:grpSpPr>
          <a:xfrm>
            <a:off x="4334072" y="721562"/>
            <a:ext cx="3764902" cy="864636"/>
            <a:chOff x="4648200" y="2089200"/>
            <a:chExt cx="3624943" cy="8029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A3F066-0F03-4253-8A27-47487EBBD120}"/>
                </a:ext>
              </a:extLst>
            </p:cNvPr>
            <p:cNvGrpSpPr/>
            <p:nvPr/>
          </p:nvGrpSpPr>
          <p:grpSpPr>
            <a:xfrm>
              <a:off x="4648200" y="2089200"/>
              <a:ext cx="3624943" cy="762857"/>
              <a:chOff x="2978248" y="2089200"/>
              <a:chExt cx="6296412" cy="707571"/>
            </a:xfrm>
          </p:grpSpPr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7691F0DE-F15F-4B08-8E71-182526EB824B}"/>
                  </a:ext>
                </a:extLst>
              </p:cNvPr>
              <p:cNvSpPr/>
              <p:nvPr/>
            </p:nvSpPr>
            <p:spPr>
              <a:xfrm rot="5400000">
                <a:off x="2893395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2B38EADE-4F41-4D41-ACFD-C60EBD070759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8EFCBE6F-F41E-480D-8FF7-36E84C22E127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FF6435-46CE-4827-A61C-716839562974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29C4518-0A1D-447F-9DC1-8D8EB2D1E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305" y="2016962"/>
            <a:ext cx="4868163" cy="2768398"/>
          </a:xfrm>
          <a:prstGeom prst="roundRect">
            <a:avLst>
              <a:gd name="adj" fmla="val 137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59428D1C-7ECD-4E6E-AC7C-C8677180A424}"/>
              </a:ext>
            </a:extLst>
          </p:cNvPr>
          <p:cNvSpPr txBox="1"/>
          <p:nvPr/>
        </p:nvSpPr>
        <p:spPr>
          <a:xfrm>
            <a:off x="5234474" y="1812974"/>
            <a:ext cx="6601925" cy="3600986"/>
          </a:xfrm>
          <a:prstGeom prst="rect">
            <a:avLst/>
          </a:prstGeom>
          <a:noFill/>
          <a:ln w="31750">
            <a:gradFill>
              <a:gsLst>
                <a:gs pos="0">
                  <a:srgbClr val="FF0000"/>
                </a:gs>
                <a:gs pos="55000">
                  <a:srgbClr val="0066FF"/>
                </a:gs>
                <a:gs pos="94000">
                  <a:srgbClr val="00B050"/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 প্রশ্নঃ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দুইটি বাহু ৫ সে.মি.ও ৪ সে.মি. এবং ৪ সে.মি. বাহুর বিপরীতকোণ ৫০ ডিগ্রি ।</a:t>
            </a:r>
          </a:p>
          <a:p>
            <a:endParaRPr lang="en-US" sz="1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ক.	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একান্তর কোণ কাকে বলে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খ.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আলোকে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	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	 </a:t>
            </a:r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0D97C86B-B5BF-4982-8241-67E7E635D3BF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C3C4E074-3B99-4F24-9921-2FC69C2AD8CA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B14F8AA0-8DDB-4FDD-A826-E320BB6505EA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7672E4DF-7BD9-4300-AF9A-292003954E03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2E4CACE8-78BC-4375-AD9D-E56AAD4FBCF4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0F35C0A1-245E-4240-9039-4B8E85E271DC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F920C344-A79C-46B2-AF1F-8BB01F6C46FE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DAA843C7-6877-42F5-9C79-41A7143E1407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A1726C92-8701-4845-82E8-4F37A0134AD2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9613164A-0EC3-4F88-AD86-D4C6C03C30C8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622871CB-4537-48AD-AD1C-FA6A7B1771F6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955E38C6-D03C-4B63-BC91-2D5F99379BEF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B2415654-9724-42AB-973E-364859F4C521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67BD0F9B-9ACE-4674-A153-13566F0AFDB6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09F7604E-EF95-4053-9E88-6AB667193607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B8DA6195-52CF-45CC-87AD-69BC7350481F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6DD3BA8B-F04B-4963-9B91-80F0F5F6A507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4CF94B6F-21A0-4537-9D3B-2EFEA390A433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1BD0DBA1-2907-4BF1-8B3F-47BDF82ADF6E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26DA2642-9929-4752-A4B8-982EBDC2DE85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28F86D13-DEAA-48A0-B912-1203537BD2B9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5BF46202-7532-4EB2-83B5-BADEA9FB67CE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17C78142-2683-48BB-B726-84E2FD912593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7FC0C2B1-E87E-4C6A-A795-FC7C90EAA722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AA8B28E6-8538-439C-8444-7534CA01B55D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51950672-A675-477A-8FEE-BA2DF545C98B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B31DC379-14D2-4E61-B3BC-59B6B8591993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B1AD0A0D-6FD3-4666-966C-D97949CBE6EB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800C7429-E48F-430E-8BC5-03C0AF9D835B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82CDC874-8667-44BE-8C4E-286D5D5AA8A1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31180AB5-226C-4D26-84CD-7EA7A7284DF8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EFAB8B60-16D0-4BAA-96DF-7D25DDC9FB40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5AAA034E-B575-47E2-8294-CBDBE3939008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8D1A1022-839E-4B68-A7FE-B0792F51E00E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DA36454F-49BE-4C77-A3FA-A383CE7CC694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57EA6650-0E46-40E8-A2FA-81580DF8764C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5B2E38C5-917E-4710-97B5-93C89BA37FDD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7354992A-99AD-4D51-92CF-CB6A3243B9CB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97EC2857-6A83-46BF-B6BD-7B5369C78CD6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A0589C67-09E9-4DA1-99A7-244587FBD258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FAB00685-9185-4CF0-B298-C25CA128E74A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4EA47C1C-C677-45AE-AFC2-4DBC7B019382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B94D238C-FC1B-403F-ACFB-73F258E45FA6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F15AC450-41D1-4DA7-A23B-81135FF26524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F7B212DF-60B8-4AEC-81B6-1F13360B340B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01AFA4BE-CB33-4883-9F56-1D7C8A513950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0C74FEA7-777A-4CDF-ACC0-745E808C542D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2C585CC5-A6B8-4BF8-A6BE-2B3E90639EE4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FCCA3561-EAD4-4C12-B825-2F809419BEAE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057F2555-8563-4718-9774-4B294C86F5AC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75841D9A-A914-4C2B-A6CC-6ACC6EF08A64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5D188DE6-D91E-4517-B40A-52EDF9D9F2FA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4DC3BF30-B3E6-4DD7-AEF3-70579251BBAD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876728FD-EC17-4AA2-A33D-3765CCA2F236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8E8BF151-CDA5-400D-ACA6-C674E8A3E4D4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05ED10AD-575F-4543-844B-4C55000AFB2E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D1387C41-1E4E-4239-835E-5309FEEF8AA2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26109280-E2F7-4B0C-9A1A-681EF09D8DFD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BB1547BA-C1AF-4838-9A3C-EBF109F75156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8BDECE1C-7663-45FE-AE90-93FE1C60FCEC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5108A0C3-54DC-40CF-AB84-E6981F91CDD9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C1F0E6F2-59F6-4694-AD2C-2CD66A77476D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30C5FC68-7CA9-4AF1-AA7F-C36E3932E22B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A765C56D-CEE3-4B93-9804-0EA1C4A02C71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6A14E61E-50AB-41FE-B7A9-16F5BD94AD53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4C951E48-11CA-48C2-A1B8-4858522E43F5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ED63945C-01FA-4DBE-BC9C-21AE5D365C77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45EAC5A9-DCD2-433B-9A36-1AE0AD7D065C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C9E5E80A-3C80-4853-9539-F0C93E58B2E5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B1E9006F-FA3F-42CC-985F-89BC9E15B7E1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F994065D-0743-4C37-9DAC-71BBA2E4198C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E5860825-05DD-4F3D-BBA7-0A33A536036C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2A1FE4AD-986F-4E34-8CB7-D33DE3CB23C7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36EA14A5-0233-4721-A9A0-DCEEC40CDAC2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57A8A28B-8D43-4AB3-A649-A311C308660A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EF30E4DA-0455-4931-9D47-2FB72544E622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D29D21F5-7A19-40CA-8BA4-4320405D3690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868D4B7B-F1A4-4C25-8EB2-2A4B918DF09A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93A49145-3458-40E8-8ABE-A4C62537E68A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EF816C25-F967-4D10-AE93-2D15F80985EE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85224600-B62B-44C2-A8F6-A007C2FA1136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78D8FB9C-41F0-4DD6-A03C-669FAA534385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43B1B797-F316-4096-936A-2C7E3F37A127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363C72EB-3D02-4E32-A6C2-F8A7B9FBA65C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C34EAD40-126B-42DD-BC35-5CF0A0552C5F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FCC34CED-F811-431F-A844-A12DFB8AAC49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33A5DCE3-6378-45B9-A81D-2C279A46F6DF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80652E65-E960-4E8E-8032-8E2C4D8B2EEA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86553FC1-3710-4984-AC0D-548499FFBC55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E7172BE5-366D-4F39-941F-CCBAAF8E9869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4B2D09A9-FDB7-4760-B65D-1978BDE2ECF8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96C3C8F6-D5D9-4D88-B456-5119901EE953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661ADF31-0774-48BA-BFF3-9AB700DEEF45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BC3119A-9287-41C2-B13F-154894AAA41D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E9C3274F-FE7A-491C-8FF7-5FD025C2829D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F563DC04-8CE7-44E4-B343-41C90AFEABF3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8554E386-1485-4A89-BE35-6C9C432D844F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2A438F35-DF1B-40D6-9AB2-F62108FE1E40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D4AF2936-9F75-464B-8B19-DE1EAA8ED47D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60C11BFF-47A7-454B-971F-8EF49ECEEB39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429F22AA-C93E-4D72-8555-B70DF5343703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498D69F3-3B18-40D5-9914-62F75A13DFFD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C830C18F-F54C-4950-A43D-2E935DA8DC83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9C452424-32FA-498A-B268-EA2E2610A22F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4150BADB-6262-4698-894A-2D1186C35E77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97D90E30-E84D-469C-B46D-14D72BB63E21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1F8B203C-C0C0-4F51-AF20-0F9032DC2DBB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3629F87B-962D-4597-927E-34D87713889D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075F7149-FD94-4719-B585-9B4FC7164A07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BD9E4B89-F25A-4C28-80A2-9523066270AC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" name="Group 807">
            <a:extLst>
              <a:ext uri="{FF2B5EF4-FFF2-40B4-BE49-F238E27FC236}">
                <a16:creationId xmlns:a16="http://schemas.microsoft.com/office/drawing/2014/main" id="{A5982020-0E19-418C-B515-E9ADA22AE3FA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09" name="Sun 808">
              <a:extLst>
                <a:ext uri="{FF2B5EF4-FFF2-40B4-BE49-F238E27FC236}">
                  <a16:creationId xmlns:a16="http://schemas.microsoft.com/office/drawing/2014/main" id="{48904C42-1A0B-45C2-AD4B-AE32501AD5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0" name="Oval 809">
              <a:extLst>
                <a:ext uri="{FF2B5EF4-FFF2-40B4-BE49-F238E27FC236}">
                  <a16:creationId xmlns:a16="http://schemas.microsoft.com/office/drawing/2014/main" id="{D50A4220-3109-46A7-B93A-9A28C64069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1" name="Group 810">
            <a:extLst>
              <a:ext uri="{FF2B5EF4-FFF2-40B4-BE49-F238E27FC236}">
                <a16:creationId xmlns:a16="http://schemas.microsoft.com/office/drawing/2014/main" id="{71081FD2-A401-461E-8BE4-DA019BAD049E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2" name="Sun 811">
              <a:extLst>
                <a:ext uri="{FF2B5EF4-FFF2-40B4-BE49-F238E27FC236}">
                  <a16:creationId xmlns:a16="http://schemas.microsoft.com/office/drawing/2014/main" id="{73572DDC-4AF9-45C4-908E-C692FE4F62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3" name="Oval 812">
              <a:extLst>
                <a:ext uri="{FF2B5EF4-FFF2-40B4-BE49-F238E27FC236}">
                  <a16:creationId xmlns:a16="http://schemas.microsoft.com/office/drawing/2014/main" id="{F4A9C536-2C40-485A-B58A-7CCD3F0227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4" name="Group 813">
            <a:extLst>
              <a:ext uri="{FF2B5EF4-FFF2-40B4-BE49-F238E27FC236}">
                <a16:creationId xmlns:a16="http://schemas.microsoft.com/office/drawing/2014/main" id="{B4467C3D-7794-4F18-891B-D92FBC913461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5" name="Sun 814">
              <a:extLst>
                <a:ext uri="{FF2B5EF4-FFF2-40B4-BE49-F238E27FC236}">
                  <a16:creationId xmlns:a16="http://schemas.microsoft.com/office/drawing/2014/main" id="{C69BC89C-965A-4F8E-84A2-9ADC1E992C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286CA54D-316C-4916-B403-2DC7C036DC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7" name="Group 816">
            <a:extLst>
              <a:ext uri="{FF2B5EF4-FFF2-40B4-BE49-F238E27FC236}">
                <a16:creationId xmlns:a16="http://schemas.microsoft.com/office/drawing/2014/main" id="{B9361F6B-F965-4F91-A6E2-5CBA7AF22F39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8" name="Sun 817">
              <a:extLst>
                <a:ext uri="{FF2B5EF4-FFF2-40B4-BE49-F238E27FC236}">
                  <a16:creationId xmlns:a16="http://schemas.microsoft.com/office/drawing/2014/main" id="{64113FBA-A33D-4E2B-B4D3-C88A27F391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0A8F9873-FEB2-49FB-83DC-E8B0CA7362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0" name="Group 819">
            <a:extLst>
              <a:ext uri="{FF2B5EF4-FFF2-40B4-BE49-F238E27FC236}">
                <a16:creationId xmlns:a16="http://schemas.microsoft.com/office/drawing/2014/main" id="{25C1CCD9-9EBA-49CE-9BE7-C977BA659DAB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1" name="Sun 820">
              <a:extLst>
                <a:ext uri="{FF2B5EF4-FFF2-40B4-BE49-F238E27FC236}">
                  <a16:creationId xmlns:a16="http://schemas.microsoft.com/office/drawing/2014/main" id="{A0C81DD5-3B72-41D6-95B6-482DF071BC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2" name="Oval 821">
              <a:extLst>
                <a:ext uri="{FF2B5EF4-FFF2-40B4-BE49-F238E27FC236}">
                  <a16:creationId xmlns:a16="http://schemas.microsoft.com/office/drawing/2014/main" id="{BD8D3431-90D6-4219-A255-E02CB659F1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3" name="Group 822">
            <a:extLst>
              <a:ext uri="{FF2B5EF4-FFF2-40B4-BE49-F238E27FC236}">
                <a16:creationId xmlns:a16="http://schemas.microsoft.com/office/drawing/2014/main" id="{0F696F1C-4B8E-4517-B09D-CF981568C7C8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4" name="Sun 823">
              <a:extLst>
                <a:ext uri="{FF2B5EF4-FFF2-40B4-BE49-F238E27FC236}">
                  <a16:creationId xmlns:a16="http://schemas.microsoft.com/office/drawing/2014/main" id="{F6B90F70-F162-4FE9-A905-E4554FBC58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8522FDD0-C854-495B-B0FC-C565C04098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7A64B62F-5FD5-4A85-959E-A8DA57E15D33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27" name="Sun 826">
              <a:extLst>
                <a:ext uri="{FF2B5EF4-FFF2-40B4-BE49-F238E27FC236}">
                  <a16:creationId xmlns:a16="http://schemas.microsoft.com/office/drawing/2014/main" id="{445F7B75-7754-4254-8544-AB18928444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8" name="Oval 827">
              <a:extLst>
                <a:ext uri="{FF2B5EF4-FFF2-40B4-BE49-F238E27FC236}">
                  <a16:creationId xmlns:a16="http://schemas.microsoft.com/office/drawing/2014/main" id="{98C5586C-4A27-4F7E-A46D-B4BC8E4CA4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9" name="Group 828">
            <a:extLst>
              <a:ext uri="{FF2B5EF4-FFF2-40B4-BE49-F238E27FC236}">
                <a16:creationId xmlns:a16="http://schemas.microsoft.com/office/drawing/2014/main" id="{19776643-E35F-444F-9C0B-68C0750A23EE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0" name="Sun 829">
              <a:extLst>
                <a:ext uri="{FF2B5EF4-FFF2-40B4-BE49-F238E27FC236}">
                  <a16:creationId xmlns:a16="http://schemas.microsoft.com/office/drawing/2014/main" id="{529C4F1D-AE21-4090-B611-0C3C5A3301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1" name="Oval 830">
              <a:extLst>
                <a:ext uri="{FF2B5EF4-FFF2-40B4-BE49-F238E27FC236}">
                  <a16:creationId xmlns:a16="http://schemas.microsoft.com/office/drawing/2014/main" id="{BD2B5F74-B662-47F1-A0FE-65369BC6A6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737D2538-A582-4021-BFD4-D093660A72C7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3" name="Sun 832">
              <a:extLst>
                <a:ext uri="{FF2B5EF4-FFF2-40B4-BE49-F238E27FC236}">
                  <a16:creationId xmlns:a16="http://schemas.microsoft.com/office/drawing/2014/main" id="{061AF191-EA61-4A77-87AB-A55658152D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B7CD36AE-012D-4040-AE55-39BA1CBF9D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5" name="Group 834">
            <a:extLst>
              <a:ext uri="{FF2B5EF4-FFF2-40B4-BE49-F238E27FC236}">
                <a16:creationId xmlns:a16="http://schemas.microsoft.com/office/drawing/2014/main" id="{11E0D68E-CBB8-434B-BB3A-A1DB8A398563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6" name="Sun 835">
              <a:extLst>
                <a:ext uri="{FF2B5EF4-FFF2-40B4-BE49-F238E27FC236}">
                  <a16:creationId xmlns:a16="http://schemas.microsoft.com/office/drawing/2014/main" id="{D407AB66-2204-47BA-845C-CE81C98965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C541AF0E-DE85-4422-92B0-B4D8B0A972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8" name="Group 837">
            <a:extLst>
              <a:ext uri="{FF2B5EF4-FFF2-40B4-BE49-F238E27FC236}">
                <a16:creationId xmlns:a16="http://schemas.microsoft.com/office/drawing/2014/main" id="{A7720564-C7C8-4F63-A049-7503ECD93010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39" name="Sun 838">
              <a:extLst>
                <a:ext uri="{FF2B5EF4-FFF2-40B4-BE49-F238E27FC236}">
                  <a16:creationId xmlns:a16="http://schemas.microsoft.com/office/drawing/2014/main" id="{BF45571D-2623-41B2-BB73-229233D35E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F6A58599-FC27-4E2B-854F-979D28F5B8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1" name="Group 840">
            <a:extLst>
              <a:ext uri="{FF2B5EF4-FFF2-40B4-BE49-F238E27FC236}">
                <a16:creationId xmlns:a16="http://schemas.microsoft.com/office/drawing/2014/main" id="{46989337-F026-4FC3-9A14-588E73B8EB57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2" name="Sun 841">
              <a:extLst>
                <a:ext uri="{FF2B5EF4-FFF2-40B4-BE49-F238E27FC236}">
                  <a16:creationId xmlns:a16="http://schemas.microsoft.com/office/drawing/2014/main" id="{6B0834E2-AA50-4E54-AC8A-510B466CFE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C99F3D78-C535-4318-9E53-AB1A754F52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4" name="Group 843">
            <a:extLst>
              <a:ext uri="{FF2B5EF4-FFF2-40B4-BE49-F238E27FC236}">
                <a16:creationId xmlns:a16="http://schemas.microsoft.com/office/drawing/2014/main" id="{7D3BC642-7865-4856-9BCF-40977613EBCE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5" name="Sun 844">
              <a:extLst>
                <a:ext uri="{FF2B5EF4-FFF2-40B4-BE49-F238E27FC236}">
                  <a16:creationId xmlns:a16="http://schemas.microsoft.com/office/drawing/2014/main" id="{C280F11B-5673-44EE-9F1F-0AABE9884E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922C723C-F3DA-49EA-AEC5-F6EE1DE31C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E6C8D3B9-E5F2-400D-8310-2585D42D3A71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8" name="Sun 847">
              <a:extLst>
                <a:ext uri="{FF2B5EF4-FFF2-40B4-BE49-F238E27FC236}">
                  <a16:creationId xmlns:a16="http://schemas.microsoft.com/office/drawing/2014/main" id="{E5E984F9-6450-4D0B-8B8C-10A4536A13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AD7F819C-5FDE-49C4-9590-7D41867928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0" name="Group 849">
            <a:extLst>
              <a:ext uri="{FF2B5EF4-FFF2-40B4-BE49-F238E27FC236}">
                <a16:creationId xmlns:a16="http://schemas.microsoft.com/office/drawing/2014/main" id="{8825A820-B2BD-44B1-A147-0FC950BAE993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1" name="Sun 850">
              <a:extLst>
                <a:ext uri="{FF2B5EF4-FFF2-40B4-BE49-F238E27FC236}">
                  <a16:creationId xmlns:a16="http://schemas.microsoft.com/office/drawing/2014/main" id="{29072823-8606-4645-959B-1FE6AA9CB7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07E7827E-193B-46B2-965A-C2A771B13C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7FFE7BF9-6C51-4537-AF4F-1682105C8A7D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4" name="Sun 853">
              <a:extLst>
                <a:ext uri="{FF2B5EF4-FFF2-40B4-BE49-F238E27FC236}">
                  <a16:creationId xmlns:a16="http://schemas.microsoft.com/office/drawing/2014/main" id="{75A9ADB6-2FB5-425B-89DF-D5BBC7CDE3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A3664AB8-F0D2-40D8-83BC-A0F0A3457E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2E014DA9-8C18-46E9-92A6-BB729AD125B2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57" name="Sun 856">
              <a:extLst>
                <a:ext uri="{FF2B5EF4-FFF2-40B4-BE49-F238E27FC236}">
                  <a16:creationId xmlns:a16="http://schemas.microsoft.com/office/drawing/2014/main" id="{15939713-9CE6-45E5-9B4F-428CC03138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9A443C5C-BF9F-4D51-AD27-A85756B6BF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EEA69A14-B6AC-4DC6-A73B-4575A3E16FFC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0" name="Sun 859">
              <a:extLst>
                <a:ext uri="{FF2B5EF4-FFF2-40B4-BE49-F238E27FC236}">
                  <a16:creationId xmlns:a16="http://schemas.microsoft.com/office/drawing/2014/main" id="{530C99F6-8156-4518-9D45-F46A439F5B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0B59FF22-F7C4-492A-8449-D2A4D76F03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2CE2E6EA-478D-4E7B-A5B6-916678F61C10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3" name="Sun 862">
              <a:extLst>
                <a:ext uri="{FF2B5EF4-FFF2-40B4-BE49-F238E27FC236}">
                  <a16:creationId xmlns:a16="http://schemas.microsoft.com/office/drawing/2014/main" id="{B601B94C-9C50-4AAA-805F-D6EE82B967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E14DB3E5-9A6A-436D-8D1C-0D368694A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D26FC1EE-78DA-4283-B8BA-89AFF50EE45E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6" name="Sun 865">
              <a:extLst>
                <a:ext uri="{FF2B5EF4-FFF2-40B4-BE49-F238E27FC236}">
                  <a16:creationId xmlns:a16="http://schemas.microsoft.com/office/drawing/2014/main" id="{75141A90-4177-4B82-84FB-FE7EA2FA22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47469560-021A-4463-9EBD-D057BA19B2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4D1CD434-8029-4BA0-BA68-758A36D9639D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69" name="Sun 868">
              <a:extLst>
                <a:ext uri="{FF2B5EF4-FFF2-40B4-BE49-F238E27FC236}">
                  <a16:creationId xmlns:a16="http://schemas.microsoft.com/office/drawing/2014/main" id="{481347A4-547D-49CB-B9EA-A149AC1DDE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D598E5FE-DA14-4B04-9DF5-A567DAC16C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1" name="Group 870">
            <a:extLst>
              <a:ext uri="{FF2B5EF4-FFF2-40B4-BE49-F238E27FC236}">
                <a16:creationId xmlns:a16="http://schemas.microsoft.com/office/drawing/2014/main" id="{3C7364E4-E9BB-4788-9950-4BDDE98A03C5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2" name="Sun 871">
              <a:extLst>
                <a:ext uri="{FF2B5EF4-FFF2-40B4-BE49-F238E27FC236}">
                  <a16:creationId xmlns:a16="http://schemas.microsoft.com/office/drawing/2014/main" id="{19E67BB8-D84E-494B-B100-C0AE196C56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EDE15633-14B1-4BF6-8613-51B0572B14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5D390900-056A-4193-AD48-3BE221980ACB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5" name="Sun 874">
              <a:extLst>
                <a:ext uri="{FF2B5EF4-FFF2-40B4-BE49-F238E27FC236}">
                  <a16:creationId xmlns:a16="http://schemas.microsoft.com/office/drawing/2014/main" id="{49C32454-84D0-43B0-B3E2-77FFE3D06D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F5EBA08C-73A0-46DE-B3AE-A7383C2CB6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7" name="Group 876">
            <a:extLst>
              <a:ext uri="{FF2B5EF4-FFF2-40B4-BE49-F238E27FC236}">
                <a16:creationId xmlns:a16="http://schemas.microsoft.com/office/drawing/2014/main" id="{9A7E3373-3C24-44B9-B475-689F0AD0E16C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8" name="Sun 877">
              <a:extLst>
                <a:ext uri="{FF2B5EF4-FFF2-40B4-BE49-F238E27FC236}">
                  <a16:creationId xmlns:a16="http://schemas.microsoft.com/office/drawing/2014/main" id="{4DA7AA98-F77E-4714-8806-1B01961E51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90CF0236-B94C-4D1B-BE8F-6F14F18DF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0" name="Group 879">
            <a:extLst>
              <a:ext uri="{FF2B5EF4-FFF2-40B4-BE49-F238E27FC236}">
                <a16:creationId xmlns:a16="http://schemas.microsoft.com/office/drawing/2014/main" id="{24EF2A1A-2B81-4F72-A4EC-1A53837BB698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1" name="Sun 880">
              <a:extLst>
                <a:ext uri="{FF2B5EF4-FFF2-40B4-BE49-F238E27FC236}">
                  <a16:creationId xmlns:a16="http://schemas.microsoft.com/office/drawing/2014/main" id="{F8601827-E3BE-444D-8103-A064C047F7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2" name="Oval 881">
              <a:extLst>
                <a:ext uri="{FF2B5EF4-FFF2-40B4-BE49-F238E27FC236}">
                  <a16:creationId xmlns:a16="http://schemas.microsoft.com/office/drawing/2014/main" id="{95F68F9B-D64B-438A-8A2A-6F7A00BC58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6A011368-8CE5-4CD3-A08D-C03EE8E5A7EF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4" name="Sun 883">
              <a:extLst>
                <a:ext uri="{FF2B5EF4-FFF2-40B4-BE49-F238E27FC236}">
                  <a16:creationId xmlns:a16="http://schemas.microsoft.com/office/drawing/2014/main" id="{38392E19-D105-4699-A0A6-4B3299026A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CBA2AF7B-499D-46E2-B177-C4BDE1ED4E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6" name="Group 885">
            <a:extLst>
              <a:ext uri="{FF2B5EF4-FFF2-40B4-BE49-F238E27FC236}">
                <a16:creationId xmlns:a16="http://schemas.microsoft.com/office/drawing/2014/main" id="{1CF26230-F2E3-41ED-ACA4-E3367AD97922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87" name="Sun 886">
              <a:extLst>
                <a:ext uri="{FF2B5EF4-FFF2-40B4-BE49-F238E27FC236}">
                  <a16:creationId xmlns:a16="http://schemas.microsoft.com/office/drawing/2014/main" id="{74C52F5C-6887-428F-A074-708DFCE499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A8430566-A8D9-423E-BB92-FE80B7E788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9" name="Group 888">
            <a:extLst>
              <a:ext uri="{FF2B5EF4-FFF2-40B4-BE49-F238E27FC236}">
                <a16:creationId xmlns:a16="http://schemas.microsoft.com/office/drawing/2014/main" id="{63AD9FD5-21BB-4A17-A404-DF72D6CA40AE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0" name="Sun 889">
              <a:extLst>
                <a:ext uri="{FF2B5EF4-FFF2-40B4-BE49-F238E27FC236}">
                  <a16:creationId xmlns:a16="http://schemas.microsoft.com/office/drawing/2014/main" id="{534B5166-F3EC-4D8C-8674-77A4BB699B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2C4204BA-3D4F-4808-AE13-BAD9422E5A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2" name="Group 891">
            <a:extLst>
              <a:ext uri="{FF2B5EF4-FFF2-40B4-BE49-F238E27FC236}">
                <a16:creationId xmlns:a16="http://schemas.microsoft.com/office/drawing/2014/main" id="{4852772C-9CAB-44DC-A08F-B28C22248412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3" name="Sun 892">
              <a:extLst>
                <a:ext uri="{FF2B5EF4-FFF2-40B4-BE49-F238E27FC236}">
                  <a16:creationId xmlns:a16="http://schemas.microsoft.com/office/drawing/2014/main" id="{6BDB9B3F-8646-4045-94A1-F707EB7DD9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87218897-0DC7-4404-9A15-527EF4011A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5" name="Group 894">
            <a:extLst>
              <a:ext uri="{FF2B5EF4-FFF2-40B4-BE49-F238E27FC236}">
                <a16:creationId xmlns:a16="http://schemas.microsoft.com/office/drawing/2014/main" id="{EB4935B9-0F33-4AE4-987A-67891F116281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6" name="Sun 895">
              <a:extLst>
                <a:ext uri="{FF2B5EF4-FFF2-40B4-BE49-F238E27FC236}">
                  <a16:creationId xmlns:a16="http://schemas.microsoft.com/office/drawing/2014/main" id="{63638C9D-CE23-4316-98A3-866B3DF400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57A0E799-7FB4-40AC-9499-70D9D5E5EA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8" name="Group 897">
            <a:extLst>
              <a:ext uri="{FF2B5EF4-FFF2-40B4-BE49-F238E27FC236}">
                <a16:creationId xmlns:a16="http://schemas.microsoft.com/office/drawing/2014/main" id="{D75E6C9F-A945-4029-B88E-DF121194AEB2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99" name="Sun 898">
              <a:extLst>
                <a:ext uri="{FF2B5EF4-FFF2-40B4-BE49-F238E27FC236}">
                  <a16:creationId xmlns:a16="http://schemas.microsoft.com/office/drawing/2014/main" id="{6CEC8EEF-C3C0-4C61-B960-F1823C287B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828ACD78-0F68-4733-AA25-696993ED90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1" name="Group 900">
            <a:extLst>
              <a:ext uri="{FF2B5EF4-FFF2-40B4-BE49-F238E27FC236}">
                <a16:creationId xmlns:a16="http://schemas.microsoft.com/office/drawing/2014/main" id="{57C0BC40-963F-4A24-AA42-B904D93F6458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2" name="Sun 901">
              <a:extLst>
                <a:ext uri="{FF2B5EF4-FFF2-40B4-BE49-F238E27FC236}">
                  <a16:creationId xmlns:a16="http://schemas.microsoft.com/office/drawing/2014/main" id="{16FF9CC2-400A-4F5C-8474-DA6BC4F3DE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619B06EB-37F7-4EA0-9927-BDC959E1AD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93B21710-D953-495C-A018-D8A188433011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5" name="Sun 904">
              <a:extLst>
                <a:ext uri="{FF2B5EF4-FFF2-40B4-BE49-F238E27FC236}">
                  <a16:creationId xmlns:a16="http://schemas.microsoft.com/office/drawing/2014/main" id="{65E5BD1B-93A3-43B1-A234-58CFD0A5E1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7E96B21B-3646-4C5E-AF0D-9A189F65D9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14EA171B-DDDB-4888-A755-F5B37E6FD16D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8" name="Sun 907">
              <a:extLst>
                <a:ext uri="{FF2B5EF4-FFF2-40B4-BE49-F238E27FC236}">
                  <a16:creationId xmlns:a16="http://schemas.microsoft.com/office/drawing/2014/main" id="{D2D1995D-1309-4E00-B5E6-A19C33ADD2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A5FB1C7E-B4AF-40DC-B873-2F46E64D4D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D6EBE908-00ED-4EEC-97BF-39362A34950D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1" name="Sun 910">
              <a:extLst>
                <a:ext uri="{FF2B5EF4-FFF2-40B4-BE49-F238E27FC236}">
                  <a16:creationId xmlns:a16="http://schemas.microsoft.com/office/drawing/2014/main" id="{EBA34117-C45C-4A2D-9A20-8626DA5966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40954CBE-4AD1-47CC-98A8-44164915A7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EF9FBE9C-D286-4526-8612-946CCE1F8841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4" name="Sun 913">
              <a:extLst>
                <a:ext uri="{FF2B5EF4-FFF2-40B4-BE49-F238E27FC236}">
                  <a16:creationId xmlns:a16="http://schemas.microsoft.com/office/drawing/2014/main" id="{B3ADE287-F6E0-4577-BA7F-C1BD5205E3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D2452DC8-C551-4579-BAC5-7547B5EBD1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06F70B61-8CCE-47AD-BC23-AB19B72AFE6F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17" name="Sun 916">
              <a:extLst>
                <a:ext uri="{FF2B5EF4-FFF2-40B4-BE49-F238E27FC236}">
                  <a16:creationId xmlns:a16="http://schemas.microsoft.com/office/drawing/2014/main" id="{6B0C3035-A210-4A32-B168-7296B296B2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CD6AF8A6-FF8E-4C76-8C01-6EFCC7B0E6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56132FE8-69F1-42FB-8EC3-7270141FB981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20" name="Sun 919">
              <a:extLst>
                <a:ext uri="{FF2B5EF4-FFF2-40B4-BE49-F238E27FC236}">
                  <a16:creationId xmlns:a16="http://schemas.microsoft.com/office/drawing/2014/main" id="{52CCDC4B-08C8-4F11-81E9-5A9A08A15F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DA5BEC92-F3C3-408B-985F-29D1129FAB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6A631BC1-A5D6-4FB1-BC9F-96C9F596149C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23" name="Sun 922">
              <a:extLst>
                <a:ext uri="{FF2B5EF4-FFF2-40B4-BE49-F238E27FC236}">
                  <a16:creationId xmlns:a16="http://schemas.microsoft.com/office/drawing/2014/main" id="{3BC26A74-F7C0-42E5-8019-DAA43B0557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2362A140-661A-4B8D-AA2E-D772C248CF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BEFAD417-D3E9-4733-8ED8-F929B2280D63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2" name="Sun 1041">
              <a:extLst>
                <a:ext uri="{FF2B5EF4-FFF2-40B4-BE49-F238E27FC236}">
                  <a16:creationId xmlns:a16="http://schemas.microsoft.com/office/drawing/2014/main" id="{8E9EDB97-C98D-46AC-80C0-9F4E3DD18B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5453118F-3D47-4A82-8251-D83B05486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12908C5A-D018-4878-B2A6-5837D892C375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5" name="Sun 1044">
              <a:extLst>
                <a:ext uri="{FF2B5EF4-FFF2-40B4-BE49-F238E27FC236}">
                  <a16:creationId xmlns:a16="http://schemas.microsoft.com/office/drawing/2014/main" id="{C9BD7A9E-0A5E-48C7-B948-50B90D3BBE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6" name="Oval 1045">
              <a:extLst>
                <a:ext uri="{FF2B5EF4-FFF2-40B4-BE49-F238E27FC236}">
                  <a16:creationId xmlns:a16="http://schemas.microsoft.com/office/drawing/2014/main" id="{01494604-4507-4983-A7B0-594CFB713B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2F6CB587-D88A-4BBD-B707-86D84122AA05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48" name="Sun 1047">
              <a:extLst>
                <a:ext uri="{FF2B5EF4-FFF2-40B4-BE49-F238E27FC236}">
                  <a16:creationId xmlns:a16="http://schemas.microsoft.com/office/drawing/2014/main" id="{2B7EBC84-FC3E-4703-A1F1-4D7F57A84D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68512CE2-6729-4880-A72F-179D31F66D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CD5401B0-45CE-4953-A303-42FA677513A3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1" name="Sun 1050">
              <a:extLst>
                <a:ext uri="{FF2B5EF4-FFF2-40B4-BE49-F238E27FC236}">
                  <a16:creationId xmlns:a16="http://schemas.microsoft.com/office/drawing/2014/main" id="{1863CA2A-1792-453E-80B8-D6E0704D0B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2" name="Oval 1051">
              <a:extLst>
                <a:ext uri="{FF2B5EF4-FFF2-40B4-BE49-F238E27FC236}">
                  <a16:creationId xmlns:a16="http://schemas.microsoft.com/office/drawing/2014/main" id="{7ECA3438-EE66-4AC7-A717-E07CBB82B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E9D69B18-753E-449E-8255-584C34BAF912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4" name="Sun 1053">
              <a:extLst>
                <a:ext uri="{FF2B5EF4-FFF2-40B4-BE49-F238E27FC236}">
                  <a16:creationId xmlns:a16="http://schemas.microsoft.com/office/drawing/2014/main" id="{905C1EB9-131E-4659-B448-8EA662E5EA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668F9910-7114-4DA7-957F-9ADB629520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83CE1F5E-D898-4D04-9A64-7F06B0DD3B49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7" name="Sun 1056">
              <a:extLst>
                <a:ext uri="{FF2B5EF4-FFF2-40B4-BE49-F238E27FC236}">
                  <a16:creationId xmlns:a16="http://schemas.microsoft.com/office/drawing/2014/main" id="{96E95C82-F916-4482-8156-3703E8F790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D5C52050-7186-4FD6-B418-69E24E7F59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FB889523-ED6D-4F66-B47F-418F6CD4456E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0" name="Sun 1059">
              <a:extLst>
                <a:ext uri="{FF2B5EF4-FFF2-40B4-BE49-F238E27FC236}">
                  <a16:creationId xmlns:a16="http://schemas.microsoft.com/office/drawing/2014/main" id="{8EC6B3B3-EBB3-4626-9F94-26A8E05051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A7A34BD1-EECA-45BE-B9A0-9D72F757C1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BCD48F23-20B4-4202-9BB4-6515174EEF59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3" name="Sun 1062">
              <a:extLst>
                <a:ext uri="{FF2B5EF4-FFF2-40B4-BE49-F238E27FC236}">
                  <a16:creationId xmlns:a16="http://schemas.microsoft.com/office/drawing/2014/main" id="{B9DAE249-15BC-48E1-BC86-FED100598B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4" name="Oval 1063">
              <a:extLst>
                <a:ext uri="{FF2B5EF4-FFF2-40B4-BE49-F238E27FC236}">
                  <a16:creationId xmlns:a16="http://schemas.microsoft.com/office/drawing/2014/main" id="{94A973DF-E356-4959-AE58-763C22C867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5D45558A-B7A7-4A6F-B493-EC2D731112A7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6" name="Sun 1065">
              <a:extLst>
                <a:ext uri="{FF2B5EF4-FFF2-40B4-BE49-F238E27FC236}">
                  <a16:creationId xmlns:a16="http://schemas.microsoft.com/office/drawing/2014/main" id="{A3EA1F88-EB91-4AB6-905F-329426C3A5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7" name="Oval 1066">
              <a:extLst>
                <a:ext uri="{FF2B5EF4-FFF2-40B4-BE49-F238E27FC236}">
                  <a16:creationId xmlns:a16="http://schemas.microsoft.com/office/drawing/2014/main" id="{738B9F97-9562-4A16-813D-E6E3A47927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5F390EBC-D5A1-43F0-84AF-D104122E958E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69" name="Sun 1068">
              <a:extLst>
                <a:ext uri="{FF2B5EF4-FFF2-40B4-BE49-F238E27FC236}">
                  <a16:creationId xmlns:a16="http://schemas.microsoft.com/office/drawing/2014/main" id="{E72E43B6-D37C-4010-AE7D-DF3E19F26F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0" name="Oval 1069">
              <a:extLst>
                <a:ext uri="{FF2B5EF4-FFF2-40B4-BE49-F238E27FC236}">
                  <a16:creationId xmlns:a16="http://schemas.microsoft.com/office/drawing/2014/main" id="{335B62B0-280A-4126-B9FA-4293FD2CBD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19FCDB21-9CDD-425A-BA20-C8A0B6538EBA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2" name="Sun 1071">
              <a:extLst>
                <a:ext uri="{FF2B5EF4-FFF2-40B4-BE49-F238E27FC236}">
                  <a16:creationId xmlns:a16="http://schemas.microsoft.com/office/drawing/2014/main" id="{E2EE98C8-95A2-4CE7-ABAE-0740827ED0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3" name="Oval 1072">
              <a:extLst>
                <a:ext uri="{FF2B5EF4-FFF2-40B4-BE49-F238E27FC236}">
                  <a16:creationId xmlns:a16="http://schemas.microsoft.com/office/drawing/2014/main" id="{AD3A5C90-06BD-41FA-80B0-1F5A5EF306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CC8E6B61-5F79-4823-AEA5-14E1AC0DEBD8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5" name="Sun 1074">
              <a:extLst>
                <a:ext uri="{FF2B5EF4-FFF2-40B4-BE49-F238E27FC236}">
                  <a16:creationId xmlns:a16="http://schemas.microsoft.com/office/drawing/2014/main" id="{42FAC478-F1FF-41D1-982F-08B721560A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6" name="Oval 1075">
              <a:extLst>
                <a:ext uri="{FF2B5EF4-FFF2-40B4-BE49-F238E27FC236}">
                  <a16:creationId xmlns:a16="http://schemas.microsoft.com/office/drawing/2014/main" id="{A382B942-6A99-4D82-9DF5-02B17D457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876712B2-1614-4375-A806-17C2C8AFB005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78" name="Sun 1077">
              <a:extLst>
                <a:ext uri="{FF2B5EF4-FFF2-40B4-BE49-F238E27FC236}">
                  <a16:creationId xmlns:a16="http://schemas.microsoft.com/office/drawing/2014/main" id="{46D45C65-4D18-4BE9-A3CD-3CBAA0503B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7EBF7938-E278-469F-8C2A-855732C557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00154165-B66E-404E-92FE-0BAADB823590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1" name="Sun 1080">
              <a:extLst>
                <a:ext uri="{FF2B5EF4-FFF2-40B4-BE49-F238E27FC236}">
                  <a16:creationId xmlns:a16="http://schemas.microsoft.com/office/drawing/2014/main" id="{D0182950-AC3E-4277-95C3-E252C54965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0E2FD88F-B0C3-4ADD-8CB9-54249BC626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6A891FA9-EB54-470D-9480-9BA1EF62FC0D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4" name="Sun 1083">
              <a:extLst>
                <a:ext uri="{FF2B5EF4-FFF2-40B4-BE49-F238E27FC236}">
                  <a16:creationId xmlns:a16="http://schemas.microsoft.com/office/drawing/2014/main" id="{35AC4DBC-E20A-4F2C-8828-799614F234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5" name="Oval 1084">
              <a:extLst>
                <a:ext uri="{FF2B5EF4-FFF2-40B4-BE49-F238E27FC236}">
                  <a16:creationId xmlns:a16="http://schemas.microsoft.com/office/drawing/2014/main" id="{E827AEC8-7865-445D-9225-183A2AB7F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275F7627-086A-403A-B1B9-C52723FB98D2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7" name="Sun 1086">
              <a:extLst>
                <a:ext uri="{FF2B5EF4-FFF2-40B4-BE49-F238E27FC236}">
                  <a16:creationId xmlns:a16="http://schemas.microsoft.com/office/drawing/2014/main" id="{EAD1C22D-F81B-4B4A-B545-5A91108890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8" name="Oval 1087">
              <a:extLst>
                <a:ext uri="{FF2B5EF4-FFF2-40B4-BE49-F238E27FC236}">
                  <a16:creationId xmlns:a16="http://schemas.microsoft.com/office/drawing/2014/main" id="{CED7A3CF-BE34-4470-9154-007C63C96C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9" name="Group 1088">
            <a:extLst>
              <a:ext uri="{FF2B5EF4-FFF2-40B4-BE49-F238E27FC236}">
                <a16:creationId xmlns:a16="http://schemas.microsoft.com/office/drawing/2014/main" id="{97461B14-3167-4DCA-BC22-857E0BF6AD81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0" name="Sun 1089">
              <a:extLst>
                <a:ext uri="{FF2B5EF4-FFF2-40B4-BE49-F238E27FC236}">
                  <a16:creationId xmlns:a16="http://schemas.microsoft.com/office/drawing/2014/main" id="{BF3D2ECA-7424-4153-88AB-E832C98107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1" name="Oval 1090">
              <a:extLst>
                <a:ext uri="{FF2B5EF4-FFF2-40B4-BE49-F238E27FC236}">
                  <a16:creationId xmlns:a16="http://schemas.microsoft.com/office/drawing/2014/main" id="{33C27779-F0B8-4693-9351-164C0E051A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2" name="Group 1091">
            <a:extLst>
              <a:ext uri="{FF2B5EF4-FFF2-40B4-BE49-F238E27FC236}">
                <a16:creationId xmlns:a16="http://schemas.microsoft.com/office/drawing/2014/main" id="{B43CBD59-EE9C-4335-823E-AC44AF7630B9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3" name="Sun 1092">
              <a:extLst>
                <a:ext uri="{FF2B5EF4-FFF2-40B4-BE49-F238E27FC236}">
                  <a16:creationId xmlns:a16="http://schemas.microsoft.com/office/drawing/2014/main" id="{AA943033-CF53-4771-B2B4-F4CAE88F73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4" name="Oval 1093">
              <a:extLst>
                <a:ext uri="{FF2B5EF4-FFF2-40B4-BE49-F238E27FC236}">
                  <a16:creationId xmlns:a16="http://schemas.microsoft.com/office/drawing/2014/main" id="{9AAAD869-42C2-409D-B850-7020D04FF2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804267F4-065F-4C30-8B56-B49611E1B167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6" name="Sun 1095">
              <a:extLst>
                <a:ext uri="{FF2B5EF4-FFF2-40B4-BE49-F238E27FC236}">
                  <a16:creationId xmlns:a16="http://schemas.microsoft.com/office/drawing/2014/main" id="{6577CCB9-71BC-4062-8F9F-5940002271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7" name="Oval 1096">
              <a:extLst>
                <a:ext uri="{FF2B5EF4-FFF2-40B4-BE49-F238E27FC236}">
                  <a16:creationId xmlns:a16="http://schemas.microsoft.com/office/drawing/2014/main" id="{04AEDC09-8096-4735-A195-09F8DE9085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422DD6BB-7DDD-4C88-93BF-E17490BFA980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99" name="Sun 1098">
              <a:extLst>
                <a:ext uri="{FF2B5EF4-FFF2-40B4-BE49-F238E27FC236}">
                  <a16:creationId xmlns:a16="http://schemas.microsoft.com/office/drawing/2014/main" id="{64286B09-FE68-482E-8A8F-69EBDDD55C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0" name="Oval 1099">
              <a:extLst>
                <a:ext uri="{FF2B5EF4-FFF2-40B4-BE49-F238E27FC236}">
                  <a16:creationId xmlns:a16="http://schemas.microsoft.com/office/drawing/2014/main" id="{80ADDE6A-5F5E-47EF-A75C-0B4A7CEDAB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9FC2F050-23BE-4949-AADB-2D854C7B39D9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2" name="Sun 1101">
              <a:extLst>
                <a:ext uri="{FF2B5EF4-FFF2-40B4-BE49-F238E27FC236}">
                  <a16:creationId xmlns:a16="http://schemas.microsoft.com/office/drawing/2014/main" id="{DD200751-330C-494F-A205-1499CF7CA1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3" name="Oval 1102">
              <a:extLst>
                <a:ext uri="{FF2B5EF4-FFF2-40B4-BE49-F238E27FC236}">
                  <a16:creationId xmlns:a16="http://schemas.microsoft.com/office/drawing/2014/main" id="{4550306E-237B-4FBD-B0C2-693A2BCFA7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D861BEF6-27DE-42AA-984E-3A97F7FEF509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5" name="Sun 1104">
              <a:extLst>
                <a:ext uri="{FF2B5EF4-FFF2-40B4-BE49-F238E27FC236}">
                  <a16:creationId xmlns:a16="http://schemas.microsoft.com/office/drawing/2014/main" id="{D2CCC844-D482-4296-A229-D14FFA0F8D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6" name="Oval 1105">
              <a:extLst>
                <a:ext uri="{FF2B5EF4-FFF2-40B4-BE49-F238E27FC236}">
                  <a16:creationId xmlns:a16="http://schemas.microsoft.com/office/drawing/2014/main" id="{4F228CE9-DE4D-46E6-9CE3-89957148D3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7" name="Group 1106">
            <a:extLst>
              <a:ext uri="{FF2B5EF4-FFF2-40B4-BE49-F238E27FC236}">
                <a16:creationId xmlns:a16="http://schemas.microsoft.com/office/drawing/2014/main" id="{7D8F0F95-0F4C-43A1-B4BF-9625E85F8CBA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08" name="Sun 1107">
              <a:extLst>
                <a:ext uri="{FF2B5EF4-FFF2-40B4-BE49-F238E27FC236}">
                  <a16:creationId xmlns:a16="http://schemas.microsoft.com/office/drawing/2014/main" id="{E394FAF7-62A7-425C-BB95-3A971998CB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9" name="Oval 1108">
              <a:extLst>
                <a:ext uri="{FF2B5EF4-FFF2-40B4-BE49-F238E27FC236}">
                  <a16:creationId xmlns:a16="http://schemas.microsoft.com/office/drawing/2014/main" id="{4E94CBD0-67DB-4FEA-8130-C63F563252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B33C4358-70B0-4F76-9747-6D82B98FBEF0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1" name="Sun 1110">
              <a:extLst>
                <a:ext uri="{FF2B5EF4-FFF2-40B4-BE49-F238E27FC236}">
                  <a16:creationId xmlns:a16="http://schemas.microsoft.com/office/drawing/2014/main" id="{76E6DAF0-C410-4AFD-A1FE-3DCA9F36ED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0FF2D94F-6EB4-4D19-9C0B-24C2BECFA9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3" name="Group 1112">
            <a:extLst>
              <a:ext uri="{FF2B5EF4-FFF2-40B4-BE49-F238E27FC236}">
                <a16:creationId xmlns:a16="http://schemas.microsoft.com/office/drawing/2014/main" id="{78095367-1D04-4AF5-AB0F-7EEB866B3506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4" name="Sun 1113">
              <a:extLst>
                <a:ext uri="{FF2B5EF4-FFF2-40B4-BE49-F238E27FC236}">
                  <a16:creationId xmlns:a16="http://schemas.microsoft.com/office/drawing/2014/main" id="{EC74623C-5B51-421E-B774-C114C1525B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5" name="Oval 1114">
              <a:extLst>
                <a:ext uri="{FF2B5EF4-FFF2-40B4-BE49-F238E27FC236}">
                  <a16:creationId xmlns:a16="http://schemas.microsoft.com/office/drawing/2014/main" id="{E7A889BA-6B52-412F-8566-72064EC66C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7A521E83-1539-48D6-A1F2-363803F433D5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7" name="Sun 1116">
              <a:extLst>
                <a:ext uri="{FF2B5EF4-FFF2-40B4-BE49-F238E27FC236}">
                  <a16:creationId xmlns:a16="http://schemas.microsoft.com/office/drawing/2014/main" id="{5B8917EA-6317-494B-9C61-D3B508D060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8" name="Oval 1117">
              <a:extLst>
                <a:ext uri="{FF2B5EF4-FFF2-40B4-BE49-F238E27FC236}">
                  <a16:creationId xmlns:a16="http://schemas.microsoft.com/office/drawing/2014/main" id="{3CDC1165-3C7B-437A-8A0E-6421DE7863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9" name="Group 1118">
            <a:extLst>
              <a:ext uri="{FF2B5EF4-FFF2-40B4-BE49-F238E27FC236}">
                <a16:creationId xmlns:a16="http://schemas.microsoft.com/office/drawing/2014/main" id="{4CD9564A-FEF0-4C11-8A42-360AE86B050C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0" name="Sun 1119">
              <a:extLst>
                <a:ext uri="{FF2B5EF4-FFF2-40B4-BE49-F238E27FC236}">
                  <a16:creationId xmlns:a16="http://schemas.microsoft.com/office/drawing/2014/main" id="{C2482B23-98C1-4C78-A978-739528E440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1" name="Oval 1120">
              <a:extLst>
                <a:ext uri="{FF2B5EF4-FFF2-40B4-BE49-F238E27FC236}">
                  <a16:creationId xmlns:a16="http://schemas.microsoft.com/office/drawing/2014/main" id="{4223C006-4E05-406E-84F6-88D40AB9A6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2" name="Group 1121">
            <a:extLst>
              <a:ext uri="{FF2B5EF4-FFF2-40B4-BE49-F238E27FC236}">
                <a16:creationId xmlns:a16="http://schemas.microsoft.com/office/drawing/2014/main" id="{AEB42B09-5408-4629-92D5-9F4EDD58E90C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3" name="Sun 1122">
              <a:extLst>
                <a:ext uri="{FF2B5EF4-FFF2-40B4-BE49-F238E27FC236}">
                  <a16:creationId xmlns:a16="http://schemas.microsoft.com/office/drawing/2014/main" id="{C70DDD1C-D591-4E51-BAC2-C439CF4D33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4" name="Oval 1123">
              <a:extLst>
                <a:ext uri="{FF2B5EF4-FFF2-40B4-BE49-F238E27FC236}">
                  <a16:creationId xmlns:a16="http://schemas.microsoft.com/office/drawing/2014/main" id="{ADC470E4-25A5-412A-AAF6-14CBFE144D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5E73AF04-6390-4180-BAD1-ACB3F4CEBF0A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6" name="Sun 1125">
              <a:extLst>
                <a:ext uri="{FF2B5EF4-FFF2-40B4-BE49-F238E27FC236}">
                  <a16:creationId xmlns:a16="http://schemas.microsoft.com/office/drawing/2014/main" id="{B33E905F-2CF8-46C3-B8D8-41A6393CDA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7" name="Oval 1126">
              <a:extLst>
                <a:ext uri="{FF2B5EF4-FFF2-40B4-BE49-F238E27FC236}">
                  <a16:creationId xmlns:a16="http://schemas.microsoft.com/office/drawing/2014/main" id="{7A6008D4-03D0-426A-9A75-11E75F7EB2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E8C870E9-2922-43EC-A8CE-ACDB17EBCAB0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29" name="Sun 1128">
              <a:extLst>
                <a:ext uri="{FF2B5EF4-FFF2-40B4-BE49-F238E27FC236}">
                  <a16:creationId xmlns:a16="http://schemas.microsoft.com/office/drawing/2014/main" id="{75C5D56F-7648-43C1-8D68-922F95996F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0" name="Oval 1129">
              <a:extLst>
                <a:ext uri="{FF2B5EF4-FFF2-40B4-BE49-F238E27FC236}">
                  <a16:creationId xmlns:a16="http://schemas.microsoft.com/office/drawing/2014/main" id="{E656DDF5-1DEB-49D9-A02D-D55AB41028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AF47A31C-C039-4769-B0E2-7430A6AD31C6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2" name="Sun 1131">
              <a:extLst>
                <a:ext uri="{FF2B5EF4-FFF2-40B4-BE49-F238E27FC236}">
                  <a16:creationId xmlns:a16="http://schemas.microsoft.com/office/drawing/2014/main" id="{65FB1292-BC5A-4F85-A10E-4343F647EF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3" name="Oval 1132">
              <a:extLst>
                <a:ext uri="{FF2B5EF4-FFF2-40B4-BE49-F238E27FC236}">
                  <a16:creationId xmlns:a16="http://schemas.microsoft.com/office/drawing/2014/main" id="{2ADF9053-8825-4132-9EC4-0CDFC961DB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2A420EED-6606-4CB1-97A8-2C01B9D6930C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5" name="Sun 1134">
              <a:extLst>
                <a:ext uri="{FF2B5EF4-FFF2-40B4-BE49-F238E27FC236}">
                  <a16:creationId xmlns:a16="http://schemas.microsoft.com/office/drawing/2014/main" id="{E074D3BB-E59A-44E0-B31C-537A4401EF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6" name="Oval 1135">
              <a:extLst>
                <a:ext uri="{FF2B5EF4-FFF2-40B4-BE49-F238E27FC236}">
                  <a16:creationId xmlns:a16="http://schemas.microsoft.com/office/drawing/2014/main" id="{3445E5DE-CA02-4F3F-914A-EEAC563B4F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7" name="Group 1136">
            <a:extLst>
              <a:ext uri="{FF2B5EF4-FFF2-40B4-BE49-F238E27FC236}">
                <a16:creationId xmlns:a16="http://schemas.microsoft.com/office/drawing/2014/main" id="{81F738BE-70CF-482A-980A-159F235FA521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38" name="Sun 1137">
              <a:extLst>
                <a:ext uri="{FF2B5EF4-FFF2-40B4-BE49-F238E27FC236}">
                  <a16:creationId xmlns:a16="http://schemas.microsoft.com/office/drawing/2014/main" id="{1DD02BAD-34BA-49A0-90B5-A007529BE8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9" name="Oval 1138">
              <a:extLst>
                <a:ext uri="{FF2B5EF4-FFF2-40B4-BE49-F238E27FC236}">
                  <a16:creationId xmlns:a16="http://schemas.microsoft.com/office/drawing/2014/main" id="{45AB3E00-FCB1-48AB-9C36-33B15F49CF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0" name="Group 1139">
            <a:extLst>
              <a:ext uri="{FF2B5EF4-FFF2-40B4-BE49-F238E27FC236}">
                <a16:creationId xmlns:a16="http://schemas.microsoft.com/office/drawing/2014/main" id="{90B534E5-59D3-4E98-9EB5-6F0B072E0DE7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1" name="Sun 1140">
              <a:extLst>
                <a:ext uri="{FF2B5EF4-FFF2-40B4-BE49-F238E27FC236}">
                  <a16:creationId xmlns:a16="http://schemas.microsoft.com/office/drawing/2014/main" id="{8FAFEDA9-ACBA-4AB7-81A0-B30A240FCA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2" name="Oval 1141">
              <a:extLst>
                <a:ext uri="{FF2B5EF4-FFF2-40B4-BE49-F238E27FC236}">
                  <a16:creationId xmlns:a16="http://schemas.microsoft.com/office/drawing/2014/main" id="{479E3E8A-7488-45B1-B7B4-5C27832F22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782ADF0B-10E6-4E82-8B51-E9DF7B0663C7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4" name="Sun 1143">
              <a:extLst>
                <a:ext uri="{FF2B5EF4-FFF2-40B4-BE49-F238E27FC236}">
                  <a16:creationId xmlns:a16="http://schemas.microsoft.com/office/drawing/2014/main" id="{C7B85085-3B66-4E65-B6E1-B4E749BFA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5" name="Oval 1144">
              <a:extLst>
                <a:ext uri="{FF2B5EF4-FFF2-40B4-BE49-F238E27FC236}">
                  <a16:creationId xmlns:a16="http://schemas.microsoft.com/office/drawing/2014/main" id="{CCA401F1-112B-4BB0-B0B9-18C15EAEF6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6" name="Group 1145">
            <a:extLst>
              <a:ext uri="{FF2B5EF4-FFF2-40B4-BE49-F238E27FC236}">
                <a16:creationId xmlns:a16="http://schemas.microsoft.com/office/drawing/2014/main" id="{D5EB2806-B7CD-434D-B793-61D0A9EB9F7A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7" name="Sun 1146">
              <a:extLst>
                <a:ext uri="{FF2B5EF4-FFF2-40B4-BE49-F238E27FC236}">
                  <a16:creationId xmlns:a16="http://schemas.microsoft.com/office/drawing/2014/main" id="{BEDDF9EA-26B5-479B-B864-A087290228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8" name="Oval 1147">
              <a:extLst>
                <a:ext uri="{FF2B5EF4-FFF2-40B4-BE49-F238E27FC236}">
                  <a16:creationId xmlns:a16="http://schemas.microsoft.com/office/drawing/2014/main" id="{307273CF-B6E0-4414-AD56-8BB8EC002C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819A1F41-AB5C-4167-88C3-39A4364489EF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0" name="Sun 1149">
              <a:extLst>
                <a:ext uri="{FF2B5EF4-FFF2-40B4-BE49-F238E27FC236}">
                  <a16:creationId xmlns:a16="http://schemas.microsoft.com/office/drawing/2014/main" id="{E2E1B334-4052-41F1-B96E-AA52C44B48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1" name="Oval 1150">
              <a:extLst>
                <a:ext uri="{FF2B5EF4-FFF2-40B4-BE49-F238E27FC236}">
                  <a16:creationId xmlns:a16="http://schemas.microsoft.com/office/drawing/2014/main" id="{005DA442-A354-4A10-A1CE-BFD83F40FD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2" name="Group 1151">
            <a:extLst>
              <a:ext uri="{FF2B5EF4-FFF2-40B4-BE49-F238E27FC236}">
                <a16:creationId xmlns:a16="http://schemas.microsoft.com/office/drawing/2014/main" id="{E7A93E04-323A-4C39-942B-0937BE86A3E8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3" name="Sun 1152">
              <a:extLst>
                <a:ext uri="{FF2B5EF4-FFF2-40B4-BE49-F238E27FC236}">
                  <a16:creationId xmlns:a16="http://schemas.microsoft.com/office/drawing/2014/main" id="{4B536482-0CBD-4B99-AEA0-52DDE1D9B7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4" name="Oval 1153">
              <a:extLst>
                <a:ext uri="{FF2B5EF4-FFF2-40B4-BE49-F238E27FC236}">
                  <a16:creationId xmlns:a16="http://schemas.microsoft.com/office/drawing/2014/main" id="{14ED13A4-1416-483D-9EB0-17BDB042A2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2F2F7D7A-7C82-4518-BD1E-6CF30C386D02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6" name="Sun 1155">
              <a:extLst>
                <a:ext uri="{FF2B5EF4-FFF2-40B4-BE49-F238E27FC236}">
                  <a16:creationId xmlns:a16="http://schemas.microsoft.com/office/drawing/2014/main" id="{69638F73-4BEA-41DF-BD1B-F48B95C5CD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7" name="Oval 1156">
              <a:extLst>
                <a:ext uri="{FF2B5EF4-FFF2-40B4-BE49-F238E27FC236}">
                  <a16:creationId xmlns:a16="http://schemas.microsoft.com/office/drawing/2014/main" id="{2F770695-804B-4060-9ABB-56A74EFFC6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02846F34-E60A-4CE4-A1BF-6147DBEF83C7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59" name="Sun 1158">
              <a:extLst>
                <a:ext uri="{FF2B5EF4-FFF2-40B4-BE49-F238E27FC236}">
                  <a16:creationId xmlns:a16="http://schemas.microsoft.com/office/drawing/2014/main" id="{ED871DB8-5E60-4F80-8985-624598BD33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0" name="Oval 1159">
              <a:extLst>
                <a:ext uri="{FF2B5EF4-FFF2-40B4-BE49-F238E27FC236}">
                  <a16:creationId xmlns:a16="http://schemas.microsoft.com/office/drawing/2014/main" id="{8DA39F6F-D466-41BA-9D2D-459F1BE6FB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1" name="Group 1160">
            <a:extLst>
              <a:ext uri="{FF2B5EF4-FFF2-40B4-BE49-F238E27FC236}">
                <a16:creationId xmlns:a16="http://schemas.microsoft.com/office/drawing/2014/main" id="{C17D9DBB-F771-4A8B-BAAD-7B1B1378599D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2" name="Sun 1161">
              <a:extLst>
                <a:ext uri="{FF2B5EF4-FFF2-40B4-BE49-F238E27FC236}">
                  <a16:creationId xmlns:a16="http://schemas.microsoft.com/office/drawing/2014/main" id="{799CDD60-FCB7-4E87-B3B4-FBD59AC1EC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3" name="Oval 1162">
              <a:extLst>
                <a:ext uri="{FF2B5EF4-FFF2-40B4-BE49-F238E27FC236}">
                  <a16:creationId xmlns:a16="http://schemas.microsoft.com/office/drawing/2014/main" id="{2F16E3AC-A740-4CBC-8E77-FC24E49503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4" name="Group 1163">
            <a:extLst>
              <a:ext uri="{FF2B5EF4-FFF2-40B4-BE49-F238E27FC236}">
                <a16:creationId xmlns:a16="http://schemas.microsoft.com/office/drawing/2014/main" id="{1375937B-F516-4290-B277-585D7B75160D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5" name="Sun 1164">
              <a:extLst>
                <a:ext uri="{FF2B5EF4-FFF2-40B4-BE49-F238E27FC236}">
                  <a16:creationId xmlns:a16="http://schemas.microsoft.com/office/drawing/2014/main" id="{2E398B62-64AA-43D2-B1A4-16FAF6A77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6" name="Oval 1165">
              <a:extLst>
                <a:ext uri="{FF2B5EF4-FFF2-40B4-BE49-F238E27FC236}">
                  <a16:creationId xmlns:a16="http://schemas.microsoft.com/office/drawing/2014/main" id="{68215722-19E7-4436-BD7D-210160BE6D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7" name="Group 1166">
            <a:extLst>
              <a:ext uri="{FF2B5EF4-FFF2-40B4-BE49-F238E27FC236}">
                <a16:creationId xmlns:a16="http://schemas.microsoft.com/office/drawing/2014/main" id="{73DBB12D-1AFC-4FE4-822B-32C87F78F5A8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68" name="Sun 1167">
              <a:extLst>
                <a:ext uri="{FF2B5EF4-FFF2-40B4-BE49-F238E27FC236}">
                  <a16:creationId xmlns:a16="http://schemas.microsoft.com/office/drawing/2014/main" id="{348AEBCD-AF7A-4FB6-A03F-2EA980CF0B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9" name="Oval 1168">
              <a:extLst>
                <a:ext uri="{FF2B5EF4-FFF2-40B4-BE49-F238E27FC236}">
                  <a16:creationId xmlns:a16="http://schemas.microsoft.com/office/drawing/2014/main" id="{9A093924-D8C6-44EE-A3C8-79B686F92D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0" name="Group 1169">
            <a:extLst>
              <a:ext uri="{FF2B5EF4-FFF2-40B4-BE49-F238E27FC236}">
                <a16:creationId xmlns:a16="http://schemas.microsoft.com/office/drawing/2014/main" id="{A0C6FB98-DDCA-407D-98BC-0E901E9975C1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1" name="Sun 1170">
              <a:extLst>
                <a:ext uri="{FF2B5EF4-FFF2-40B4-BE49-F238E27FC236}">
                  <a16:creationId xmlns:a16="http://schemas.microsoft.com/office/drawing/2014/main" id="{D89E4043-EE5C-4A2F-A69D-80EC517575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2" name="Oval 1171">
              <a:extLst>
                <a:ext uri="{FF2B5EF4-FFF2-40B4-BE49-F238E27FC236}">
                  <a16:creationId xmlns:a16="http://schemas.microsoft.com/office/drawing/2014/main" id="{6AF8F4FF-BE2D-4393-A8BE-3CFB818B7F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B0A72E08-367A-4D6C-93BC-6D6E6151A841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4" name="Sun 1173">
              <a:extLst>
                <a:ext uri="{FF2B5EF4-FFF2-40B4-BE49-F238E27FC236}">
                  <a16:creationId xmlns:a16="http://schemas.microsoft.com/office/drawing/2014/main" id="{8BC54DBC-0299-427C-921B-2B1FA6A49A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5" name="Oval 1174">
              <a:extLst>
                <a:ext uri="{FF2B5EF4-FFF2-40B4-BE49-F238E27FC236}">
                  <a16:creationId xmlns:a16="http://schemas.microsoft.com/office/drawing/2014/main" id="{E05F6A50-F1D8-4C87-B1E7-823A691ED1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6" name="Group 1175">
            <a:extLst>
              <a:ext uri="{FF2B5EF4-FFF2-40B4-BE49-F238E27FC236}">
                <a16:creationId xmlns:a16="http://schemas.microsoft.com/office/drawing/2014/main" id="{6AAE919F-F1B3-4228-8559-03DBAF3960F9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7" name="Sun 1176">
              <a:extLst>
                <a:ext uri="{FF2B5EF4-FFF2-40B4-BE49-F238E27FC236}">
                  <a16:creationId xmlns:a16="http://schemas.microsoft.com/office/drawing/2014/main" id="{8C1D8C42-99B4-41CB-B47A-E12F6861CD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8" name="Oval 1177">
              <a:extLst>
                <a:ext uri="{FF2B5EF4-FFF2-40B4-BE49-F238E27FC236}">
                  <a16:creationId xmlns:a16="http://schemas.microsoft.com/office/drawing/2014/main" id="{5B795E4A-990A-4982-92C9-1E6A896F75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F000B8F0-84FE-4671-A909-F907F94CBB40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0" name="Sun 1179">
              <a:extLst>
                <a:ext uri="{FF2B5EF4-FFF2-40B4-BE49-F238E27FC236}">
                  <a16:creationId xmlns:a16="http://schemas.microsoft.com/office/drawing/2014/main" id="{7BCD472C-BCE1-4B02-BDFD-4FA109B478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1" name="Oval 1180">
              <a:extLst>
                <a:ext uri="{FF2B5EF4-FFF2-40B4-BE49-F238E27FC236}">
                  <a16:creationId xmlns:a16="http://schemas.microsoft.com/office/drawing/2014/main" id="{C2B75959-D378-4791-98F9-A81478A709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65D48688-E0E2-48D1-B256-A496286A68C7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3" name="Sun 1182">
              <a:extLst>
                <a:ext uri="{FF2B5EF4-FFF2-40B4-BE49-F238E27FC236}">
                  <a16:creationId xmlns:a16="http://schemas.microsoft.com/office/drawing/2014/main" id="{A479ED05-9643-4235-95DE-70873464F3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4" name="Oval 1183">
              <a:extLst>
                <a:ext uri="{FF2B5EF4-FFF2-40B4-BE49-F238E27FC236}">
                  <a16:creationId xmlns:a16="http://schemas.microsoft.com/office/drawing/2014/main" id="{B9674653-4F94-4904-83ED-DEF5D8FA56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25F74A55-EEB0-485E-9E9B-01BDF4E1507D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6" name="Sun 1185">
              <a:extLst>
                <a:ext uri="{FF2B5EF4-FFF2-40B4-BE49-F238E27FC236}">
                  <a16:creationId xmlns:a16="http://schemas.microsoft.com/office/drawing/2014/main" id="{192956C1-CE45-41E5-9131-A260646D88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7" name="Oval 1186">
              <a:extLst>
                <a:ext uri="{FF2B5EF4-FFF2-40B4-BE49-F238E27FC236}">
                  <a16:creationId xmlns:a16="http://schemas.microsoft.com/office/drawing/2014/main" id="{D702F0EA-F303-4DB9-885E-E0C4C69FC1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8" name="Group 1187">
            <a:extLst>
              <a:ext uri="{FF2B5EF4-FFF2-40B4-BE49-F238E27FC236}">
                <a16:creationId xmlns:a16="http://schemas.microsoft.com/office/drawing/2014/main" id="{8EA6D55E-C806-4E43-BE77-D0FCF8508F7F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89" name="Sun 1188">
              <a:extLst>
                <a:ext uri="{FF2B5EF4-FFF2-40B4-BE49-F238E27FC236}">
                  <a16:creationId xmlns:a16="http://schemas.microsoft.com/office/drawing/2014/main" id="{C77A4B50-CA20-4FDC-8081-AB39615FF2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0" name="Oval 1189">
              <a:extLst>
                <a:ext uri="{FF2B5EF4-FFF2-40B4-BE49-F238E27FC236}">
                  <a16:creationId xmlns:a16="http://schemas.microsoft.com/office/drawing/2014/main" id="{8967F84D-BA05-4685-B674-E38746CA19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1" name="Group 1190">
            <a:extLst>
              <a:ext uri="{FF2B5EF4-FFF2-40B4-BE49-F238E27FC236}">
                <a16:creationId xmlns:a16="http://schemas.microsoft.com/office/drawing/2014/main" id="{8A1A47C3-D298-4942-9077-6E8AB63B983B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2" name="Sun 1191">
              <a:extLst>
                <a:ext uri="{FF2B5EF4-FFF2-40B4-BE49-F238E27FC236}">
                  <a16:creationId xmlns:a16="http://schemas.microsoft.com/office/drawing/2014/main" id="{FCF23427-E24D-45ED-8FDD-28F256F822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3" name="Oval 1192">
              <a:extLst>
                <a:ext uri="{FF2B5EF4-FFF2-40B4-BE49-F238E27FC236}">
                  <a16:creationId xmlns:a16="http://schemas.microsoft.com/office/drawing/2014/main" id="{A739FDBF-E48F-42BF-A695-F4E246A7F4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4" name="Group 1193">
            <a:extLst>
              <a:ext uri="{FF2B5EF4-FFF2-40B4-BE49-F238E27FC236}">
                <a16:creationId xmlns:a16="http://schemas.microsoft.com/office/drawing/2014/main" id="{88EF6099-AEB4-4BAE-97C8-9EA928A619EE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5" name="Sun 1194">
              <a:extLst>
                <a:ext uri="{FF2B5EF4-FFF2-40B4-BE49-F238E27FC236}">
                  <a16:creationId xmlns:a16="http://schemas.microsoft.com/office/drawing/2014/main" id="{C9FC43D3-96A2-4DF5-87BC-4F8D6A5704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6" name="Oval 1195">
              <a:extLst>
                <a:ext uri="{FF2B5EF4-FFF2-40B4-BE49-F238E27FC236}">
                  <a16:creationId xmlns:a16="http://schemas.microsoft.com/office/drawing/2014/main" id="{6D0EC888-9E54-4887-98B1-13BF1233FF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7" name="Group 1196">
            <a:extLst>
              <a:ext uri="{FF2B5EF4-FFF2-40B4-BE49-F238E27FC236}">
                <a16:creationId xmlns:a16="http://schemas.microsoft.com/office/drawing/2014/main" id="{B289CA96-D42A-4534-9162-D1980FCC1565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98" name="Sun 1197">
              <a:extLst>
                <a:ext uri="{FF2B5EF4-FFF2-40B4-BE49-F238E27FC236}">
                  <a16:creationId xmlns:a16="http://schemas.microsoft.com/office/drawing/2014/main" id="{62E7268D-072D-4407-B74F-B7A3628ADF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9" name="Oval 1198">
              <a:extLst>
                <a:ext uri="{FF2B5EF4-FFF2-40B4-BE49-F238E27FC236}">
                  <a16:creationId xmlns:a16="http://schemas.microsoft.com/office/drawing/2014/main" id="{3327FC49-C149-4BF3-A57E-BA730723E0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0" name="Group 1199">
            <a:extLst>
              <a:ext uri="{FF2B5EF4-FFF2-40B4-BE49-F238E27FC236}">
                <a16:creationId xmlns:a16="http://schemas.microsoft.com/office/drawing/2014/main" id="{8FBBC9A8-7578-454A-8417-763A3BB5BC8D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1" name="Sun 1200">
              <a:extLst>
                <a:ext uri="{FF2B5EF4-FFF2-40B4-BE49-F238E27FC236}">
                  <a16:creationId xmlns:a16="http://schemas.microsoft.com/office/drawing/2014/main" id="{5CE07314-1F73-4EF8-B8EA-7DE691D593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2" name="Oval 1201">
              <a:extLst>
                <a:ext uri="{FF2B5EF4-FFF2-40B4-BE49-F238E27FC236}">
                  <a16:creationId xmlns:a16="http://schemas.microsoft.com/office/drawing/2014/main" id="{C8363379-008A-4E48-8967-E10A20F501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3" name="Group 1202">
            <a:extLst>
              <a:ext uri="{FF2B5EF4-FFF2-40B4-BE49-F238E27FC236}">
                <a16:creationId xmlns:a16="http://schemas.microsoft.com/office/drawing/2014/main" id="{D0C2D273-9D98-4FDE-A857-B6C02475C0FA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4" name="Sun 1203">
              <a:extLst>
                <a:ext uri="{FF2B5EF4-FFF2-40B4-BE49-F238E27FC236}">
                  <a16:creationId xmlns:a16="http://schemas.microsoft.com/office/drawing/2014/main" id="{648DC88A-101C-48B6-8A4D-1DF18C53B0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5" name="Oval 1204">
              <a:extLst>
                <a:ext uri="{FF2B5EF4-FFF2-40B4-BE49-F238E27FC236}">
                  <a16:creationId xmlns:a16="http://schemas.microsoft.com/office/drawing/2014/main" id="{53972F77-B163-4AFD-A9C1-1D258550D4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C4CBFF83-5334-42D9-B697-2BD2B2B415F8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7" name="Sun 1206">
              <a:extLst>
                <a:ext uri="{FF2B5EF4-FFF2-40B4-BE49-F238E27FC236}">
                  <a16:creationId xmlns:a16="http://schemas.microsoft.com/office/drawing/2014/main" id="{5AF4DFE8-2992-44AD-AD22-E2550BFBFE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8" name="Oval 1207">
              <a:extLst>
                <a:ext uri="{FF2B5EF4-FFF2-40B4-BE49-F238E27FC236}">
                  <a16:creationId xmlns:a16="http://schemas.microsoft.com/office/drawing/2014/main" id="{1477F712-1835-445E-A3C8-00F9891359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9" name="Group 1208">
            <a:extLst>
              <a:ext uri="{FF2B5EF4-FFF2-40B4-BE49-F238E27FC236}">
                <a16:creationId xmlns:a16="http://schemas.microsoft.com/office/drawing/2014/main" id="{6D49B8AA-8D9A-4ABB-98EA-784496B43402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0" name="Sun 1209">
              <a:extLst>
                <a:ext uri="{FF2B5EF4-FFF2-40B4-BE49-F238E27FC236}">
                  <a16:creationId xmlns:a16="http://schemas.microsoft.com/office/drawing/2014/main" id="{0F481AC1-31CD-4F4B-B1D5-EDF43572AA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1" name="Oval 1210">
              <a:extLst>
                <a:ext uri="{FF2B5EF4-FFF2-40B4-BE49-F238E27FC236}">
                  <a16:creationId xmlns:a16="http://schemas.microsoft.com/office/drawing/2014/main" id="{71245409-BB9D-4057-B487-605276B8DA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2" name="Group 1211">
            <a:extLst>
              <a:ext uri="{FF2B5EF4-FFF2-40B4-BE49-F238E27FC236}">
                <a16:creationId xmlns:a16="http://schemas.microsoft.com/office/drawing/2014/main" id="{9F13C14A-C85E-4AC3-BA27-FD95CD497DC1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3" name="Sun 1212">
              <a:extLst>
                <a:ext uri="{FF2B5EF4-FFF2-40B4-BE49-F238E27FC236}">
                  <a16:creationId xmlns:a16="http://schemas.microsoft.com/office/drawing/2014/main" id="{654E938E-229C-4F42-8A95-AE0A3566FC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4" name="Oval 1213">
              <a:extLst>
                <a:ext uri="{FF2B5EF4-FFF2-40B4-BE49-F238E27FC236}">
                  <a16:creationId xmlns:a16="http://schemas.microsoft.com/office/drawing/2014/main" id="{E24D76C2-9BC9-4BFA-9857-8145BDA7C5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5" name="Group 1214">
            <a:extLst>
              <a:ext uri="{FF2B5EF4-FFF2-40B4-BE49-F238E27FC236}">
                <a16:creationId xmlns:a16="http://schemas.microsoft.com/office/drawing/2014/main" id="{146CCDC5-86BA-4B21-B5F8-1CD22E555027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6" name="Sun 1215">
              <a:extLst>
                <a:ext uri="{FF2B5EF4-FFF2-40B4-BE49-F238E27FC236}">
                  <a16:creationId xmlns:a16="http://schemas.microsoft.com/office/drawing/2014/main" id="{DFCB268F-B642-4F26-B174-1F35042946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7" name="Oval 1216">
              <a:extLst>
                <a:ext uri="{FF2B5EF4-FFF2-40B4-BE49-F238E27FC236}">
                  <a16:creationId xmlns:a16="http://schemas.microsoft.com/office/drawing/2014/main" id="{7BD0DBC6-F847-4A6F-BF5D-8468693392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18" name="Group 1217">
            <a:extLst>
              <a:ext uri="{FF2B5EF4-FFF2-40B4-BE49-F238E27FC236}">
                <a16:creationId xmlns:a16="http://schemas.microsoft.com/office/drawing/2014/main" id="{CB03D5EE-F59D-4060-A280-837C0CDDC0A5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19" name="Sun 1218">
              <a:extLst>
                <a:ext uri="{FF2B5EF4-FFF2-40B4-BE49-F238E27FC236}">
                  <a16:creationId xmlns:a16="http://schemas.microsoft.com/office/drawing/2014/main" id="{04C2974F-6A47-4D05-AC9C-6DD32F4010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0" name="Oval 1219">
              <a:extLst>
                <a:ext uri="{FF2B5EF4-FFF2-40B4-BE49-F238E27FC236}">
                  <a16:creationId xmlns:a16="http://schemas.microsoft.com/office/drawing/2014/main" id="{8FB5EA5C-6725-4C04-9E3C-11E4BCCFB1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1" name="Group 1220">
            <a:extLst>
              <a:ext uri="{FF2B5EF4-FFF2-40B4-BE49-F238E27FC236}">
                <a16:creationId xmlns:a16="http://schemas.microsoft.com/office/drawing/2014/main" id="{4FC99FFC-CC98-4C5C-A5D3-ED6A9B945496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2" name="Sun 1221">
              <a:extLst>
                <a:ext uri="{FF2B5EF4-FFF2-40B4-BE49-F238E27FC236}">
                  <a16:creationId xmlns:a16="http://schemas.microsoft.com/office/drawing/2014/main" id="{AC9878BF-636B-4184-B6EC-D41F12928A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3" name="Oval 1222">
              <a:extLst>
                <a:ext uri="{FF2B5EF4-FFF2-40B4-BE49-F238E27FC236}">
                  <a16:creationId xmlns:a16="http://schemas.microsoft.com/office/drawing/2014/main" id="{5E4B5E7D-AC3A-44A5-85C0-21E6B2D47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4" name="Group 1223">
            <a:extLst>
              <a:ext uri="{FF2B5EF4-FFF2-40B4-BE49-F238E27FC236}">
                <a16:creationId xmlns:a16="http://schemas.microsoft.com/office/drawing/2014/main" id="{660E8CC2-6F0E-49BB-824F-4B721A01FAA8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5" name="Sun 1224">
              <a:extLst>
                <a:ext uri="{FF2B5EF4-FFF2-40B4-BE49-F238E27FC236}">
                  <a16:creationId xmlns:a16="http://schemas.microsoft.com/office/drawing/2014/main" id="{8EAFF58A-F8F3-4D53-A945-4CA83F04AB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6" name="Oval 1225">
              <a:extLst>
                <a:ext uri="{FF2B5EF4-FFF2-40B4-BE49-F238E27FC236}">
                  <a16:creationId xmlns:a16="http://schemas.microsoft.com/office/drawing/2014/main" id="{9A8EFA8A-C8BD-419E-AEE6-8E716EAD6B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7" name="Group 1226">
            <a:extLst>
              <a:ext uri="{FF2B5EF4-FFF2-40B4-BE49-F238E27FC236}">
                <a16:creationId xmlns:a16="http://schemas.microsoft.com/office/drawing/2014/main" id="{7ADBCF7E-A33C-4E1A-B2F7-5411038207BE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28" name="Sun 1227">
              <a:extLst>
                <a:ext uri="{FF2B5EF4-FFF2-40B4-BE49-F238E27FC236}">
                  <a16:creationId xmlns:a16="http://schemas.microsoft.com/office/drawing/2014/main" id="{DFF41543-F5A9-43FE-A598-489858E499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9" name="Oval 1228">
              <a:extLst>
                <a:ext uri="{FF2B5EF4-FFF2-40B4-BE49-F238E27FC236}">
                  <a16:creationId xmlns:a16="http://schemas.microsoft.com/office/drawing/2014/main" id="{D3EDD6EE-5B07-4D21-A97A-F98E1E1916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0" name="Group 1229">
            <a:extLst>
              <a:ext uri="{FF2B5EF4-FFF2-40B4-BE49-F238E27FC236}">
                <a16:creationId xmlns:a16="http://schemas.microsoft.com/office/drawing/2014/main" id="{C828B6D9-1509-426C-AB9C-7C278DB383CE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1" name="Sun 1230">
              <a:extLst>
                <a:ext uri="{FF2B5EF4-FFF2-40B4-BE49-F238E27FC236}">
                  <a16:creationId xmlns:a16="http://schemas.microsoft.com/office/drawing/2014/main" id="{DE302823-0E22-4B76-AFAF-3177F97FA4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2" name="Oval 1231">
              <a:extLst>
                <a:ext uri="{FF2B5EF4-FFF2-40B4-BE49-F238E27FC236}">
                  <a16:creationId xmlns:a16="http://schemas.microsoft.com/office/drawing/2014/main" id="{27B566AF-A17E-4FFC-BFED-F7FFEF859F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3" name="Group 1232">
            <a:extLst>
              <a:ext uri="{FF2B5EF4-FFF2-40B4-BE49-F238E27FC236}">
                <a16:creationId xmlns:a16="http://schemas.microsoft.com/office/drawing/2014/main" id="{4E2CB9C8-1062-4B18-813F-B7976C0E8FBE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4" name="Sun 1233">
              <a:extLst>
                <a:ext uri="{FF2B5EF4-FFF2-40B4-BE49-F238E27FC236}">
                  <a16:creationId xmlns:a16="http://schemas.microsoft.com/office/drawing/2014/main" id="{54443C2D-6BA6-4EDA-B494-8AAFB482F9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5" name="Oval 1234">
              <a:extLst>
                <a:ext uri="{FF2B5EF4-FFF2-40B4-BE49-F238E27FC236}">
                  <a16:creationId xmlns:a16="http://schemas.microsoft.com/office/drawing/2014/main" id="{7E3BF5AD-1C08-446C-8212-5357F017C2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6" name="Group 1235">
            <a:extLst>
              <a:ext uri="{FF2B5EF4-FFF2-40B4-BE49-F238E27FC236}">
                <a16:creationId xmlns:a16="http://schemas.microsoft.com/office/drawing/2014/main" id="{259411E2-B52F-42CA-BF01-01254F7E2FD6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7" name="Sun 1236">
              <a:extLst>
                <a:ext uri="{FF2B5EF4-FFF2-40B4-BE49-F238E27FC236}">
                  <a16:creationId xmlns:a16="http://schemas.microsoft.com/office/drawing/2014/main" id="{E2CBBE1C-6B88-4D3E-9AF6-2EAE0CD965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8" name="Oval 1237">
              <a:extLst>
                <a:ext uri="{FF2B5EF4-FFF2-40B4-BE49-F238E27FC236}">
                  <a16:creationId xmlns:a16="http://schemas.microsoft.com/office/drawing/2014/main" id="{C50064B1-CFD7-4FA0-84E9-D790BFEDEA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9" name="Group 1238">
            <a:extLst>
              <a:ext uri="{FF2B5EF4-FFF2-40B4-BE49-F238E27FC236}">
                <a16:creationId xmlns:a16="http://schemas.microsoft.com/office/drawing/2014/main" id="{A291E79B-324C-4432-91EC-A7635F4D897D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0" name="Sun 1239">
              <a:extLst>
                <a:ext uri="{FF2B5EF4-FFF2-40B4-BE49-F238E27FC236}">
                  <a16:creationId xmlns:a16="http://schemas.microsoft.com/office/drawing/2014/main" id="{E9D0B984-04A2-4DD2-AB10-381068FB0A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1" name="Oval 1240">
              <a:extLst>
                <a:ext uri="{FF2B5EF4-FFF2-40B4-BE49-F238E27FC236}">
                  <a16:creationId xmlns:a16="http://schemas.microsoft.com/office/drawing/2014/main" id="{BC1B34A0-DC0B-4AED-9528-D1EA16D9F4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2" name="Group 1241">
            <a:extLst>
              <a:ext uri="{FF2B5EF4-FFF2-40B4-BE49-F238E27FC236}">
                <a16:creationId xmlns:a16="http://schemas.microsoft.com/office/drawing/2014/main" id="{7F664FFB-2CF2-40CB-BA46-2E8620D3EA1D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3" name="Sun 1242">
              <a:extLst>
                <a:ext uri="{FF2B5EF4-FFF2-40B4-BE49-F238E27FC236}">
                  <a16:creationId xmlns:a16="http://schemas.microsoft.com/office/drawing/2014/main" id="{931E4B18-FCD3-42F0-9494-515C3670D7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4" name="Oval 1243">
              <a:extLst>
                <a:ext uri="{FF2B5EF4-FFF2-40B4-BE49-F238E27FC236}">
                  <a16:creationId xmlns:a16="http://schemas.microsoft.com/office/drawing/2014/main" id="{83A3F692-32D3-43DD-B212-BDE538598F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5" name="Group 1244">
            <a:extLst>
              <a:ext uri="{FF2B5EF4-FFF2-40B4-BE49-F238E27FC236}">
                <a16:creationId xmlns:a16="http://schemas.microsoft.com/office/drawing/2014/main" id="{FBE70B39-94F4-4792-8B6B-F5E52B66B9A3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6" name="Sun 1245">
              <a:extLst>
                <a:ext uri="{FF2B5EF4-FFF2-40B4-BE49-F238E27FC236}">
                  <a16:creationId xmlns:a16="http://schemas.microsoft.com/office/drawing/2014/main" id="{39D0EB0F-3427-4FEA-B2E7-3DC35FECCF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7" name="Oval 1246">
              <a:extLst>
                <a:ext uri="{FF2B5EF4-FFF2-40B4-BE49-F238E27FC236}">
                  <a16:creationId xmlns:a16="http://schemas.microsoft.com/office/drawing/2014/main" id="{E68BC967-C48F-4A39-8611-C3B131D9A6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48" name="Group 1247">
            <a:extLst>
              <a:ext uri="{FF2B5EF4-FFF2-40B4-BE49-F238E27FC236}">
                <a16:creationId xmlns:a16="http://schemas.microsoft.com/office/drawing/2014/main" id="{2B262905-908B-4AC4-902D-E5D81441EB6A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49" name="Sun 1248">
              <a:extLst>
                <a:ext uri="{FF2B5EF4-FFF2-40B4-BE49-F238E27FC236}">
                  <a16:creationId xmlns:a16="http://schemas.microsoft.com/office/drawing/2014/main" id="{4446FB6E-5C65-4244-A485-C785DA056D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0" name="Oval 1249">
              <a:extLst>
                <a:ext uri="{FF2B5EF4-FFF2-40B4-BE49-F238E27FC236}">
                  <a16:creationId xmlns:a16="http://schemas.microsoft.com/office/drawing/2014/main" id="{4D4B9A16-19BB-4E7E-945D-DC3767EE94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1" name="Group 1250">
            <a:extLst>
              <a:ext uri="{FF2B5EF4-FFF2-40B4-BE49-F238E27FC236}">
                <a16:creationId xmlns:a16="http://schemas.microsoft.com/office/drawing/2014/main" id="{048C91DF-DA8C-439B-B71E-80254EFA8448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2" name="Sun 1251">
              <a:extLst>
                <a:ext uri="{FF2B5EF4-FFF2-40B4-BE49-F238E27FC236}">
                  <a16:creationId xmlns:a16="http://schemas.microsoft.com/office/drawing/2014/main" id="{53AE0EE7-7640-46B2-9524-BCC4000126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3" name="Oval 1252">
              <a:extLst>
                <a:ext uri="{FF2B5EF4-FFF2-40B4-BE49-F238E27FC236}">
                  <a16:creationId xmlns:a16="http://schemas.microsoft.com/office/drawing/2014/main" id="{2F3F0672-2197-46A6-8F54-D1B65471C0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4" name="Group 1253">
            <a:extLst>
              <a:ext uri="{FF2B5EF4-FFF2-40B4-BE49-F238E27FC236}">
                <a16:creationId xmlns:a16="http://schemas.microsoft.com/office/drawing/2014/main" id="{47AD2883-B00C-485D-BF3A-BC89EB1EE014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5" name="Sun 1254">
              <a:extLst>
                <a:ext uri="{FF2B5EF4-FFF2-40B4-BE49-F238E27FC236}">
                  <a16:creationId xmlns:a16="http://schemas.microsoft.com/office/drawing/2014/main" id="{0C22E3B6-3C7E-4465-843B-38DD72C85E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6" name="Oval 1255">
              <a:extLst>
                <a:ext uri="{FF2B5EF4-FFF2-40B4-BE49-F238E27FC236}">
                  <a16:creationId xmlns:a16="http://schemas.microsoft.com/office/drawing/2014/main" id="{95C4E1A6-F30D-440D-86E5-F4F2E35E95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7" name="Group 1256">
            <a:extLst>
              <a:ext uri="{FF2B5EF4-FFF2-40B4-BE49-F238E27FC236}">
                <a16:creationId xmlns:a16="http://schemas.microsoft.com/office/drawing/2014/main" id="{AB820B55-D372-46A4-A777-F4C3E0EA4CC4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58" name="Sun 1257">
              <a:extLst>
                <a:ext uri="{FF2B5EF4-FFF2-40B4-BE49-F238E27FC236}">
                  <a16:creationId xmlns:a16="http://schemas.microsoft.com/office/drawing/2014/main" id="{AB0F06AE-3C95-428F-AA92-2F119345B7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9" name="Oval 1258">
              <a:extLst>
                <a:ext uri="{FF2B5EF4-FFF2-40B4-BE49-F238E27FC236}">
                  <a16:creationId xmlns:a16="http://schemas.microsoft.com/office/drawing/2014/main" id="{7F3970A2-4C94-487C-BB4A-45D883FEBF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0" name="Group 1259">
            <a:extLst>
              <a:ext uri="{FF2B5EF4-FFF2-40B4-BE49-F238E27FC236}">
                <a16:creationId xmlns:a16="http://schemas.microsoft.com/office/drawing/2014/main" id="{F4950FD7-1A26-4DB7-989D-FC1BC8795F9F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1" name="Sun 1260">
              <a:extLst>
                <a:ext uri="{FF2B5EF4-FFF2-40B4-BE49-F238E27FC236}">
                  <a16:creationId xmlns:a16="http://schemas.microsoft.com/office/drawing/2014/main" id="{FBE4193A-B636-4DB5-9101-8BBB520C87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2" name="Oval 1261">
              <a:extLst>
                <a:ext uri="{FF2B5EF4-FFF2-40B4-BE49-F238E27FC236}">
                  <a16:creationId xmlns:a16="http://schemas.microsoft.com/office/drawing/2014/main" id="{1DE8A5B5-8EDA-4F80-929C-1E3C538DB2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3" name="Group 1262">
            <a:extLst>
              <a:ext uri="{FF2B5EF4-FFF2-40B4-BE49-F238E27FC236}">
                <a16:creationId xmlns:a16="http://schemas.microsoft.com/office/drawing/2014/main" id="{5A2F942F-327D-4E08-8936-0DD97FE16FEC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4" name="Sun 1263">
              <a:extLst>
                <a:ext uri="{FF2B5EF4-FFF2-40B4-BE49-F238E27FC236}">
                  <a16:creationId xmlns:a16="http://schemas.microsoft.com/office/drawing/2014/main" id="{6A2A8FCF-1E7A-4A0A-A251-0AB3571BF4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5" name="Oval 1264">
              <a:extLst>
                <a:ext uri="{FF2B5EF4-FFF2-40B4-BE49-F238E27FC236}">
                  <a16:creationId xmlns:a16="http://schemas.microsoft.com/office/drawing/2014/main" id="{75A07947-DED8-4C87-B5DE-36596CF7B5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6" name="Group 1265">
            <a:extLst>
              <a:ext uri="{FF2B5EF4-FFF2-40B4-BE49-F238E27FC236}">
                <a16:creationId xmlns:a16="http://schemas.microsoft.com/office/drawing/2014/main" id="{D1269055-F26B-41A8-901D-D5892DD4887D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7" name="Sun 1266">
              <a:extLst>
                <a:ext uri="{FF2B5EF4-FFF2-40B4-BE49-F238E27FC236}">
                  <a16:creationId xmlns:a16="http://schemas.microsoft.com/office/drawing/2014/main" id="{FB251B0F-9551-42DC-B267-3F804FA752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8" name="Oval 1267">
              <a:extLst>
                <a:ext uri="{FF2B5EF4-FFF2-40B4-BE49-F238E27FC236}">
                  <a16:creationId xmlns:a16="http://schemas.microsoft.com/office/drawing/2014/main" id="{AF8AC8F7-56F9-4A6F-91E4-BEDD1409D0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9" name="Group 1268">
            <a:extLst>
              <a:ext uri="{FF2B5EF4-FFF2-40B4-BE49-F238E27FC236}">
                <a16:creationId xmlns:a16="http://schemas.microsoft.com/office/drawing/2014/main" id="{182976FE-F9A3-4649-8EEC-BBCD1711384B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0" name="Sun 1269">
              <a:extLst>
                <a:ext uri="{FF2B5EF4-FFF2-40B4-BE49-F238E27FC236}">
                  <a16:creationId xmlns:a16="http://schemas.microsoft.com/office/drawing/2014/main" id="{4E2F45C9-C4FD-426A-AC8B-B95FFE6C0A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1" name="Oval 1270">
              <a:extLst>
                <a:ext uri="{FF2B5EF4-FFF2-40B4-BE49-F238E27FC236}">
                  <a16:creationId xmlns:a16="http://schemas.microsoft.com/office/drawing/2014/main" id="{4EB701EC-FCF1-4E2D-8BF2-A061D88A17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2" name="Group 1271">
            <a:extLst>
              <a:ext uri="{FF2B5EF4-FFF2-40B4-BE49-F238E27FC236}">
                <a16:creationId xmlns:a16="http://schemas.microsoft.com/office/drawing/2014/main" id="{355127F2-A826-483A-916C-C2EF3E42D6A0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3" name="Sun 1272">
              <a:extLst>
                <a:ext uri="{FF2B5EF4-FFF2-40B4-BE49-F238E27FC236}">
                  <a16:creationId xmlns:a16="http://schemas.microsoft.com/office/drawing/2014/main" id="{D934FC09-30C2-4EA6-948B-9AA861C5E1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4" name="Oval 1273">
              <a:extLst>
                <a:ext uri="{FF2B5EF4-FFF2-40B4-BE49-F238E27FC236}">
                  <a16:creationId xmlns:a16="http://schemas.microsoft.com/office/drawing/2014/main" id="{1E2FAAF9-EA8C-43D5-9E10-D1BA65FF23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5" name="Group 1274">
            <a:extLst>
              <a:ext uri="{FF2B5EF4-FFF2-40B4-BE49-F238E27FC236}">
                <a16:creationId xmlns:a16="http://schemas.microsoft.com/office/drawing/2014/main" id="{E0F93A19-2E7E-4C24-972A-5036AEF4CEA9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6" name="Sun 1275">
              <a:extLst>
                <a:ext uri="{FF2B5EF4-FFF2-40B4-BE49-F238E27FC236}">
                  <a16:creationId xmlns:a16="http://schemas.microsoft.com/office/drawing/2014/main" id="{09C2F460-6A0F-4F80-8CEA-FB7B3BB968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7" name="Oval 1276">
              <a:extLst>
                <a:ext uri="{FF2B5EF4-FFF2-40B4-BE49-F238E27FC236}">
                  <a16:creationId xmlns:a16="http://schemas.microsoft.com/office/drawing/2014/main" id="{C9663D69-D16C-4502-9CE1-56A19F07C8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78" name="Group 1277">
            <a:extLst>
              <a:ext uri="{FF2B5EF4-FFF2-40B4-BE49-F238E27FC236}">
                <a16:creationId xmlns:a16="http://schemas.microsoft.com/office/drawing/2014/main" id="{1165A9FE-CD4F-46F0-8377-8C926C7A00E6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79" name="Sun 1278">
              <a:extLst>
                <a:ext uri="{FF2B5EF4-FFF2-40B4-BE49-F238E27FC236}">
                  <a16:creationId xmlns:a16="http://schemas.microsoft.com/office/drawing/2014/main" id="{FCFAF159-6BC9-4560-A711-D1B53258EE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0" name="Oval 1279">
              <a:extLst>
                <a:ext uri="{FF2B5EF4-FFF2-40B4-BE49-F238E27FC236}">
                  <a16:creationId xmlns:a16="http://schemas.microsoft.com/office/drawing/2014/main" id="{04C1E70D-66A2-4432-AE4F-4423BD4A5D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1" name="Group 1280">
            <a:extLst>
              <a:ext uri="{FF2B5EF4-FFF2-40B4-BE49-F238E27FC236}">
                <a16:creationId xmlns:a16="http://schemas.microsoft.com/office/drawing/2014/main" id="{A1E741E6-CE89-492E-A0BC-F1484EEF3091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2" name="Sun 1281">
              <a:extLst>
                <a:ext uri="{FF2B5EF4-FFF2-40B4-BE49-F238E27FC236}">
                  <a16:creationId xmlns:a16="http://schemas.microsoft.com/office/drawing/2014/main" id="{4699D6EA-9755-484C-8F7D-783FCE73AA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3" name="Oval 1282">
              <a:extLst>
                <a:ext uri="{FF2B5EF4-FFF2-40B4-BE49-F238E27FC236}">
                  <a16:creationId xmlns:a16="http://schemas.microsoft.com/office/drawing/2014/main" id="{CB69372F-3449-4AEB-A651-BE3D9D4265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4" name="Group 1283">
            <a:extLst>
              <a:ext uri="{FF2B5EF4-FFF2-40B4-BE49-F238E27FC236}">
                <a16:creationId xmlns:a16="http://schemas.microsoft.com/office/drawing/2014/main" id="{66EEEF62-7DF9-4F59-9B09-A2DBB725EE3E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5" name="Sun 1284">
              <a:extLst>
                <a:ext uri="{FF2B5EF4-FFF2-40B4-BE49-F238E27FC236}">
                  <a16:creationId xmlns:a16="http://schemas.microsoft.com/office/drawing/2014/main" id="{EB04500F-B02C-463E-9BFC-9412BEE1AB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6" name="Oval 1285">
              <a:extLst>
                <a:ext uri="{FF2B5EF4-FFF2-40B4-BE49-F238E27FC236}">
                  <a16:creationId xmlns:a16="http://schemas.microsoft.com/office/drawing/2014/main" id="{610FC5E8-2F09-44C8-B346-9C865DACD0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7" name="Group 1286">
            <a:extLst>
              <a:ext uri="{FF2B5EF4-FFF2-40B4-BE49-F238E27FC236}">
                <a16:creationId xmlns:a16="http://schemas.microsoft.com/office/drawing/2014/main" id="{A5A4681E-8A20-4290-826D-F5889F78A040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88" name="Sun 1287">
              <a:extLst>
                <a:ext uri="{FF2B5EF4-FFF2-40B4-BE49-F238E27FC236}">
                  <a16:creationId xmlns:a16="http://schemas.microsoft.com/office/drawing/2014/main" id="{28A92278-6A30-4E2D-9E69-B84FDB5053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9" name="Oval 1288">
              <a:extLst>
                <a:ext uri="{FF2B5EF4-FFF2-40B4-BE49-F238E27FC236}">
                  <a16:creationId xmlns:a16="http://schemas.microsoft.com/office/drawing/2014/main" id="{6C152A7E-0CFA-40EE-8779-9728192A62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0" name="Group 1289">
            <a:extLst>
              <a:ext uri="{FF2B5EF4-FFF2-40B4-BE49-F238E27FC236}">
                <a16:creationId xmlns:a16="http://schemas.microsoft.com/office/drawing/2014/main" id="{83ED6890-5EA1-49AA-BC7A-7A8A898B9633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1" name="Sun 1290">
              <a:extLst>
                <a:ext uri="{FF2B5EF4-FFF2-40B4-BE49-F238E27FC236}">
                  <a16:creationId xmlns:a16="http://schemas.microsoft.com/office/drawing/2014/main" id="{110D3C83-8E0E-4252-9C98-0B50F37AA4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2" name="Oval 1291">
              <a:extLst>
                <a:ext uri="{FF2B5EF4-FFF2-40B4-BE49-F238E27FC236}">
                  <a16:creationId xmlns:a16="http://schemas.microsoft.com/office/drawing/2014/main" id="{FAB62A22-EA66-4ED7-BFE4-2651902ADE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3" name="Group 1292">
            <a:extLst>
              <a:ext uri="{FF2B5EF4-FFF2-40B4-BE49-F238E27FC236}">
                <a16:creationId xmlns:a16="http://schemas.microsoft.com/office/drawing/2014/main" id="{E78E64FC-C3B7-4F2B-AC4C-D5A05F799B9F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4" name="Sun 1293">
              <a:extLst>
                <a:ext uri="{FF2B5EF4-FFF2-40B4-BE49-F238E27FC236}">
                  <a16:creationId xmlns:a16="http://schemas.microsoft.com/office/drawing/2014/main" id="{18B52A27-5FFD-4F55-B4A1-E13499ACB8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5" name="Oval 1294">
              <a:extLst>
                <a:ext uri="{FF2B5EF4-FFF2-40B4-BE49-F238E27FC236}">
                  <a16:creationId xmlns:a16="http://schemas.microsoft.com/office/drawing/2014/main" id="{ED86F013-FE35-4A2F-BE06-0C16D4BE67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6" name="Group 1295">
            <a:extLst>
              <a:ext uri="{FF2B5EF4-FFF2-40B4-BE49-F238E27FC236}">
                <a16:creationId xmlns:a16="http://schemas.microsoft.com/office/drawing/2014/main" id="{0B87006B-0B61-4F46-B8F5-BBE2083CE650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7" name="Sun 1296">
              <a:extLst>
                <a:ext uri="{FF2B5EF4-FFF2-40B4-BE49-F238E27FC236}">
                  <a16:creationId xmlns:a16="http://schemas.microsoft.com/office/drawing/2014/main" id="{70146B43-819B-419F-B78D-1B1DC48878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8" name="Oval 1297">
              <a:extLst>
                <a:ext uri="{FF2B5EF4-FFF2-40B4-BE49-F238E27FC236}">
                  <a16:creationId xmlns:a16="http://schemas.microsoft.com/office/drawing/2014/main" id="{4BF079AA-4C52-48CE-B159-DFA59783A7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9" name="Group 1298">
            <a:extLst>
              <a:ext uri="{FF2B5EF4-FFF2-40B4-BE49-F238E27FC236}">
                <a16:creationId xmlns:a16="http://schemas.microsoft.com/office/drawing/2014/main" id="{9DBAFE5D-D63C-4130-AAFD-C312DCFE2FE4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0" name="Sun 1299">
              <a:extLst>
                <a:ext uri="{FF2B5EF4-FFF2-40B4-BE49-F238E27FC236}">
                  <a16:creationId xmlns:a16="http://schemas.microsoft.com/office/drawing/2014/main" id="{0FF8D017-B076-40F4-8876-D4BC642FEF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1" name="Oval 1300">
              <a:extLst>
                <a:ext uri="{FF2B5EF4-FFF2-40B4-BE49-F238E27FC236}">
                  <a16:creationId xmlns:a16="http://schemas.microsoft.com/office/drawing/2014/main" id="{56CB542D-6A53-45F5-A3B4-96E8EEB669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2" name="Group 1301">
            <a:extLst>
              <a:ext uri="{FF2B5EF4-FFF2-40B4-BE49-F238E27FC236}">
                <a16:creationId xmlns:a16="http://schemas.microsoft.com/office/drawing/2014/main" id="{3045AB2F-7A89-4704-AEDC-BBC92CB8DBA1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3" name="Sun 1302">
              <a:extLst>
                <a:ext uri="{FF2B5EF4-FFF2-40B4-BE49-F238E27FC236}">
                  <a16:creationId xmlns:a16="http://schemas.microsoft.com/office/drawing/2014/main" id="{B3E274AC-D377-469C-9C9E-B62270FD22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4" name="Oval 1303">
              <a:extLst>
                <a:ext uri="{FF2B5EF4-FFF2-40B4-BE49-F238E27FC236}">
                  <a16:creationId xmlns:a16="http://schemas.microsoft.com/office/drawing/2014/main" id="{479221F4-CDA7-45A9-98F6-7317E7A74C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5" name="Group 1304">
            <a:extLst>
              <a:ext uri="{FF2B5EF4-FFF2-40B4-BE49-F238E27FC236}">
                <a16:creationId xmlns:a16="http://schemas.microsoft.com/office/drawing/2014/main" id="{AE07DD96-2DEF-4E19-8249-B7CA709F8605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6" name="Sun 1305">
              <a:extLst>
                <a:ext uri="{FF2B5EF4-FFF2-40B4-BE49-F238E27FC236}">
                  <a16:creationId xmlns:a16="http://schemas.microsoft.com/office/drawing/2014/main" id="{8022F7FF-15D1-41F7-B6ED-FE3D399640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7" name="Oval 1306">
              <a:extLst>
                <a:ext uri="{FF2B5EF4-FFF2-40B4-BE49-F238E27FC236}">
                  <a16:creationId xmlns:a16="http://schemas.microsoft.com/office/drawing/2014/main" id="{4CF5835F-EB25-4C12-8183-E9D8625445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8" name="Group 1307">
            <a:extLst>
              <a:ext uri="{FF2B5EF4-FFF2-40B4-BE49-F238E27FC236}">
                <a16:creationId xmlns:a16="http://schemas.microsoft.com/office/drawing/2014/main" id="{BA6FE866-A3FF-489B-BF6D-BFF3FC4F3515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09" name="Sun 1308">
              <a:extLst>
                <a:ext uri="{FF2B5EF4-FFF2-40B4-BE49-F238E27FC236}">
                  <a16:creationId xmlns:a16="http://schemas.microsoft.com/office/drawing/2014/main" id="{B7D78646-5F03-40EA-8EA8-2E626FE8CD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0" name="Oval 1309">
              <a:extLst>
                <a:ext uri="{FF2B5EF4-FFF2-40B4-BE49-F238E27FC236}">
                  <a16:creationId xmlns:a16="http://schemas.microsoft.com/office/drawing/2014/main" id="{C5BEEB8A-B084-45A4-9BF7-3DD7F86C12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1" name="Group 1310">
            <a:extLst>
              <a:ext uri="{FF2B5EF4-FFF2-40B4-BE49-F238E27FC236}">
                <a16:creationId xmlns:a16="http://schemas.microsoft.com/office/drawing/2014/main" id="{CB7E93E6-7590-4CB6-B448-29A4620958F3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2" name="Sun 1311">
              <a:extLst>
                <a:ext uri="{FF2B5EF4-FFF2-40B4-BE49-F238E27FC236}">
                  <a16:creationId xmlns:a16="http://schemas.microsoft.com/office/drawing/2014/main" id="{F1964A7C-DB03-4ADB-B5EE-14871D1361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3" name="Oval 1312">
              <a:extLst>
                <a:ext uri="{FF2B5EF4-FFF2-40B4-BE49-F238E27FC236}">
                  <a16:creationId xmlns:a16="http://schemas.microsoft.com/office/drawing/2014/main" id="{B7BF9F50-06D8-4F52-BF15-468A01B79D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4" name="Group 1313">
            <a:extLst>
              <a:ext uri="{FF2B5EF4-FFF2-40B4-BE49-F238E27FC236}">
                <a16:creationId xmlns:a16="http://schemas.microsoft.com/office/drawing/2014/main" id="{F25DE5DF-0AC2-49D7-87F8-35A5D12E60ED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5" name="Sun 1314">
              <a:extLst>
                <a:ext uri="{FF2B5EF4-FFF2-40B4-BE49-F238E27FC236}">
                  <a16:creationId xmlns:a16="http://schemas.microsoft.com/office/drawing/2014/main" id="{AC05673C-DFBD-41C6-9F63-8B34FE1056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6" name="Oval 1315">
              <a:extLst>
                <a:ext uri="{FF2B5EF4-FFF2-40B4-BE49-F238E27FC236}">
                  <a16:creationId xmlns:a16="http://schemas.microsoft.com/office/drawing/2014/main" id="{C9B092C6-7941-41E8-ABED-39879E5608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7" name="Group 1316">
            <a:extLst>
              <a:ext uri="{FF2B5EF4-FFF2-40B4-BE49-F238E27FC236}">
                <a16:creationId xmlns:a16="http://schemas.microsoft.com/office/drawing/2014/main" id="{34113A6D-FECB-46C7-B482-6599699AD272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18" name="Sun 1317">
              <a:extLst>
                <a:ext uri="{FF2B5EF4-FFF2-40B4-BE49-F238E27FC236}">
                  <a16:creationId xmlns:a16="http://schemas.microsoft.com/office/drawing/2014/main" id="{1E4591FC-7113-463D-B957-EB69E42F2B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9" name="Oval 1318">
              <a:extLst>
                <a:ext uri="{FF2B5EF4-FFF2-40B4-BE49-F238E27FC236}">
                  <a16:creationId xmlns:a16="http://schemas.microsoft.com/office/drawing/2014/main" id="{12E8319A-B603-4E81-A4A9-6E12B30352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0" name="Group 1319">
            <a:extLst>
              <a:ext uri="{FF2B5EF4-FFF2-40B4-BE49-F238E27FC236}">
                <a16:creationId xmlns:a16="http://schemas.microsoft.com/office/drawing/2014/main" id="{AD4157B9-D29C-418A-845C-53C5B10FF73F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1" name="Sun 1320">
              <a:extLst>
                <a:ext uri="{FF2B5EF4-FFF2-40B4-BE49-F238E27FC236}">
                  <a16:creationId xmlns:a16="http://schemas.microsoft.com/office/drawing/2014/main" id="{91CD1969-B1AD-4354-8BB3-767D9CB341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2" name="Oval 1321">
              <a:extLst>
                <a:ext uri="{FF2B5EF4-FFF2-40B4-BE49-F238E27FC236}">
                  <a16:creationId xmlns:a16="http://schemas.microsoft.com/office/drawing/2014/main" id="{5B979588-DBA0-43F1-8C59-2C060DF1BA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3" name="Group 1322">
            <a:extLst>
              <a:ext uri="{FF2B5EF4-FFF2-40B4-BE49-F238E27FC236}">
                <a16:creationId xmlns:a16="http://schemas.microsoft.com/office/drawing/2014/main" id="{EF0C25CC-69E4-4C58-9CA4-8FCA250799F6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4" name="Sun 1323">
              <a:extLst>
                <a:ext uri="{FF2B5EF4-FFF2-40B4-BE49-F238E27FC236}">
                  <a16:creationId xmlns:a16="http://schemas.microsoft.com/office/drawing/2014/main" id="{2746900F-67BF-4308-93EF-43738078A0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5" name="Oval 1324">
              <a:extLst>
                <a:ext uri="{FF2B5EF4-FFF2-40B4-BE49-F238E27FC236}">
                  <a16:creationId xmlns:a16="http://schemas.microsoft.com/office/drawing/2014/main" id="{DFA691EC-239A-49C1-9F57-44247B88D4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6" name="Group 1325">
            <a:extLst>
              <a:ext uri="{FF2B5EF4-FFF2-40B4-BE49-F238E27FC236}">
                <a16:creationId xmlns:a16="http://schemas.microsoft.com/office/drawing/2014/main" id="{C2C3A4BC-4A9F-47AB-9AE7-520B27CA810B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7" name="Sun 1326">
              <a:extLst>
                <a:ext uri="{FF2B5EF4-FFF2-40B4-BE49-F238E27FC236}">
                  <a16:creationId xmlns:a16="http://schemas.microsoft.com/office/drawing/2014/main" id="{B65DE87F-5E2F-42C5-BC7F-493141B4DD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8" name="Oval 1327">
              <a:extLst>
                <a:ext uri="{FF2B5EF4-FFF2-40B4-BE49-F238E27FC236}">
                  <a16:creationId xmlns:a16="http://schemas.microsoft.com/office/drawing/2014/main" id="{18D6A6E2-33F9-4CB4-A8A3-CEE9905CDB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9" name="Group 1328">
            <a:extLst>
              <a:ext uri="{FF2B5EF4-FFF2-40B4-BE49-F238E27FC236}">
                <a16:creationId xmlns:a16="http://schemas.microsoft.com/office/drawing/2014/main" id="{8977C897-04EE-4853-8CAD-71A10667CAAF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0" name="Sun 1329">
              <a:extLst>
                <a:ext uri="{FF2B5EF4-FFF2-40B4-BE49-F238E27FC236}">
                  <a16:creationId xmlns:a16="http://schemas.microsoft.com/office/drawing/2014/main" id="{B73931E2-1159-4C7B-A069-EDCA840B7E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1" name="Oval 1330">
              <a:extLst>
                <a:ext uri="{FF2B5EF4-FFF2-40B4-BE49-F238E27FC236}">
                  <a16:creationId xmlns:a16="http://schemas.microsoft.com/office/drawing/2014/main" id="{CEDA170A-EF6E-4436-869B-7B9A6C2E2C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2" name="Group 1331">
            <a:extLst>
              <a:ext uri="{FF2B5EF4-FFF2-40B4-BE49-F238E27FC236}">
                <a16:creationId xmlns:a16="http://schemas.microsoft.com/office/drawing/2014/main" id="{B233567C-50FB-42A8-8A0A-A7A3EFCC5915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3" name="Sun 1332">
              <a:extLst>
                <a:ext uri="{FF2B5EF4-FFF2-40B4-BE49-F238E27FC236}">
                  <a16:creationId xmlns:a16="http://schemas.microsoft.com/office/drawing/2014/main" id="{82F25FEA-5097-4D32-9600-05C0A6588B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4" name="Oval 1333">
              <a:extLst>
                <a:ext uri="{FF2B5EF4-FFF2-40B4-BE49-F238E27FC236}">
                  <a16:creationId xmlns:a16="http://schemas.microsoft.com/office/drawing/2014/main" id="{48FA05E0-8947-4A1E-8F71-6D51EF39F1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5" name="Group 1334">
            <a:extLst>
              <a:ext uri="{FF2B5EF4-FFF2-40B4-BE49-F238E27FC236}">
                <a16:creationId xmlns:a16="http://schemas.microsoft.com/office/drawing/2014/main" id="{EEB6A337-1CF2-4A4C-902D-5B5ED473B95C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6" name="Sun 1335">
              <a:extLst>
                <a:ext uri="{FF2B5EF4-FFF2-40B4-BE49-F238E27FC236}">
                  <a16:creationId xmlns:a16="http://schemas.microsoft.com/office/drawing/2014/main" id="{75A39376-6C2A-44D5-A149-554A2EF891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7" name="Oval 1336">
              <a:extLst>
                <a:ext uri="{FF2B5EF4-FFF2-40B4-BE49-F238E27FC236}">
                  <a16:creationId xmlns:a16="http://schemas.microsoft.com/office/drawing/2014/main" id="{5B5B3A76-DD57-4276-AFBC-2DDCE412E8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8" name="Group 1337">
            <a:extLst>
              <a:ext uri="{FF2B5EF4-FFF2-40B4-BE49-F238E27FC236}">
                <a16:creationId xmlns:a16="http://schemas.microsoft.com/office/drawing/2014/main" id="{E146A9F3-0EC5-4DD2-B579-E0E89169E9A1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39" name="Sun 1338">
              <a:extLst>
                <a:ext uri="{FF2B5EF4-FFF2-40B4-BE49-F238E27FC236}">
                  <a16:creationId xmlns:a16="http://schemas.microsoft.com/office/drawing/2014/main" id="{1C72AE5A-2ABF-441D-B4A3-C2A5F8396D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0" name="Oval 1339">
              <a:extLst>
                <a:ext uri="{FF2B5EF4-FFF2-40B4-BE49-F238E27FC236}">
                  <a16:creationId xmlns:a16="http://schemas.microsoft.com/office/drawing/2014/main" id="{F34FF358-E6A3-43E3-8CC4-291D2437AF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1" name="Group 1340">
            <a:extLst>
              <a:ext uri="{FF2B5EF4-FFF2-40B4-BE49-F238E27FC236}">
                <a16:creationId xmlns:a16="http://schemas.microsoft.com/office/drawing/2014/main" id="{CB983A82-48F6-45F1-8329-DEA2B50F724E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2" name="Sun 1341">
              <a:extLst>
                <a:ext uri="{FF2B5EF4-FFF2-40B4-BE49-F238E27FC236}">
                  <a16:creationId xmlns:a16="http://schemas.microsoft.com/office/drawing/2014/main" id="{A06DE726-4DE1-4E56-A142-DD6FF74145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3" name="Oval 1342">
              <a:extLst>
                <a:ext uri="{FF2B5EF4-FFF2-40B4-BE49-F238E27FC236}">
                  <a16:creationId xmlns:a16="http://schemas.microsoft.com/office/drawing/2014/main" id="{F9FD463A-88D1-41EE-A7D7-987415C81A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4" name="Group 1343">
            <a:extLst>
              <a:ext uri="{FF2B5EF4-FFF2-40B4-BE49-F238E27FC236}">
                <a16:creationId xmlns:a16="http://schemas.microsoft.com/office/drawing/2014/main" id="{C01060D4-C221-4AEA-818D-E971E806FEA4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5" name="Sun 1344">
              <a:extLst>
                <a:ext uri="{FF2B5EF4-FFF2-40B4-BE49-F238E27FC236}">
                  <a16:creationId xmlns:a16="http://schemas.microsoft.com/office/drawing/2014/main" id="{B0097D09-3AA9-41A7-9AC2-400EA14A01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6" name="Oval 1345">
              <a:extLst>
                <a:ext uri="{FF2B5EF4-FFF2-40B4-BE49-F238E27FC236}">
                  <a16:creationId xmlns:a16="http://schemas.microsoft.com/office/drawing/2014/main" id="{5FA30F4A-F66D-4F93-8B33-BF5EEFF316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7" name="Group 1346">
            <a:extLst>
              <a:ext uri="{FF2B5EF4-FFF2-40B4-BE49-F238E27FC236}">
                <a16:creationId xmlns:a16="http://schemas.microsoft.com/office/drawing/2014/main" id="{FCD15436-006A-487E-9661-EB3F2230637E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48" name="Sun 1347">
              <a:extLst>
                <a:ext uri="{FF2B5EF4-FFF2-40B4-BE49-F238E27FC236}">
                  <a16:creationId xmlns:a16="http://schemas.microsoft.com/office/drawing/2014/main" id="{EFCE6582-71DA-4565-AD54-4C5D94DC44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9" name="Oval 1348">
              <a:extLst>
                <a:ext uri="{FF2B5EF4-FFF2-40B4-BE49-F238E27FC236}">
                  <a16:creationId xmlns:a16="http://schemas.microsoft.com/office/drawing/2014/main" id="{A95C703B-6DFD-48D1-8F87-8F25405CD4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0" name="Group 1349">
            <a:extLst>
              <a:ext uri="{FF2B5EF4-FFF2-40B4-BE49-F238E27FC236}">
                <a16:creationId xmlns:a16="http://schemas.microsoft.com/office/drawing/2014/main" id="{FCBEC133-1E79-4AF5-9930-59C3AC73908C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1" name="Sun 1350">
              <a:extLst>
                <a:ext uri="{FF2B5EF4-FFF2-40B4-BE49-F238E27FC236}">
                  <a16:creationId xmlns:a16="http://schemas.microsoft.com/office/drawing/2014/main" id="{6AF3BA58-A4D0-4C95-AD8C-D5C7B59EE1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2" name="Oval 1351">
              <a:extLst>
                <a:ext uri="{FF2B5EF4-FFF2-40B4-BE49-F238E27FC236}">
                  <a16:creationId xmlns:a16="http://schemas.microsoft.com/office/drawing/2014/main" id="{8460C86D-DFD7-4FEC-B227-40CB099433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3" name="Group 1352">
            <a:extLst>
              <a:ext uri="{FF2B5EF4-FFF2-40B4-BE49-F238E27FC236}">
                <a16:creationId xmlns:a16="http://schemas.microsoft.com/office/drawing/2014/main" id="{0AED7BCE-604D-47CE-B6DD-CD7D2CEF6CD9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4" name="Sun 1353">
              <a:extLst>
                <a:ext uri="{FF2B5EF4-FFF2-40B4-BE49-F238E27FC236}">
                  <a16:creationId xmlns:a16="http://schemas.microsoft.com/office/drawing/2014/main" id="{26734DA9-AD03-4A2C-8D0B-3EF8CC03CF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5" name="Oval 1354">
              <a:extLst>
                <a:ext uri="{FF2B5EF4-FFF2-40B4-BE49-F238E27FC236}">
                  <a16:creationId xmlns:a16="http://schemas.microsoft.com/office/drawing/2014/main" id="{CE6551EC-2661-464A-AFAA-BFB2FA6FF9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6" name="Group 1355">
            <a:extLst>
              <a:ext uri="{FF2B5EF4-FFF2-40B4-BE49-F238E27FC236}">
                <a16:creationId xmlns:a16="http://schemas.microsoft.com/office/drawing/2014/main" id="{FCE12EF2-3AFA-4483-8426-7E03B692C04E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7" name="Sun 1356">
              <a:extLst>
                <a:ext uri="{FF2B5EF4-FFF2-40B4-BE49-F238E27FC236}">
                  <a16:creationId xmlns:a16="http://schemas.microsoft.com/office/drawing/2014/main" id="{ED14EC4A-60F0-4CD0-840D-E4DDDE95C3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8" name="Oval 1357">
              <a:extLst>
                <a:ext uri="{FF2B5EF4-FFF2-40B4-BE49-F238E27FC236}">
                  <a16:creationId xmlns:a16="http://schemas.microsoft.com/office/drawing/2014/main" id="{B76E85DC-86CA-4314-B59E-7313CEB64E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9" name="Group 1358">
            <a:extLst>
              <a:ext uri="{FF2B5EF4-FFF2-40B4-BE49-F238E27FC236}">
                <a16:creationId xmlns:a16="http://schemas.microsoft.com/office/drawing/2014/main" id="{9725580E-C3DD-45FA-8FC9-DD6FE29EA8BE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0" name="Sun 1359">
              <a:extLst>
                <a:ext uri="{FF2B5EF4-FFF2-40B4-BE49-F238E27FC236}">
                  <a16:creationId xmlns:a16="http://schemas.microsoft.com/office/drawing/2014/main" id="{E2B2E422-0BD7-4C35-9EC7-133BF0E016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1" name="Oval 1360">
              <a:extLst>
                <a:ext uri="{FF2B5EF4-FFF2-40B4-BE49-F238E27FC236}">
                  <a16:creationId xmlns:a16="http://schemas.microsoft.com/office/drawing/2014/main" id="{29261184-9232-48CB-BEF4-4C2CB70180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2" name="Group 1361">
            <a:extLst>
              <a:ext uri="{FF2B5EF4-FFF2-40B4-BE49-F238E27FC236}">
                <a16:creationId xmlns:a16="http://schemas.microsoft.com/office/drawing/2014/main" id="{FD7C290A-55A4-454F-8E01-7D3B22ED463E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3" name="Sun 1362">
              <a:extLst>
                <a:ext uri="{FF2B5EF4-FFF2-40B4-BE49-F238E27FC236}">
                  <a16:creationId xmlns:a16="http://schemas.microsoft.com/office/drawing/2014/main" id="{E5E40AA3-932D-4AC4-9D2D-6C04BEE119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4" name="Oval 1363">
              <a:extLst>
                <a:ext uri="{FF2B5EF4-FFF2-40B4-BE49-F238E27FC236}">
                  <a16:creationId xmlns:a16="http://schemas.microsoft.com/office/drawing/2014/main" id="{8714BEA3-EFFA-4060-A1FF-7314A591E3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5" name="Group 1364">
            <a:extLst>
              <a:ext uri="{FF2B5EF4-FFF2-40B4-BE49-F238E27FC236}">
                <a16:creationId xmlns:a16="http://schemas.microsoft.com/office/drawing/2014/main" id="{9DDDF4D3-8149-4642-9F37-74A7ED4DCF9F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66" name="Sun 1365">
              <a:extLst>
                <a:ext uri="{FF2B5EF4-FFF2-40B4-BE49-F238E27FC236}">
                  <a16:creationId xmlns:a16="http://schemas.microsoft.com/office/drawing/2014/main" id="{AB44C68D-6394-40E2-911F-1366948B8F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7" name="Oval 1366">
              <a:extLst>
                <a:ext uri="{FF2B5EF4-FFF2-40B4-BE49-F238E27FC236}">
                  <a16:creationId xmlns:a16="http://schemas.microsoft.com/office/drawing/2014/main" id="{BA9284F3-BB7F-4CDD-ABA0-A70009A740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1" name="Group 1370">
            <a:extLst>
              <a:ext uri="{FF2B5EF4-FFF2-40B4-BE49-F238E27FC236}">
                <a16:creationId xmlns:a16="http://schemas.microsoft.com/office/drawing/2014/main" id="{F672B5FE-1B22-41DA-BD5E-5EF39FD084CA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2" name="Sun 1371">
              <a:extLst>
                <a:ext uri="{FF2B5EF4-FFF2-40B4-BE49-F238E27FC236}">
                  <a16:creationId xmlns:a16="http://schemas.microsoft.com/office/drawing/2014/main" id="{E4B65D00-C183-455D-A1A8-834356EF34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3" name="Oval 1372">
              <a:extLst>
                <a:ext uri="{FF2B5EF4-FFF2-40B4-BE49-F238E27FC236}">
                  <a16:creationId xmlns:a16="http://schemas.microsoft.com/office/drawing/2014/main" id="{C48130A4-6BE5-49F8-98CA-5BB50CE69C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4" name="Group 1373">
            <a:extLst>
              <a:ext uri="{FF2B5EF4-FFF2-40B4-BE49-F238E27FC236}">
                <a16:creationId xmlns:a16="http://schemas.microsoft.com/office/drawing/2014/main" id="{E0BACBE9-C059-4AD7-A9A3-358BCB8EDE7B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5" name="Sun 1374">
              <a:extLst>
                <a:ext uri="{FF2B5EF4-FFF2-40B4-BE49-F238E27FC236}">
                  <a16:creationId xmlns:a16="http://schemas.microsoft.com/office/drawing/2014/main" id="{7A731748-AFAA-4539-9691-2E864733B4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6" name="Oval 1375">
              <a:extLst>
                <a:ext uri="{FF2B5EF4-FFF2-40B4-BE49-F238E27FC236}">
                  <a16:creationId xmlns:a16="http://schemas.microsoft.com/office/drawing/2014/main" id="{D6D8AABE-28F3-41E7-AD96-19E0FA005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7" name="Group 1376">
            <a:extLst>
              <a:ext uri="{FF2B5EF4-FFF2-40B4-BE49-F238E27FC236}">
                <a16:creationId xmlns:a16="http://schemas.microsoft.com/office/drawing/2014/main" id="{265EB1B1-67C2-4283-89BF-104940FC1695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78" name="Sun 1377">
              <a:extLst>
                <a:ext uri="{FF2B5EF4-FFF2-40B4-BE49-F238E27FC236}">
                  <a16:creationId xmlns:a16="http://schemas.microsoft.com/office/drawing/2014/main" id="{A96D86FE-BD13-4DF3-999F-D6C54D6FEB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9" name="Oval 1378">
              <a:extLst>
                <a:ext uri="{FF2B5EF4-FFF2-40B4-BE49-F238E27FC236}">
                  <a16:creationId xmlns:a16="http://schemas.microsoft.com/office/drawing/2014/main" id="{EBC74AE4-2C1B-41BF-99CB-ABF088DBC7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0" name="Group 1379">
            <a:extLst>
              <a:ext uri="{FF2B5EF4-FFF2-40B4-BE49-F238E27FC236}">
                <a16:creationId xmlns:a16="http://schemas.microsoft.com/office/drawing/2014/main" id="{86F808B1-D2E2-4E92-B449-C98277EF4BE9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1" name="Sun 1380">
              <a:extLst>
                <a:ext uri="{FF2B5EF4-FFF2-40B4-BE49-F238E27FC236}">
                  <a16:creationId xmlns:a16="http://schemas.microsoft.com/office/drawing/2014/main" id="{48219CC9-55DA-46BF-BE25-67C76BB9E7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2" name="Oval 1381">
              <a:extLst>
                <a:ext uri="{FF2B5EF4-FFF2-40B4-BE49-F238E27FC236}">
                  <a16:creationId xmlns:a16="http://schemas.microsoft.com/office/drawing/2014/main" id="{7E7B70BD-29E9-4730-BB8D-E10206EF9F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3" name="Group 1382">
            <a:extLst>
              <a:ext uri="{FF2B5EF4-FFF2-40B4-BE49-F238E27FC236}">
                <a16:creationId xmlns:a16="http://schemas.microsoft.com/office/drawing/2014/main" id="{00675B84-B3BF-40C8-9D1C-6CBE8EA9C706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4" name="Sun 1383">
              <a:extLst>
                <a:ext uri="{FF2B5EF4-FFF2-40B4-BE49-F238E27FC236}">
                  <a16:creationId xmlns:a16="http://schemas.microsoft.com/office/drawing/2014/main" id="{E065BB35-F95F-4BB1-B4CA-B80F4C4BA6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5" name="Oval 1384">
              <a:extLst>
                <a:ext uri="{FF2B5EF4-FFF2-40B4-BE49-F238E27FC236}">
                  <a16:creationId xmlns:a16="http://schemas.microsoft.com/office/drawing/2014/main" id="{19EEBE9C-EB45-4039-ABB4-38EE3CC695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6" name="Group 1385">
            <a:extLst>
              <a:ext uri="{FF2B5EF4-FFF2-40B4-BE49-F238E27FC236}">
                <a16:creationId xmlns:a16="http://schemas.microsoft.com/office/drawing/2014/main" id="{C4B9792C-A446-4869-B1A5-FCD3BA87EF13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7" name="Sun 1386">
              <a:extLst>
                <a:ext uri="{FF2B5EF4-FFF2-40B4-BE49-F238E27FC236}">
                  <a16:creationId xmlns:a16="http://schemas.microsoft.com/office/drawing/2014/main" id="{BDC81C18-F71C-484E-BC2C-341489B791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8" name="Oval 1387">
              <a:extLst>
                <a:ext uri="{FF2B5EF4-FFF2-40B4-BE49-F238E27FC236}">
                  <a16:creationId xmlns:a16="http://schemas.microsoft.com/office/drawing/2014/main" id="{C8C6C6BC-AD31-4934-93D0-9A9AA47DC3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9" name="Group 1388">
            <a:extLst>
              <a:ext uri="{FF2B5EF4-FFF2-40B4-BE49-F238E27FC236}">
                <a16:creationId xmlns:a16="http://schemas.microsoft.com/office/drawing/2014/main" id="{9E0F9B8C-3176-47E5-AF24-B4C62276BCF1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0" name="Sun 1389">
              <a:extLst>
                <a:ext uri="{FF2B5EF4-FFF2-40B4-BE49-F238E27FC236}">
                  <a16:creationId xmlns:a16="http://schemas.microsoft.com/office/drawing/2014/main" id="{E0FD7EA7-89DA-41D7-AFD7-9723B0B208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1" name="Oval 1390">
              <a:extLst>
                <a:ext uri="{FF2B5EF4-FFF2-40B4-BE49-F238E27FC236}">
                  <a16:creationId xmlns:a16="http://schemas.microsoft.com/office/drawing/2014/main" id="{0930229A-9D81-40C6-A9A1-473DBF1C3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2" name="Group 1391">
            <a:extLst>
              <a:ext uri="{FF2B5EF4-FFF2-40B4-BE49-F238E27FC236}">
                <a16:creationId xmlns:a16="http://schemas.microsoft.com/office/drawing/2014/main" id="{3F5427F1-0B6D-4C63-A187-27404995F868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3" name="Sun 1392">
              <a:extLst>
                <a:ext uri="{FF2B5EF4-FFF2-40B4-BE49-F238E27FC236}">
                  <a16:creationId xmlns:a16="http://schemas.microsoft.com/office/drawing/2014/main" id="{14E9C3DC-107B-4AB8-AD32-8F451E42AF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4" name="Oval 1393">
              <a:extLst>
                <a:ext uri="{FF2B5EF4-FFF2-40B4-BE49-F238E27FC236}">
                  <a16:creationId xmlns:a16="http://schemas.microsoft.com/office/drawing/2014/main" id="{A8D21EEE-B9B7-4595-A1D1-626E82BE71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5" name="Group 1394">
            <a:extLst>
              <a:ext uri="{FF2B5EF4-FFF2-40B4-BE49-F238E27FC236}">
                <a16:creationId xmlns:a16="http://schemas.microsoft.com/office/drawing/2014/main" id="{82648803-A7B1-49D5-9A52-78B8F98ED6CD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6" name="Sun 1395">
              <a:extLst>
                <a:ext uri="{FF2B5EF4-FFF2-40B4-BE49-F238E27FC236}">
                  <a16:creationId xmlns:a16="http://schemas.microsoft.com/office/drawing/2014/main" id="{20BAFF41-9AA9-4BFB-B7CF-72F294889C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7" name="Oval 1396">
              <a:extLst>
                <a:ext uri="{FF2B5EF4-FFF2-40B4-BE49-F238E27FC236}">
                  <a16:creationId xmlns:a16="http://schemas.microsoft.com/office/drawing/2014/main" id="{D0FFDDEB-D35E-40B4-A4FC-9A6C502711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23D97B0B-32CF-44F7-8348-9482CF35DA1B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99" name="Sun 1398">
              <a:extLst>
                <a:ext uri="{FF2B5EF4-FFF2-40B4-BE49-F238E27FC236}">
                  <a16:creationId xmlns:a16="http://schemas.microsoft.com/office/drawing/2014/main" id="{B102E5E1-ED81-44FF-93B3-0A3AC31DB3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0" name="Oval 1399">
              <a:extLst>
                <a:ext uri="{FF2B5EF4-FFF2-40B4-BE49-F238E27FC236}">
                  <a16:creationId xmlns:a16="http://schemas.microsoft.com/office/drawing/2014/main" id="{9FA1E9CD-719B-49E6-B2F8-93F42B3618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1" name="Group 1400">
            <a:extLst>
              <a:ext uri="{FF2B5EF4-FFF2-40B4-BE49-F238E27FC236}">
                <a16:creationId xmlns:a16="http://schemas.microsoft.com/office/drawing/2014/main" id="{9E88BCAC-C539-4B08-B7DC-36481C1F1BA2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2" name="Sun 1401">
              <a:extLst>
                <a:ext uri="{FF2B5EF4-FFF2-40B4-BE49-F238E27FC236}">
                  <a16:creationId xmlns:a16="http://schemas.microsoft.com/office/drawing/2014/main" id="{9F775D06-DE24-4421-9B2A-F861370DFE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3" name="Oval 1402">
              <a:extLst>
                <a:ext uri="{FF2B5EF4-FFF2-40B4-BE49-F238E27FC236}">
                  <a16:creationId xmlns:a16="http://schemas.microsoft.com/office/drawing/2014/main" id="{776B687A-EBEA-4331-A188-7ADFFD94EA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4" name="Group 1403">
            <a:extLst>
              <a:ext uri="{FF2B5EF4-FFF2-40B4-BE49-F238E27FC236}">
                <a16:creationId xmlns:a16="http://schemas.microsoft.com/office/drawing/2014/main" id="{7FE0E622-A684-49A9-A8BB-E1E9272DF47B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5" name="Sun 1404">
              <a:extLst>
                <a:ext uri="{FF2B5EF4-FFF2-40B4-BE49-F238E27FC236}">
                  <a16:creationId xmlns:a16="http://schemas.microsoft.com/office/drawing/2014/main" id="{35C044F7-566C-44F6-80F7-99444BA2E6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6" name="Oval 1405">
              <a:extLst>
                <a:ext uri="{FF2B5EF4-FFF2-40B4-BE49-F238E27FC236}">
                  <a16:creationId xmlns:a16="http://schemas.microsoft.com/office/drawing/2014/main" id="{B19D4B1B-2CAD-44E4-94F7-574CFDD9C5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7" name="Group 1406">
            <a:extLst>
              <a:ext uri="{FF2B5EF4-FFF2-40B4-BE49-F238E27FC236}">
                <a16:creationId xmlns:a16="http://schemas.microsoft.com/office/drawing/2014/main" id="{A728AB02-CD10-4F55-9EAC-F4152DC33F0D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08" name="Sun 1407">
              <a:extLst>
                <a:ext uri="{FF2B5EF4-FFF2-40B4-BE49-F238E27FC236}">
                  <a16:creationId xmlns:a16="http://schemas.microsoft.com/office/drawing/2014/main" id="{91C272CD-2366-4EA4-BF93-8AA8EA3D0F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9" name="Oval 1408">
              <a:extLst>
                <a:ext uri="{FF2B5EF4-FFF2-40B4-BE49-F238E27FC236}">
                  <a16:creationId xmlns:a16="http://schemas.microsoft.com/office/drawing/2014/main" id="{8009AADC-3E08-47C9-92AF-9552FDEA4C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0" name="Group 1409">
            <a:extLst>
              <a:ext uri="{FF2B5EF4-FFF2-40B4-BE49-F238E27FC236}">
                <a16:creationId xmlns:a16="http://schemas.microsoft.com/office/drawing/2014/main" id="{D369E08D-3326-4C27-9C58-A7F6CE0C3B80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1" name="Sun 1410">
              <a:extLst>
                <a:ext uri="{FF2B5EF4-FFF2-40B4-BE49-F238E27FC236}">
                  <a16:creationId xmlns:a16="http://schemas.microsoft.com/office/drawing/2014/main" id="{7AF92818-81EC-4DE8-8D0E-E1975B5EC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2" name="Oval 1411">
              <a:extLst>
                <a:ext uri="{FF2B5EF4-FFF2-40B4-BE49-F238E27FC236}">
                  <a16:creationId xmlns:a16="http://schemas.microsoft.com/office/drawing/2014/main" id="{D189C433-57DC-48C7-82BF-E8977C8092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3" name="Group 1412">
            <a:extLst>
              <a:ext uri="{FF2B5EF4-FFF2-40B4-BE49-F238E27FC236}">
                <a16:creationId xmlns:a16="http://schemas.microsoft.com/office/drawing/2014/main" id="{03026D63-F691-4B49-91E9-322907BABFB0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4" name="Sun 1413">
              <a:extLst>
                <a:ext uri="{FF2B5EF4-FFF2-40B4-BE49-F238E27FC236}">
                  <a16:creationId xmlns:a16="http://schemas.microsoft.com/office/drawing/2014/main" id="{7A067B4C-CCE6-453E-BC35-EA46544C69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5" name="Oval 1414">
              <a:extLst>
                <a:ext uri="{FF2B5EF4-FFF2-40B4-BE49-F238E27FC236}">
                  <a16:creationId xmlns:a16="http://schemas.microsoft.com/office/drawing/2014/main" id="{4FFC9987-E939-4ED6-8D6B-C42DA30C10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6" name="Group 1415">
            <a:extLst>
              <a:ext uri="{FF2B5EF4-FFF2-40B4-BE49-F238E27FC236}">
                <a16:creationId xmlns:a16="http://schemas.microsoft.com/office/drawing/2014/main" id="{D3593290-034B-42C2-85A5-308C0125478C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7" name="Sun 1416">
              <a:extLst>
                <a:ext uri="{FF2B5EF4-FFF2-40B4-BE49-F238E27FC236}">
                  <a16:creationId xmlns:a16="http://schemas.microsoft.com/office/drawing/2014/main" id="{A44E99B3-2C3F-47B7-B56E-28DFE7DB7D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8" name="Oval 1417">
              <a:extLst>
                <a:ext uri="{FF2B5EF4-FFF2-40B4-BE49-F238E27FC236}">
                  <a16:creationId xmlns:a16="http://schemas.microsoft.com/office/drawing/2014/main" id="{04C6A3EF-BC81-4E0B-889C-92BDB12E99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9" name="Group 1418">
            <a:extLst>
              <a:ext uri="{FF2B5EF4-FFF2-40B4-BE49-F238E27FC236}">
                <a16:creationId xmlns:a16="http://schemas.microsoft.com/office/drawing/2014/main" id="{40EBAE8D-62A0-4429-8525-910B89AC373E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0" name="Sun 1419">
              <a:extLst>
                <a:ext uri="{FF2B5EF4-FFF2-40B4-BE49-F238E27FC236}">
                  <a16:creationId xmlns:a16="http://schemas.microsoft.com/office/drawing/2014/main" id="{A39C43EE-1698-4E4B-8907-993BEE2D81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1" name="Oval 1420">
              <a:extLst>
                <a:ext uri="{FF2B5EF4-FFF2-40B4-BE49-F238E27FC236}">
                  <a16:creationId xmlns:a16="http://schemas.microsoft.com/office/drawing/2014/main" id="{317C2536-0863-4166-99C7-EA86730031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2" name="Group 1421">
            <a:extLst>
              <a:ext uri="{FF2B5EF4-FFF2-40B4-BE49-F238E27FC236}">
                <a16:creationId xmlns:a16="http://schemas.microsoft.com/office/drawing/2014/main" id="{3477E06C-4987-472F-9154-1B4D37C77D38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3" name="Sun 1422">
              <a:extLst>
                <a:ext uri="{FF2B5EF4-FFF2-40B4-BE49-F238E27FC236}">
                  <a16:creationId xmlns:a16="http://schemas.microsoft.com/office/drawing/2014/main" id="{411A1189-F023-47DE-ABB6-43D94592A6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4" name="Oval 1423">
              <a:extLst>
                <a:ext uri="{FF2B5EF4-FFF2-40B4-BE49-F238E27FC236}">
                  <a16:creationId xmlns:a16="http://schemas.microsoft.com/office/drawing/2014/main" id="{AE5EDF55-9108-4223-84D5-B578CFDED9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5" name="Group 1424">
            <a:extLst>
              <a:ext uri="{FF2B5EF4-FFF2-40B4-BE49-F238E27FC236}">
                <a16:creationId xmlns:a16="http://schemas.microsoft.com/office/drawing/2014/main" id="{50DBA599-5B93-44BE-B1AC-247299CA53C4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6" name="Sun 1425">
              <a:extLst>
                <a:ext uri="{FF2B5EF4-FFF2-40B4-BE49-F238E27FC236}">
                  <a16:creationId xmlns:a16="http://schemas.microsoft.com/office/drawing/2014/main" id="{CC7EE1D7-7192-4AF4-AF9F-CF5CE15D64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7" name="Oval 1426">
              <a:extLst>
                <a:ext uri="{FF2B5EF4-FFF2-40B4-BE49-F238E27FC236}">
                  <a16:creationId xmlns:a16="http://schemas.microsoft.com/office/drawing/2014/main" id="{3190E523-554B-441C-87D5-D4DD5753AB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28" name="Group 1427">
            <a:extLst>
              <a:ext uri="{FF2B5EF4-FFF2-40B4-BE49-F238E27FC236}">
                <a16:creationId xmlns:a16="http://schemas.microsoft.com/office/drawing/2014/main" id="{0956364D-4AFF-4580-A378-723E7900897B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29" name="Sun 1428">
              <a:extLst>
                <a:ext uri="{FF2B5EF4-FFF2-40B4-BE49-F238E27FC236}">
                  <a16:creationId xmlns:a16="http://schemas.microsoft.com/office/drawing/2014/main" id="{F9F27103-AE93-4B2F-9A6F-7DAE788E1E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0" name="Oval 1429">
              <a:extLst>
                <a:ext uri="{FF2B5EF4-FFF2-40B4-BE49-F238E27FC236}">
                  <a16:creationId xmlns:a16="http://schemas.microsoft.com/office/drawing/2014/main" id="{CD6FF50B-8649-4F1F-8E26-D193262C22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1" name="Group 1430">
            <a:extLst>
              <a:ext uri="{FF2B5EF4-FFF2-40B4-BE49-F238E27FC236}">
                <a16:creationId xmlns:a16="http://schemas.microsoft.com/office/drawing/2014/main" id="{122347C5-BB66-404A-89F2-7071E0FA6922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2" name="Sun 1431">
              <a:extLst>
                <a:ext uri="{FF2B5EF4-FFF2-40B4-BE49-F238E27FC236}">
                  <a16:creationId xmlns:a16="http://schemas.microsoft.com/office/drawing/2014/main" id="{2564FE55-B989-4BD4-91C4-C5213C3187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3" name="Oval 1432">
              <a:extLst>
                <a:ext uri="{FF2B5EF4-FFF2-40B4-BE49-F238E27FC236}">
                  <a16:creationId xmlns:a16="http://schemas.microsoft.com/office/drawing/2014/main" id="{7C9C3EB3-6835-4C4C-BC9E-3CB0C39906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4" name="Group 1433">
            <a:extLst>
              <a:ext uri="{FF2B5EF4-FFF2-40B4-BE49-F238E27FC236}">
                <a16:creationId xmlns:a16="http://schemas.microsoft.com/office/drawing/2014/main" id="{6825937E-0064-4B79-B1AF-68BF14AEF3AE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5" name="Sun 1434">
              <a:extLst>
                <a:ext uri="{FF2B5EF4-FFF2-40B4-BE49-F238E27FC236}">
                  <a16:creationId xmlns:a16="http://schemas.microsoft.com/office/drawing/2014/main" id="{E42ABFFD-B245-4D38-B1E0-11625AC490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6" name="Oval 1435">
              <a:extLst>
                <a:ext uri="{FF2B5EF4-FFF2-40B4-BE49-F238E27FC236}">
                  <a16:creationId xmlns:a16="http://schemas.microsoft.com/office/drawing/2014/main" id="{130C5E3D-94AD-496E-88CC-B55F4B1170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7" name="Group 1436">
            <a:extLst>
              <a:ext uri="{FF2B5EF4-FFF2-40B4-BE49-F238E27FC236}">
                <a16:creationId xmlns:a16="http://schemas.microsoft.com/office/drawing/2014/main" id="{E47D395E-8AE4-40D0-9464-982D411CBE5E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38" name="Sun 1437">
              <a:extLst>
                <a:ext uri="{FF2B5EF4-FFF2-40B4-BE49-F238E27FC236}">
                  <a16:creationId xmlns:a16="http://schemas.microsoft.com/office/drawing/2014/main" id="{E347D8E8-B202-44B0-BC64-9867F4F9AC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9" name="Oval 1438">
              <a:extLst>
                <a:ext uri="{FF2B5EF4-FFF2-40B4-BE49-F238E27FC236}">
                  <a16:creationId xmlns:a16="http://schemas.microsoft.com/office/drawing/2014/main" id="{FDE08317-BC00-4469-A4FA-3C1A1DEC1F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0" name="Group 1439">
            <a:extLst>
              <a:ext uri="{FF2B5EF4-FFF2-40B4-BE49-F238E27FC236}">
                <a16:creationId xmlns:a16="http://schemas.microsoft.com/office/drawing/2014/main" id="{49914D35-94E7-4F57-B98A-AC97E39CF779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1" name="Sun 1440">
              <a:extLst>
                <a:ext uri="{FF2B5EF4-FFF2-40B4-BE49-F238E27FC236}">
                  <a16:creationId xmlns:a16="http://schemas.microsoft.com/office/drawing/2014/main" id="{40FC7CC1-B56B-42D2-8A75-09E377774B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2" name="Oval 1441">
              <a:extLst>
                <a:ext uri="{FF2B5EF4-FFF2-40B4-BE49-F238E27FC236}">
                  <a16:creationId xmlns:a16="http://schemas.microsoft.com/office/drawing/2014/main" id="{E83AA71D-A9E1-43B6-8CC5-AB2D38DBB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3" name="Group 1442">
            <a:extLst>
              <a:ext uri="{FF2B5EF4-FFF2-40B4-BE49-F238E27FC236}">
                <a16:creationId xmlns:a16="http://schemas.microsoft.com/office/drawing/2014/main" id="{8D589119-F32D-403E-B0EA-3ADDBD140FB7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4" name="Sun 1443">
              <a:extLst>
                <a:ext uri="{FF2B5EF4-FFF2-40B4-BE49-F238E27FC236}">
                  <a16:creationId xmlns:a16="http://schemas.microsoft.com/office/drawing/2014/main" id="{5BD5E332-4663-4481-896B-93B7592CC7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5" name="Oval 1444">
              <a:extLst>
                <a:ext uri="{FF2B5EF4-FFF2-40B4-BE49-F238E27FC236}">
                  <a16:creationId xmlns:a16="http://schemas.microsoft.com/office/drawing/2014/main" id="{8F181BD4-6E97-4DA5-AD26-39FB98105D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6" name="Group 1445">
            <a:extLst>
              <a:ext uri="{FF2B5EF4-FFF2-40B4-BE49-F238E27FC236}">
                <a16:creationId xmlns:a16="http://schemas.microsoft.com/office/drawing/2014/main" id="{BDF825E3-6ED2-4993-AAF6-55CF47FC9C41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7" name="Sun 1446">
              <a:extLst>
                <a:ext uri="{FF2B5EF4-FFF2-40B4-BE49-F238E27FC236}">
                  <a16:creationId xmlns:a16="http://schemas.microsoft.com/office/drawing/2014/main" id="{8F9A6485-F24C-452C-B337-6711677575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8" name="Oval 1447">
              <a:extLst>
                <a:ext uri="{FF2B5EF4-FFF2-40B4-BE49-F238E27FC236}">
                  <a16:creationId xmlns:a16="http://schemas.microsoft.com/office/drawing/2014/main" id="{8B590495-7B61-41C3-B278-EB4957FEC6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9" name="Group 1448">
            <a:extLst>
              <a:ext uri="{FF2B5EF4-FFF2-40B4-BE49-F238E27FC236}">
                <a16:creationId xmlns:a16="http://schemas.microsoft.com/office/drawing/2014/main" id="{A08E8941-D51A-437B-88C2-2B5B230250D4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0" name="Sun 1449">
              <a:extLst>
                <a:ext uri="{FF2B5EF4-FFF2-40B4-BE49-F238E27FC236}">
                  <a16:creationId xmlns:a16="http://schemas.microsoft.com/office/drawing/2014/main" id="{33A1D9D9-84AB-4FB2-AEA4-56A98C2785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1" name="Oval 1450">
              <a:extLst>
                <a:ext uri="{FF2B5EF4-FFF2-40B4-BE49-F238E27FC236}">
                  <a16:creationId xmlns:a16="http://schemas.microsoft.com/office/drawing/2014/main" id="{2E45937D-65AD-45CB-8728-BB0989AB98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2" name="Group 1451">
            <a:extLst>
              <a:ext uri="{FF2B5EF4-FFF2-40B4-BE49-F238E27FC236}">
                <a16:creationId xmlns:a16="http://schemas.microsoft.com/office/drawing/2014/main" id="{C89266B5-87F9-48E7-8CAB-7AAF54F3BA23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3" name="Sun 1452">
              <a:extLst>
                <a:ext uri="{FF2B5EF4-FFF2-40B4-BE49-F238E27FC236}">
                  <a16:creationId xmlns:a16="http://schemas.microsoft.com/office/drawing/2014/main" id="{CC2B5E92-32A1-47A5-AABB-F801F03178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4" name="Oval 1453">
              <a:extLst>
                <a:ext uri="{FF2B5EF4-FFF2-40B4-BE49-F238E27FC236}">
                  <a16:creationId xmlns:a16="http://schemas.microsoft.com/office/drawing/2014/main" id="{5288D93D-54DB-4355-9F79-371EE4643B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5" name="Group 1454">
            <a:extLst>
              <a:ext uri="{FF2B5EF4-FFF2-40B4-BE49-F238E27FC236}">
                <a16:creationId xmlns:a16="http://schemas.microsoft.com/office/drawing/2014/main" id="{84FA7913-C11A-46E2-A2A0-D4E19AA62964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6" name="Sun 1455">
              <a:extLst>
                <a:ext uri="{FF2B5EF4-FFF2-40B4-BE49-F238E27FC236}">
                  <a16:creationId xmlns:a16="http://schemas.microsoft.com/office/drawing/2014/main" id="{40942C67-5FEE-4008-BFDA-CAEBBE111C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7" name="Oval 1456">
              <a:extLst>
                <a:ext uri="{FF2B5EF4-FFF2-40B4-BE49-F238E27FC236}">
                  <a16:creationId xmlns:a16="http://schemas.microsoft.com/office/drawing/2014/main" id="{E566DDF9-E1DF-413D-A230-7F94EB438E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58" name="Group 1457">
            <a:extLst>
              <a:ext uri="{FF2B5EF4-FFF2-40B4-BE49-F238E27FC236}">
                <a16:creationId xmlns:a16="http://schemas.microsoft.com/office/drawing/2014/main" id="{BFFFC6A4-098C-41CD-9B78-530C385590E5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59" name="Sun 1458">
              <a:extLst>
                <a:ext uri="{FF2B5EF4-FFF2-40B4-BE49-F238E27FC236}">
                  <a16:creationId xmlns:a16="http://schemas.microsoft.com/office/drawing/2014/main" id="{5A4C4608-EA45-4FC1-8DB7-C5DD8B8754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0" name="Oval 1459">
              <a:extLst>
                <a:ext uri="{FF2B5EF4-FFF2-40B4-BE49-F238E27FC236}">
                  <a16:creationId xmlns:a16="http://schemas.microsoft.com/office/drawing/2014/main" id="{6E5D05E2-33C8-44F7-A750-8D1CF072F5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1" name="Group 1460">
            <a:extLst>
              <a:ext uri="{FF2B5EF4-FFF2-40B4-BE49-F238E27FC236}">
                <a16:creationId xmlns:a16="http://schemas.microsoft.com/office/drawing/2014/main" id="{89B5C77C-4FC2-4F1B-ABE2-48B72570DC5E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2" name="Sun 1461">
              <a:extLst>
                <a:ext uri="{FF2B5EF4-FFF2-40B4-BE49-F238E27FC236}">
                  <a16:creationId xmlns:a16="http://schemas.microsoft.com/office/drawing/2014/main" id="{54A505EC-3D51-475B-9418-E7BABDD5FB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3" name="Oval 1462">
              <a:extLst>
                <a:ext uri="{FF2B5EF4-FFF2-40B4-BE49-F238E27FC236}">
                  <a16:creationId xmlns:a16="http://schemas.microsoft.com/office/drawing/2014/main" id="{7D8A4D44-A516-43AC-887F-4E46DCCBB6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4" name="Group 1463">
            <a:extLst>
              <a:ext uri="{FF2B5EF4-FFF2-40B4-BE49-F238E27FC236}">
                <a16:creationId xmlns:a16="http://schemas.microsoft.com/office/drawing/2014/main" id="{4201DBC4-AB13-4931-8202-0937AC1FD9C7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5" name="Sun 1464">
              <a:extLst>
                <a:ext uri="{FF2B5EF4-FFF2-40B4-BE49-F238E27FC236}">
                  <a16:creationId xmlns:a16="http://schemas.microsoft.com/office/drawing/2014/main" id="{78F681EE-791E-4920-B7D3-FA41984802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6" name="Oval 1465">
              <a:extLst>
                <a:ext uri="{FF2B5EF4-FFF2-40B4-BE49-F238E27FC236}">
                  <a16:creationId xmlns:a16="http://schemas.microsoft.com/office/drawing/2014/main" id="{595FDAAD-1E17-42CD-8883-AD193DE430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7" name="Group 1466">
            <a:extLst>
              <a:ext uri="{FF2B5EF4-FFF2-40B4-BE49-F238E27FC236}">
                <a16:creationId xmlns:a16="http://schemas.microsoft.com/office/drawing/2014/main" id="{D80A8673-E0AC-4861-B299-EBF0E86D59B6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68" name="Sun 1467">
              <a:extLst>
                <a:ext uri="{FF2B5EF4-FFF2-40B4-BE49-F238E27FC236}">
                  <a16:creationId xmlns:a16="http://schemas.microsoft.com/office/drawing/2014/main" id="{D8581C3C-25EE-4939-9BC2-CCFEE6D233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9" name="Oval 1468">
              <a:extLst>
                <a:ext uri="{FF2B5EF4-FFF2-40B4-BE49-F238E27FC236}">
                  <a16:creationId xmlns:a16="http://schemas.microsoft.com/office/drawing/2014/main" id="{E08C15C7-190A-4A06-B71F-6425B6A985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0" name="Group 1469">
            <a:extLst>
              <a:ext uri="{FF2B5EF4-FFF2-40B4-BE49-F238E27FC236}">
                <a16:creationId xmlns:a16="http://schemas.microsoft.com/office/drawing/2014/main" id="{30E25B93-7212-4EF2-8FF9-E73002493F1F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1" name="Sun 1470">
              <a:extLst>
                <a:ext uri="{FF2B5EF4-FFF2-40B4-BE49-F238E27FC236}">
                  <a16:creationId xmlns:a16="http://schemas.microsoft.com/office/drawing/2014/main" id="{319F5845-6350-47B3-8AC2-19139504B0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2" name="Oval 1471">
              <a:extLst>
                <a:ext uri="{FF2B5EF4-FFF2-40B4-BE49-F238E27FC236}">
                  <a16:creationId xmlns:a16="http://schemas.microsoft.com/office/drawing/2014/main" id="{D45E5F2A-173C-4DBA-AC97-21593433E9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3" name="Group 1472">
            <a:extLst>
              <a:ext uri="{FF2B5EF4-FFF2-40B4-BE49-F238E27FC236}">
                <a16:creationId xmlns:a16="http://schemas.microsoft.com/office/drawing/2014/main" id="{AC0C8DFC-BA62-4FC6-BFBC-AD0346B35F48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4" name="Sun 1473">
              <a:extLst>
                <a:ext uri="{FF2B5EF4-FFF2-40B4-BE49-F238E27FC236}">
                  <a16:creationId xmlns:a16="http://schemas.microsoft.com/office/drawing/2014/main" id="{A0EC4095-9E62-4D5D-B83C-15B1664230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5" name="Oval 1474">
              <a:extLst>
                <a:ext uri="{FF2B5EF4-FFF2-40B4-BE49-F238E27FC236}">
                  <a16:creationId xmlns:a16="http://schemas.microsoft.com/office/drawing/2014/main" id="{391EEDAA-F03B-4E7B-A15A-9DABDCC0B5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6" name="Group 1475">
            <a:extLst>
              <a:ext uri="{FF2B5EF4-FFF2-40B4-BE49-F238E27FC236}">
                <a16:creationId xmlns:a16="http://schemas.microsoft.com/office/drawing/2014/main" id="{2A7E0B8C-0A73-4BAE-A1F0-ACEE1FCEB623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7" name="Sun 1476">
              <a:extLst>
                <a:ext uri="{FF2B5EF4-FFF2-40B4-BE49-F238E27FC236}">
                  <a16:creationId xmlns:a16="http://schemas.microsoft.com/office/drawing/2014/main" id="{76D5322B-38DB-4ADA-BF7B-9BFD502349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78" name="Oval 1477">
              <a:extLst>
                <a:ext uri="{FF2B5EF4-FFF2-40B4-BE49-F238E27FC236}">
                  <a16:creationId xmlns:a16="http://schemas.microsoft.com/office/drawing/2014/main" id="{B576F861-C7C9-4782-A4FD-6E0961640C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9" name="Group 1478">
            <a:extLst>
              <a:ext uri="{FF2B5EF4-FFF2-40B4-BE49-F238E27FC236}">
                <a16:creationId xmlns:a16="http://schemas.microsoft.com/office/drawing/2014/main" id="{726CE70B-0E76-4020-8933-EE73E16EBEF0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0" name="Sun 1479">
              <a:extLst>
                <a:ext uri="{FF2B5EF4-FFF2-40B4-BE49-F238E27FC236}">
                  <a16:creationId xmlns:a16="http://schemas.microsoft.com/office/drawing/2014/main" id="{5A6913CE-9E51-42F2-9832-7F06C35FD5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1" name="Oval 1480">
              <a:extLst>
                <a:ext uri="{FF2B5EF4-FFF2-40B4-BE49-F238E27FC236}">
                  <a16:creationId xmlns:a16="http://schemas.microsoft.com/office/drawing/2014/main" id="{B5E2ED4D-C1BE-48B2-896B-361CF548F0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2" name="Group 1481">
            <a:extLst>
              <a:ext uri="{FF2B5EF4-FFF2-40B4-BE49-F238E27FC236}">
                <a16:creationId xmlns:a16="http://schemas.microsoft.com/office/drawing/2014/main" id="{326F682E-F010-4C08-A6DB-91505CD1F16E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3" name="Sun 1482">
              <a:extLst>
                <a:ext uri="{FF2B5EF4-FFF2-40B4-BE49-F238E27FC236}">
                  <a16:creationId xmlns:a16="http://schemas.microsoft.com/office/drawing/2014/main" id="{CF8DFBCF-AF42-4F26-BF7D-910F388491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4" name="Oval 1483">
              <a:extLst>
                <a:ext uri="{FF2B5EF4-FFF2-40B4-BE49-F238E27FC236}">
                  <a16:creationId xmlns:a16="http://schemas.microsoft.com/office/drawing/2014/main" id="{F9F1EAC7-B5EB-4D00-8AA4-57CA9CA1CF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5" name="Group 1484">
            <a:extLst>
              <a:ext uri="{FF2B5EF4-FFF2-40B4-BE49-F238E27FC236}">
                <a16:creationId xmlns:a16="http://schemas.microsoft.com/office/drawing/2014/main" id="{175C5B8C-A240-44AD-ADAC-B286D43E11B1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6" name="Sun 1485">
              <a:extLst>
                <a:ext uri="{FF2B5EF4-FFF2-40B4-BE49-F238E27FC236}">
                  <a16:creationId xmlns:a16="http://schemas.microsoft.com/office/drawing/2014/main" id="{9CE1BFB7-D726-4979-9F7A-5BDCEA26BF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7" name="Oval 1486">
              <a:extLst>
                <a:ext uri="{FF2B5EF4-FFF2-40B4-BE49-F238E27FC236}">
                  <a16:creationId xmlns:a16="http://schemas.microsoft.com/office/drawing/2014/main" id="{BE14AAE4-1AA6-4D98-A707-3F0A45F709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88" name="Group 1487">
            <a:extLst>
              <a:ext uri="{FF2B5EF4-FFF2-40B4-BE49-F238E27FC236}">
                <a16:creationId xmlns:a16="http://schemas.microsoft.com/office/drawing/2014/main" id="{880C6A74-8B06-4B73-8A64-F7B1379DDABC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89" name="Sun 1488">
              <a:extLst>
                <a:ext uri="{FF2B5EF4-FFF2-40B4-BE49-F238E27FC236}">
                  <a16:creationId xmlns:a16="http://schemas.microsoft.com/office/drawing/2014/main" id="{2AFAA3B7-5338-4BB6-B0FC-FFE982302A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0" name="Oval 1489">
              <a:extLst>
                <a:ext uri="{FF2B5EF4-FFF2-40B4-BE49-F238E27FC236}">
                  <a16:creationId xmlns:a16="http://schemas.microsoft.com/office/drawing/2014/main" id="{01898ABB-01DE-4177-B446-2F77FB8931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1" name="Group 1490">
            <a:extLst>
              <a:ext uri="{FF2B5EF4-FFF2-40B4-BE49-F238E27FC236}">
                <a16:creationId xmlns:a16="http://schemas.microsoft.com/office/drawing/2014/main" id="{66688076-0B8C-4E32-A212-32925DC10704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2" name="Sun 1491">
              <a:extLst>
                <a:ext uri="{FF2B5EF4-FFF2-40B4-BE49-F238E27FC236}">
                  <a16:creationId xmlns:a16="http://schemas.microsoft.com/office/drawing/2014/main" id="{AC187C0B-AF68-4E73-A49E-B9461B261C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3" name="Oval 1492">
              <a:extLst>
                <a:ext uri="{FF2B5EF4-FFF2-40B4-BE49-F238E27FC236}">
                  <a16:creationId xmlns:a16="http://schemas.microsoft.com/office/drawing/2014/main" id="{559CBCA0-B1FE-48CB-8FD5-1A29752F2E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4" name="Group 1493">
            <a:extLst>
              <a:ext uri="{FF2B5EF4-FFF2-40B4-BE49-F238E27FC236}">
                <a16:creationId xmlns:a16="http://schemas.microsoft.com/office/drawing/2014/main" id="{BF6011FF-87FE-4FE7-9A9E-9F260FE19F0D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5" name="Sun 1494">
              <a:extLst>
                <a:ext uri="{FF2B5EF4-FFF2-40B4-BE49-F238E27FC236}">
                  <a16:creationId xmlns:a16="http://schemas.microsoft.com/office/drawing/2014/main" id="{04C7EB20-7BCD-4B2A-BE11-84D6D0DA09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6" name="Oval 1495">
              <a:extLst>
                <a:ext uri="{FF2B5EF4-FFF2-40B4-BE49-F238E27FC236}">
                  <a16:creationId xmlns:a16="http://schemas.microsoft.com/office/drawing/2014/main" id="{7A2300FC-123D-481E-AB66-0E9B5B1919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7" name="Group 1496">
            <a:extLst>
              <a:ext uri="{FF2B5EF4-FFF2-40B4-BE49-F238E27FC236}">
                <a16:creationId xmlns:a16="http://schemas.microsoft.com/office/drawing/2014/main" id="{5C40A63C-FED4-4C14-BE22-38CE54B153F7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98" name="Sun 1497">
              <a:extLst>
                <a:ext uri="{FF2B5EF4-FFF2-40B4-BE49-F238E27FC236}">
                  <a16:creationId xmlns:a16="http://schemas.microsoft.com/office/drawing/2014/main" id="{1CD7B8EE-3F57-45D5-BD88-B9DD5E05AE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9" name="Oval 1498">
              <a:extLst>
                <a:ext uri="{FF2B5EF4-FFF2-40B4-BE49-F238E27FC236}">
                  <a16:creationId xmlns:a16="http://schemas.microsoft.com/office/drawing/2014/main" id="{752E945A-9F40-4197-809F-4BDC233E5E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0" name="Group 1499">
            <a:extLst>
              <a:ext uri="{FF2B5EF4-FFF2-40B4-BE49-F238E27FC236}">
                <a16:creationId xmlns:a16="http://schemas.microsoft.com/office/drawing/2014/main" id="{EAF488B7-478E-41B9-BB90-5C9309F187F2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1" name="Sun 1500">
              <a:extLst>
                <a:ext uri="{FF2B5EF4-FFF2-40B4-BE49-F238E27FC236}">
                  <a16:creationId xmlns:a16="http://schemas.microsoft.com/office/drawing/2014/main" id="{0EB66F53-197D-402E-B111-5F800D432A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2" name="Oval 1501">
              <a:extLst>
                <a:ext uri="{FF2B5EF4-FFF2-40B4-BE49-F238E27FC236}">
                  <a16:creationId xmlns:a16="http://schemas.microsoft.com/office/drawing/2014/main" id="{7B3F4B62-B5F0-4574-870D-18669BD7F9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3" name="Group 1502">
            <a:extLst>
              <a:ext uri="{FF2B5EF4-FFF2-40B4-BE49-F238E27FC236}">
                <a16:creationId xmlns:a16="http://schemas.microsoft.com/office/drawing/2014/main" id="{51FE664C-8AA4-4010-9535-6E830383E1C5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4" name="Sun 1503">
              <a:extLst>
                <a:ext uri="{FF2B5EF4-FFF2-40B4-BE49-F238E27FC236}">
                  <a16:creationId xmlns:a16="http://schemas.microsoft.com/office/drawing/2014/main" id="{524C56AC-4F4C-4AD0-8F83-5CF3593E85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5" name="Oval 1504">
              <a:extLst>
                <a:ext uri="{FF2B5EF4-FFF2-40B4-BE49-F238E27FC236}">
                  <a16:creationId xmlns:a16="http://schemas.microsoft.com/office/drawing/2014/main" id="{03CCB182-DAAE-4F9C-A0ED-3C27DFBA1E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6" name="Group 1505">
            <a:extLst>
              <a:ext uri="{FF2B5EF4-FFF2-40B4-BE49-F238E27FC236}">
                <a16:creationId xmlns:a16="http://schemas.microsoft.com/office/drawing/2014/main" id="{90BFC08A-4686-4C55-9AAC-27A8D1DC9E4D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7" name="Sun 1506">
              <a:extLst>
                <a:ext uri="{FF2B5EF4-FFF2-40B4-BE49-F238E27FC236}">
                  <a16:creationId xmlns:a16="http://schemas.microsoft.com/office/drawing/2014/main" id="{0FD1F090-7BE5-4347-9E27-974049B31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08" name="Oval 1507">
              <a:extLst>
                <a:ext uri="{FF2B5EF4-FFF2-40B4-BE49-F238E27FC236}">
                  <a16:creationId xmlns:a16="http://schemas.microsoft.com/office/drawing/2014/main" id="{7977FA19-4F0D-4B0B-B311-FD7A89890E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9" name="Group 1508">
            <a:extLst>
              <a:ext uri="{FF2B5EF4-FFF2-40B4-BE49-F238E27FC236}">
                <a16:creationId xmlns:a16="http://schemas.microsoft.com/office/drawing/2014/main" id="{B24545B8-C6AD-403F-9955-CD7CDC8346C9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0" name="Sun 1509">
              <a:extLst>
                <a:ext uri="{FF2B5EF4-FFF2-40B4-BE49-F238E27FC236}">
                  <a16:creationId xmlns:a16="http://schemas.microsoft.com/office/drawing/2014/main" id="{E518203C-0724-4C83-AF7B-27671A1759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1" name="Oval 1510">
              <a:extLst>
                <a:ext uri="{FF2B5EF4-FFF2-40B4-BE49-F238E27FC236}">
                  <a16:creationId xmlns:a16="http://schemas.microsoft.com/office/drawing/2014/main" id="{37557179-033D-470F-BD36-768FC98E39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2" name="Group 1511">
            <a:extLst>
              <a:ext uri="{FF2B5EF4-FFF2-40B4-BE49-F238E27FC236}">
                <a16:creationId xmlns:a16="http://schemas.microsoft.com/office/drawing/2014/main" id="{723B1C26-A256-4A6F-93B9-5C64D40DFEBE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3" name="Sun 1512">
              <a:extLst>
                <a:ext uri="{FF2B5EF4-FFF2-40B4-BE49-F238E27FC236}">
                  <a16:creationId xmlns:a16="http://schemas.microsoft.com/office/drawing/2014/main" id="{A5282556-2C62-488F-9023-36E26F7BD9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4" name="Oval 1513">
              <a:extLst>
                <a:ext uri="{FF2B5EF4-FFF2-40B4-BE49-F238E27FC236}">
                  <a16:creationId xmlns:a16="http://schemas.microsoft.com/office/drawing/2014/main" id="{FAE13EBA-8E50-4D79-99FC-E38C3C6D86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5" name="Group 1514">
            <a:extLst>
              <a:ext uri="{FF2B5EF4-FFF2-40B4-BE49-F238E27FC236}">
                <a16:creationId xmlns:a16="http://schemas.microsoft.com/office/drawing/2014/main" id="{0B442769-8960-466C-B44C-9ED6EAA51F36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6" name="Sun 1515">
              <a:extLst>
                <a:ext uri="{FF2B5EF4-FFF2-40B4-BE49-F238E27FC236}">
                  <a16:creationId xmlns:a16="http://schemas.microsoft.com/office/drawing/2014/main" id="{995F3CDE-D13A-4A79-8195-51AEEF3BCC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7" name="Oval 1516">
              <a:extLst>
                <a:ext uri="{FF2B5EF4-FFF2-40B4-BE49-F238E27FC236}">
                  <a16:creationId xmlns:a16="http://schemas.microsoft.com/office/drawing/2014/main" id="{3677D7C7-B09B-438F-BCC5-17935B8DCA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18" name="Group 1517">
            <a:extLst>
              <a:ext uri="{FF2B5EF4-FFF2-40B4-BE49-F238E27FC236}">
                <a16:creationId xmlns:a16="http://schemas.microsoft.com/office/drawing/2014/main" id="{511F9A00-A7A9-4019-A796-B300E2560604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19" name="Sun 1518">
              <a:extLst>
                <a:ext uri="{FF2B5EF4-FFF2-40B4-BE49-F238E27FC236}">
                  <a16:creationId xmlns:a16="http://schemas.microsoft.com/office/drawing/2014/main" id="{CE09F99D-74CE-4ADB-A549-BC8C93A8A8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0" name="Oval 1519">
              <a:extLst>
                <a:ext uri="{FF2B5EF4-FFF2-40B4-BE49-F238E27FC236}">
                  <a16:creationId xmlns:a16="http://schemas.microsoft.com/office/drawing/2014/main" id="{063112F0-B1AA-46BE-B687-C6D7A0CF42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1" name="Group 1520">
            <a:extLst>
              <a:ext uri="{FF2B5EF4-FFF2-40B4-BE49-F238E27FC236}">
                <a16:creationId xmlns:a16="http://schemas.microsoft.com/office/drawing/2014/main" id="{E5661F18-DB41-46F7-A071-4A1BA92C3A22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2" name="Sun 1521">
              <a:extLst>
                <a:ext uri="{FF2B5EF4-FFF2-40B4-BE49-F238E27FC236}">
                  <a16:creationId xmlns:a16="http://schemas.microsoft.com/office/drawing/2014/main" id="{7E7CF198-99DA-4886-BA4B-46CDBC4AFE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3" name="Oval 1522">
              <a:extLst>
                <a:ext uri="{FF2B5EF4-FFF2-40B4-BE49-F238E27FC236}">
                  <a16:creationId xmlns:a16="http://schemas.microsoft.com/office/drawing/2014/main" id="{7505CECF-F8EF-455F-A6F4-E9F416EF11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4" name="Group 1523">
            <a:extLst>
              <a:ext uri="{FF2B5EF4-FFF2-40B4-BE49-F238E27FC236}">
                <a16:creationId xmlns:a16="http://schemas.microsoft.com/office/drawing/2014/main" id="{39FB8C58-A99E-4E07-8D99-54A24F8BD4E5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5" name="Sun 1524">
              <a:extLst>
                <a:ext uri="{FF2B5EF4-FFF2-40B4-BE49-F238E27FC236}">
                  <a16:creationId xmlns:a16="http://schemas.microsoft.com/office/drawing/2014/main" id="{575E1C30-21AA-476A-9727-A569F813CC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6" name="Oval 1525">
              <a:extLst>
                <a:ext uri="{FF2B5EF4-FFF2-40B4-BE49-F238E27FC236}">
                  <a16:creationId xmlns:a16="http://schemas.microsoft.com/office/drawing/2014/main" id="{9D6D00A9-81C2-4307-A8D1-2DBA433395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7" name="Group 1526">
            <a:extLst>
              <a:ext uri="{FF2B5EF4-FFF2-40B4-BE49-F238E27FC236}">
                <a16:creationId xmlns:a16="http://schemas.microsoft.com/office/drawing/2014/main" id="{4B573588-D964-4733-8C05-E42FF8225B9D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28" name="Sun 1527">
              <a:extLst>
                <a:ext uri="{FF2B5EF4-FFF2-40B4-BE49-F238E27FC236}">
                  <a16:creationId xmlns:a16="http://schemas.microsoft.com/office/drawing/2014/main" id="{61127B81-3475-425C-ABF4-6B57EA59C5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9" name="Oval 1528">
              <a:extLst>
                <a:ext uri="{FF2B5EF4-FFF2-40B4-BE49-F238E27FC236}">
                  <a16:creationId xmlns:a16="http://schemas.microsoft.com/office/drawing/2014/main" id="{E03863FA-5207-4F79-9458-B823D02E98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0" name="Group 1529">
            <a:extLst>
              <a:ext uri="{FF2B5EF4-FFF2-40B4-BE49-F238E27FC236}">
                <a16:creationId xmlns:a16="http://schemas.microsoft.com/office/drawing/2014/main" id="{B720B6CC-1046-4BEB-8157-BEC4043F41BF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1" name="Sun 1530">
              <a:extLst>
                <a:ext uri="{FF2B5EF4-FFF2-40B4-BE49-F238E27FC236}">
                  <a16:creationId xmlns:a16="http://schemas.microsoft.com/office/drawing/2014/main" id="{255CA668-36D8-46E1-9EA8-4B4DC0D842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2" name="Oval 1531">
              <a:extLst>
                <a:ext uri="{FF2B5EF4-FFF2-40B4-BE49-F238E27FC236}">
                  <a16:creationId xmlns:a16="http://schemas.microsoft.com/office/drawing/2014/main" id="{49EE37A8-9F00-4F6E-8122-6DEE6C50B0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3" name="Group 1532">
            <a:extLst>
              <a:ext uri="{FF2B5EF4-FFF2-40B4-BE49-F238E27FC236}">
                <a16:creationId xmlns:a16="http://schemas.microsoft.com/office/drawing/2014/main" id="{73E1BAB8-2027-47DD-A457-403E41D8B7BD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4" name="Sun 1533">
              <a:extLst>
                <a:ext uri="{FF2B5EF4-FFF2-40B4-BE49-F238E27FC236}">
                  <a16:creationId xmlns:a16="http://schemas.microsoft.com/office/drawing/2014/main" id="{1211820A-F4F0-4211-9005-99D9CE419F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5" name="Oval 1534">
              <a:extLst>
                <a:ext uri="{FF2B5EF4-FFF2-40B4-BE49-F238E27FC236}">
                  <a16:creationId xmlns:a16="http://schemas.microsoft.com/office/drawing/2014/main" id="{09C94C0D-A72D-43FF-B7D7-56E28083C1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6" name="Group 1535">
            <a:extLst>
              <a:ext uri="{FF2B5EF4-FFF2-40B4-BE49-F238E27FC236}">
                <a16:creationId xmlns:a16="http://schemas.microsoft.com/office/drawing/2014/main" id="{77ACAAC9-CC51-430F-B18A-29358B5D0D33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7" name="Sun 1536">
              <a:extLst>
                <a:ext uri="{FF2B5EF4-FFF2-40B4-BE49-F238E27FC236}">
                  <a16:creationId xmlns:a16="http://schemas.microsoft.com/office/drawing/2014/main" id="{744044F6-02B7-4113-A93E-7137C315A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38" name="Oval 1537">
              <a:extLst>
                <a:ext uri="{FF2B5EF4-FFF2-40B4-BE49-F238E27FC236}">
                  <a16:creationId xmlns:a16="http://schemas.microsoft.com/office/drawing/2014/main" id="{4D261B8A-2D48-4F63-B61E-EDF5EE2DFB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9" name="Group 1538">
            <a:extLst>
              <a:ext uri="{FF2B5EF4-FFF2-40B4-BE49-F238E27FC236}">
                <a16:creationId xmlns:a16="http://schemas.microsoft.com/office/drawing/2014/main" id="{45724656-7FA1-4AD5-B86C-9FA9FC65E52F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0" name="Sun 1539">
              <a:extLst>
                <a:ext uri="{FF2B5EF4-FFF2-40B4-BE49-F238E27FC236}">
                  <a16:creationId xmlns:a16="http://schemas.microsoft.com/office/drawing/2014/main" id="{958B58E6-D513-4BD6-A73B-332FFE0A7F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1" name="Oval 1540">
              <a:extLst>
                <a:ext uri="{FF2B5EF4-FFF2-40B4-BE49-F238E27FC236}">
                  <a16:creationId xmlns:a16="http://schemas.microsoft.com/office/drawing/2014/main" id="{87E48964-B63A-4597-B4B8-DBBBBF7EB4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2" name="Group 1541">
            <a:extLst>
              <a:ext uri="{FF2B5EF4-FFF2-40B4-BE49-F238E27FC236}">
                <a16:creationId xmlns:a16="http://schemas.microsoft.com/office/drawing/2014/main" id="{44962456-ACAD-4963-964C-3F6FA0C47609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3" name="Sun 1542">
              <a:extLst>
                <a:ext uri="{FF2B5EF4-FFF2-40B4-BE49-F238E27FC236}">
                  <a16:creationId xmlns:a16="http://schemas.microsoft.com/office/drawing/2014/main" id="{19FD8F67-2E06-4294-A5E0-C57454A416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4" name="Oval 1543">
              <a:extLst>
                <a:ext uri="{FF2B5EF4-FFF2-40B4-BE49-F238E27FC236}">
                  <a16:creationId xmlns:a16="http://schemas.microsoft.com/office/drawing/2014/main" id="{8BC3744C-9804-47C8-BD47-D878F1C3BE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5" name="Group 1544">
            <a:extLst>
              <a:ext uri="{FF2B5EF4-FFF2-40B4-BE49-F238E27FC236}">
                <a16:creationId xmlns:a16="http://schemas.microsoft.com/office/drawing/2014/main" id="{CA7EBD58-2A3B-4FC8-B062-B54B9278B76E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6" name="Sun 1545">
              <a:extLst>
                <a:ext uri="{FF2B5EF4-FFF2-40B4-BE49-F238E27FC236}">
                  <a16:creationId xmlns:a16="http://schemas.microsoft.com/office/drawing/2014/main" id="{88A50B55-6E6E-4E1C-B3B6-A22C8FF0D8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7" name="Oval 1546">
              <a:extLst>
                <a:ext uri="{FF2B5EF4-FFF2-40B4-BE49-F238E27FC236}">
                  <a16:creationId xmlns:a16="http://schemas.microsoft.com/office/drawing/2014/main" id="{6894F668-1A3D-422E-9CE0-EC0C0331CF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8" name="Group 1547">
            <a:extLst>
              <a:ext uri="{FF2B5EF4-FFF2-40B4-BE49-F238E27FC236}">
                <a16:creationId xmlns:a16="http://schemas.microsoft.com/office/drawing/2014/main" id="{6E69ACA9-F56C-4B80-BF76-A901A01299FC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49" name="Sun 1548">
              <a:extLst>
                <a:ext uri="{FF2B5EF4-FFF2-40B4-BE49-F238E27FC236}">
                  <a16:creationId xmlns:a16="http://schemas.microsoft.com/office/drawing/2014/main" id="{D53E4F6A-8999-4934-860A-F5747E3E1C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0" name="Oval 1549">
              <a:extLst>
                <a:ext uri="{FF2B5EF4-FFF2-40B4-BE49-F238E27FC236}">
                  <a16:creationId xmlns:a16="http://schemas.microsoft.com/office/drawing/2014/main" id="{C9DE3723-5CC0-4D4A-A461-8576945BE6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1" name="Group 1550">
            <a:extLst>
              <a:ext uri="{FF2B5EF4-FFF2-40B4-BE49-F238E27FC236}">
                <a16:creationId xmlns:a16="http://schemas.microsoft.com/office/drawing/2014/main" id="{F9C36C69-CDC4-4A93-91FF-6A70218ACAA2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2" name="Sun 1551">
              <a:extLst>
                <a:ext uri="{FF2B5EF4-FFF2-40B4-BE49-F238E27FC236}">
                  <a16:creationId xmlns:a16="http://schemas.microsoft.com/office/drawing/2014/main" id="{806A3774-FC78-4A8B-AF90-83F49C5B55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3" name="Oval 1552">
              <a:extLst>
                <a:ext uri="{FF2B5EF4-FFF2-40B4-BE49-F238E27FC236}">
                  <a16:creationId xmlns:a16="http://schemas.microsoft.com/office/drawing/2014/main" id="{EE4C732D-5979-4CB6-8BBC-97B26E1E4A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4" name="Group 1553">
            <a:extLst>
              <a:ext uri="{FF2B5EF4-FFF2-40B4-BE49-F238E27FC236}">
                <a16:creationId xmlns:a16="http://schemas.microsoft.com/office/drawing/2014/main" id="{73B5FD73-ED4C-4EC1-996E-F403A4AC5880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5" name="Sun 1554">
              <a:extLst>
                <a:ext uri="{FF2B5EF4-FFF2-40B4-BE49-F238E27FC236}">
                  <a16:creationId xmlns:a16="http://schemas.microsoft.com/office/drawing/2014/main" id="{3B6D5102-49D3-4BCC-ADF3-5DB775FF2F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6" name="Oval 1555">
              <a:extLst>
                <a:ext uri="{FF2B5EF4-FFF2-40B4-BE49-F238E27FC236}">
                  <a16:creationId xmlns:a16="http://schemas.microsoft.com/office/drawing/2014/main" id="{80211F65-B866-4E85-B2BA-B8695481F8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7" name="Group 1556">
            <a:extLst>
              <a:ext uri="{FF2B5EF4-FFF2-40B4-BE49-F238E27FC236}">
                <a16:creationId xmlns:a16="http://schemas.microsoft.com/office/drawing/2014/main" id="{9EEC5D41-EDA5-4867-8F4C-8658B41E14BE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58" name="Sun 1557">
              <a:extLst>
                <a:ext uri="{FF2B5EF4-FFF2-40B4-BE49-F238E27FC236}">
                  <a16:creationId xmlns:a16="http://schemas.microsoft.com/office/drawing/2014/main" id="{61E15E3A-EDE8-4F1E-AC0F-C8A2E40546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9" name="Oval 1558">
              <a:extLst>
                <a:ext uri="{FF2B5EF4-FFF2-40B4-BE49-F238E27FC236}">
                  <a16:creationId xmlns:a16="http://schemas.microsoft.com/office/drawing/2014/main" id="{424FA4E0-128B-423E-BA04-1FF0C8C83B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0" name="Group 1559">
            <a:extLst>
              <a:ext uri="{FF2B5EF4-FFF2-40B4-BE49-F238E27FC236}">
                <a16:creationId xmlns:a16="http://schemas.microsoft.com/office/drawing/2014/main" id="{585F0338-0985-4FDD-8253-5ECFF076B1D6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1" name="Sun 1560">
              <a:extLst>
                <a:ext uri="{FF2B5EF4-FFF2-40B4-BE49-F238E27FC236}">
                  <a16:creationId xmlns:a16="http://schemas.microsoft.com/office/drawing/2014/main" id="{5F30CD05-2079-401F-9157-3A9840FDD2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2" name="Oval 1561">
              <a:extLst>
                <a:ext uri="{FF2B5EF4-FFF2-40B4-BE49-F238E27FC236}">
                  <a16:creationId xmlns:a16="http://schemas.microsoft.com/office/drawing/2014/main" id="{B0E9778E-41E7-450C-8C91-223D88005C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3" name="Group 1562">
            <a:extLst>
              <a:ext uri="{FF2B5EF4-FFF2-40B4-BE49-F238E27FC236}">
                <a16:creationId xmlns:a16="http://schemas.microsoft.com/office/drawing/2014/main" id="{DBC15D84-6802-4A3E-B167-EB2AE6FFBB60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4" name="Sun 1563">
              <a:extLst>
                <a:ext uri="{FF2B5EF4-FFF2-40B4-BE49-F238E27FC236}">
                  <a16:creationId xmlns:a16="http://schemas.microsoft.com/office/drawing/2014/main" id="{13C4485B-66A4-4AB3-9B3C-960B4D323B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5" name="Oval 1564">
              <a:extLst>
                <a:ext uri="{FF2B5EF4-FFF2-40B4-BE49-F238E27FC236}">
                  <a16:creationId xmlns:a16="http://schemas.microsoft.com/office/drawing/2014/main" id="{9234F0C9-8766-4F71-9D59-3E43394EA3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6" name="Group 1565">
            <a:extLst>
              <a:ext uri="{FF2B5EF4-FFF2-40B4-BE49-F238E27FC236}">
                <a16:creationId xmlns:a16="http://schemas.microsoft.com/office/drawing/2014/main" id="{DD301E0F-AE37-48E6-94E9-D37030F2D44D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7" name="Sun 1566">
              <a:extLst>
                <a:ext uri="{FF2B5EF4-FFF2-40B4-BE49-F238E27FC236}">
                  <a16:creationId xmlns:a16="http://schemas.microsoft.com/office/drawing/2014/main" id="{9B9447EE-3E7E-4C4E-96D6-1AF291E0C0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8" name="Oval 1567">
              <a:extLst>
                <a:ext uri="{FF2B5EF4-FFF2-40B4-BE49-F238E27FC236}">
                  <a16:creationId xmlns:a16="http://schemas.microsoft.com/office/drawing/2014/main" id="{18BA9AF6-E173-4389-AA40-AB67FE29D9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9" name="Group 1568">
            <a:extLst>
              <a:ext uri="{FF2B5EF4-FFF2-40B4-BE49-F238E27FC236}">
                <a16:creationId xmlns:a16="http://schemas.microsoft.com/office/drawing/2014/main" id="{DEBCCD14-0393-4419-927A-87492B899736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0" name="Sun 1569">
              <a:extLst>
                <a:ext uri="{FF2B5EF4-FFF2-40B4-BE49-F238E27FC236}">
                  <a16:creationId xmlns:a16="http://schemas.microsoft.com/office/drawing/2014/main" id="{6A61E6EC-0A5B-4AAD-ABCA-CEBB1B924B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1" name="Oval 1570">
              <a:extLst>
                <a:ext uri="{FF2B5EF4-FFF2-40B4-BE49-F238E27FC236}">
                  <a16:creationId xmlns:a16="http://schemas.microsoft.com/office/drawing/2014/main" id="{1BB99A94-F0C4-4D02-B5F9-5DF24CCC40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2" name="Group 1571">
            <a:extLst>
              <a:ext uri="{FF2B5EF4-FFF2-40B4-BE49-F238E27FC236}">
                <a16:creationId xmlns:a16="http://schemas.microsoft.com/office/drawing/2014/main" id="{E895A934-E8A8-485C-9D55-7C673B7CBA48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3" name="Sun 1572">
              <a:extLst>
                <a:ext uri="{FF2B5EF4-FFF2-40B4-BE49-F238E27FC236}">
                  <a16:creationId xmlns:a16="http://schemas.microsoft.com/office/drawing/2014/main" id="{C26DC0E1-F35A-405C-9126-8C2E82F781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4" name="Oval 1573">
              <a:extLst>
                <a:ext uri="{FF2B5EF4-FFF2-40B4-BE49-F238E27FC236}">
                  <a16:creationId xmlns:a16="http://schemas.microsoft.com/office/drawing/2014/main" id="{32FF9F12-DD21-4FB1-9F61-E023248B86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5" name="Group 1574">
            <a:extLst>
              <a:ext uri="{FF2B5EF4-FFF2-40B4-BE49-F238E27FC236}">
                <a16:creationId xmlns:a16="http://schemas.microsoft.com/office/drawing/2014/main" id="{19759C93-01D3-456D-A17D-A4D47729B78B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6" name="Sun 1575">
              <a:extLst>
                <a:ext uri="{FF2B5EF4-FFF2-40B4-BE49-F238E27FC236}">
                  <a16:creationId xmlns:a16="http://schemas.microsoft.com/office/drawing/2014/main" id="{028AA17B-667A-4840-A18E-D891463F27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7" name="Oval 1576">
              <a:extLst>
                <a:ext uri="{FF2B5EF4-FFF2-40B4-BE49-F238E27FC236}">
                  <a16:creationId xmlns:a16="http://schemas.microsoft.com/office/drawing/2014/main" id="{64778388-B831-4AEC-B891-6F3508507B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8" name="Group 1577">
            <a:extLst>
              <a:ext uri="{FF2B5EF4-FFF2-40B4-BE49-F238E27FC236}">
                <a16:creationId xmlns:a16="http://schemas.microsoft.com/office/drawing/2014/main" id="{191D6843-1E79-4406-84E7-6FA0035058FB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79" name="Sun 1578">
              <a:extLst>
                <a:ext uri="{FF2B5EF4-FFF2-40B4-BE49-F238E27FC236}">
                  <a16:creationId xmlns:a16="http://schemas.microsoft.com/office/drawing/2014/main" id="{C3E106DF-0421-4911-8320-EB8B9CB9A7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0" name="Oval 1579">
              <a:extLst>
                <a:ext uri="{FF2B5EF4-FFF2-40B4-BE49-F238E27FC236}">
                  <a16:creationId xmlns:a16="http://schemas.microsoft.com/office/drawing/2014/main" id="{833764D6-3228-4C11-9112-5F7E995D1D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1" name="Group 1580">
            <a:extLst>
              <a:ext uri="{FF2B5EF4-FFF2-40B4-BE49-F238E27FC236}">
                <a16:creationId xmlns:a16="http://schemas.microsoft.com/office/drawing/2014/main" id="{8145708D-FF75-49C0-8E41-AC16BCBDBE4A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2" name="Sun 1581">
              <a:extLst>
                <a:ext uri="{FF2B5EF4-FFF2-40B4-BE49-F238E27FC236}">
                  <a16:creationId xmlns:a16="http://schemas.microsoft.com/office/drawing/2014/main" id="{F197897A-3EA2-426C-B479-3E2D51A069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3" name="Oval 1582">
              <a:extLst>
                <a:ext uri="{FF2B5EF4-FFF2-40B4-BE49-F238E27FC236}">
                  <a16:creationId xmlns:a16="http://schemas.microsoft.com/office/drawing/2014/main" id="{6497E337-6A60-4168-8A42-85F06156F6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4" name="Group 1583">
            <a:extLst>
              <a:ext uri="{FF2B5EF4-FFF2-40B4-BE49-F238E27FC236}">
                <a16:creationId xmlns:a16="http://schemas.microsoft.com/office/drawing/2014/main" id="{55C4F8F7-92A9-4C53-8E54-754DE1A75B31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5" name="Sun 1584">
              <a:extLst>
                <a:ext uri="{FF2B5EF4-FFF2-40B4-BE49-F238E27FC236}">
                  <a16:creationId xmlns:a16="http://schemas.microsoft.com/office/drawing/2014/main" id="{1F978B01-A3D8-44F5-B9CE-C4445F2F52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6" name="Oval 1585">
              <a:extLst>
                <a:ext uri="{FF2B5EF4-FFF2-40B4-BE49-F238E27FC236}">
                  <a16:creationId xmlns:a16="http://schemas.microsoft.com/office/drawing/2014/main" id="{86FFD1BE-E308-4D8D-B2FD-492BA1B898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7" name="Group 1586">
            <a:extLst>
              <a:ext uri="{FF2B5EF4-FFF2-40B4-BE49-F238E27FC236}">
                <a16:creationId xmlns:a16="http://schemas.microsoft.com/office/drawing/2014/main" id="{B6907E47-6870-408E-B1AB-A7539676EA3D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88" name="Sun 1587">
              <a:extLst>
                <a:ext uri="{FF2B5EF4-FFF2-40B4-BE49-F238E27FC236}">
                  <a16:creationId xmlns:a16="http://schemas.microsoft.com/office/drawing/2014/main" id="{26BB8735-6B4F-4CEC-96B5-54D85F6EF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9" name="Oval 1588">
              <a:extLst>
                <a:ext uri="{FF2B5EF4-FFF2-40B4-BE49-F238E27FC236}">
                  <a16:creationId xmlns:a16="http://schemas.microsoft.com/office/drawing/2014/main" id="{B4CE883F-43B0-43AB-AA04-BD7A5B1EDF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0" name="Group 1589">
            <a:extLst>
              <a:ext uri="{FF2B5EF4-FFF2-40B4-BE49-F238E27FC236}">
                <a16:creationId xmlns:a16="http://schemas.microsoft.com/office/drawing/2014/main" id="{4B921EFB-771E-4A88-997A-05E40353E403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1" name="Sun 1590">
              <a:extLst>
                <a:ext uri="{FF2B5EF4-FFF2-40B4-BE49-F238E27FC236}">
                  <a16:creationId xmlns:a16="http://schemas.microsoft.com/office/drawing/2014/main" id="{45947B60-04F5-4B65-A488-026630B9AB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2" name="Oval 1591">
              <a:extLst>
                <a:ext uri="{FF2B5EF4-FFF2-40B4-BE49-F238E27FC236}">
                  <a16:creationId xmlns:a16="http://schemas.microsoft.com/office/drawing/2014/main" id="{ABD4B0EA-54BA-44C0-99DC-A11D83F164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3" name="Group 1592">
            <a:extLst>
              <a:ext uri="{FF2B5EF4-FFF2-40B4-BE49-F238E27FC236}">
                <a16:creationId xmlns:a16="http://schemas.microsoft.com/office/drawing/2014/main" id="{0FF165AD-A140-4D8A-8E2A-31C3AF2778E6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4" name="Sun 1593">
              <a:extLst>
                <a:ext uri="{FF2B5EF4-FFF2-40B4-BE49-F238E27FC236}">
                  <a16:creationId xmlns:a16="http://schemas.microsoft.com/office/drawing/2014/main" id="{93D140AF-FC22-4579-9AB6-31061A05BD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5" name="Oval 1594">
              <a:extLst>
                <a:ext uri="{FF2B5EF4-FFF2-40B4-BE49-F238E27FC236}">
                  <a16:creationId xmlns:a16="http://schemas.microsoft.com/office/drawing/2014/main" id="{1385EEBA-511B-4D68-A63F-4EB7C26E78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6" name="Group 1595">
            <a:extLst>
              <a:ext uri="{FF2B5EF4-FFF2-40B4-BE49-F238E27FC236}">
                <a16:creationId xmlns:a16="http://schemas.microsoft.com/office/drawing/2014/main" id="{149A057C-BC44-4353-B215-8E9B923F4B17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7" name="Sun 1596">
              <a:extLst>
                <a:ext uri="{FF2B5EF4-FFF2-40B4-BE49-F238E27FC236}">
                  <a16:creationId xmlns:a16="http://schemas.microsoft.com/office/drawing/2014/main" id="{023B7F02-09F0-448A-8E5A-93EB966386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98" name="Oval 1597">
              <a:extLst>
                <a:ext uri="{FF2B5EF4-FFF2-40B4-BE49-F238E27FC236}">
                  <a16:creationId xmlns:a16="http://schemas.microsoft.com/office/drawing/2014/main" id="{3E8B9419-CDF0-4545-AB42-F8F1F76376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9" name="Group 1598">
            <a:extLst>
              <a:ext uri="{FF2B5EF4-FFF2-40B4-BE49-F238E27FC236}">
                <a16:creationId xmlns:a16="http://schemas.microsoft.com/office/drawing/2014/main" id="{A45856E0-C41F-4018-AFC5-C30510B91F85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0" name="Sun 1599">
              <a:extLst>
                <a:ext uri="{FF2B5EF4-FFF2-40B4-BE49-F238E27FC236}">
                  <a16:creationId xmlns:a16="http://schemas.microsoft.com/office/drawing/2014/main" id="{E8266FCD-E299-4E5A-B986-FEC95DD27F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1" name="Oval 1600">
              <a:extLst>
                <a:ext uri="{FF2B5EF4-FFF2-40B4-BE49-F238E27FC236}">
                  <a16:creationId xmlns:a16="http://schemas.microsoft.com/office/drawing/2014/main" id="{6FAB3664-E163-40C8-868A-D14DEA4E3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2" name="Group 1601">
            <a:extLst>
              <a:ext uri="{FF2B5EF4-FFF2-40B4-BE49-F238E27FC236}">
                <a16:creationId xmlns:a16="http://schemas.microsoft.com/office/drawing/2014/main" id="{80F025D3-48B5-451C-AB33-B4A5EE5849BE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3" name="Sun 1602">
              <a:extLst>
                <a:ext uri="{FF2B5EF4-FFF2-40B4-BE49-F238E27FC236}">
                  <a16:creationId xmlns:a16="http://schemas.microsoft.com/office/drawing/2014/main" id="{357E99FE-8373-4209-9B98-A264BB3912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4" name="Oval 1603">
              <a:extLst>
                <a:ext uri="{FF2B5EF4-FFF2-40B4-BE49-F238E27FC236}">
                  <a16:creationId xmlns:a16="http://schemas.microsoft.com/office/drawing/2014/main" id="{0A0FD268-BA99-421C-AB17-B3E856F28C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5" name="Group 1604">
            <a:extLst>
              <a:ext uri="{FF2B5EF4-FFF2-40B4-BE49-F238E27FC236}">
                <a16:creationId xmlns:a16="http://schemas.microsoft.com/office/drawing/2014/main" id="{9D6CBD9C-9CD5-4D67-94D7-06918957A433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6" name="Sun 1605">
              <a:extLst>
                <a:ext uri="{FF2B5EF4-FFF2-40B4-BE49-F238E27FC236}">
                  <a16:creationId xmlns:a16="http://schemas.microsoft.com/office/drawing/2014/main" id="{96481D19-A782-431B-BF77-6894EECB2A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7" name="Oval 1606">
              <a:extLst>
                <a:ext uri="{FF2B5EF4-FFF2-40B4-BE49-F238E27FC236}">
                  <a16:creationId xmlns:a16="http://schemas.microsoft.com/office/drawing/2014/main" id="{22F58D29-3D04-4E42-B78C-FB29BE81BA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08" name="Group 1607">
            <a:extLst>
              <a:ext uri="{FF2B5EF4-FFF2-40B4-BE49-F238E27FC236}">
                <a16:creationId xmlns:a16="http://schemas.microsoft.com/office/drawing/2014/main" id="{32F520F3-8F07-4294-9D0D-41FEDBC24F69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 flip="none" rotWithShape="1">
            <a:gsLst>
              <a:gs pos="46000">
                <a:schemeClr val="bg1">
                  <a:lumMod val="85000"/>
                </a:schemeClr>
              </a:gs>
              <a:gs pos="5000">
                <a:schemeClr val="tx1"/>
              </a:gs>
              <a:gs pos="90000">
                <a:srgbClr val="0000FF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09" name="Sun 1608">
              <a:extLst>
                <a:ext uri="{FF2B5EF4-FFF2-40B4-BE49-F238E27FC236}">
                  <a16:creationId xmlns:a16="http://schemas.microsoft.com/office/drawing/2014/main" id="{DBFF8DB3-2C16-42B5-8FE4-41523C6160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10" name="Oval 1609">
              <a:extLst>
                <a:ext uri="{FF2B5EF4-FFF2-40B4-BE49-F238E27FC236}">
                  <a16:creationId xmlns:a16="http://schemas.microsoft.com/office/drawing/2014/main" id="{05739AA3-2433-4B4C-821F-F773A09CED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CC0BAD90-257F-45CE-A8DC-AEEEB44986EA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50FE9728-4F36-44C1-AA2E-50D05595FABB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CA89837C-CBAE-4706-96F9-9567B60FA764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92AB9DE2-5F28-4010-A7EC-C067EFF47064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39F8CF85-F384-4086-966A-8AE751FD3CF9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AE9057BC-80C9-42D1-8CA2-372024F3AAA5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4F315D64-86DE-4745-AE2B-526B3141232D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Isosceles Triangle 692">
            <a:extLst>
              <a:ext uri="{FF2B5EF4-FFF2-40B4-BE49-F238E27FC236}">
                <a16:creationId xmlns:a16="http://schemas.microsoft.com/office/drawing/2014/main" id="{D51B3053-5809-49D1-92C0-02CA5A0E129B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Isosceles Triangle 693">
            <a:extLst>
              <a:ext uri="{FF2B5EF4-FFF2-40B4-BE49-F238E27FC236}">
                <a16:creationId xmlns:a16="http://schemas.microsoft.com/office/drawing/2014/main" id="{D3A4BD6F-7922-4CF9-96BE-CA915BFE5304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Isosceles Triangle 694">
            <a:extLst>
              <a:ext uri="{FF2B5EF4-FFF2-40B4-BE49-F238E27FC236}">
                <a16:creationId xmlns:a16="http://schemas.microsoft.com/office/drawing/2014/main" id="{134AEAC0-132D-458B-B556-C961504417DC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Isosceles Triangle 695">
            <a:extLst>
              <a:ext uri="{FF2B5EF4-FFF2-40B4-BE49-F238E27FC236}">
                <a16:creationId xmlns:a16="http://schemas.microsoft.com/office/drawing/2014/main" id="{8911C94D-3DE5-4449-BB77-CA40AA05C56F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F60FCCB3-C96D-4969-93A1-215BF3B25F43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Isosceles Triangle 697">
            <a:extLst>
              <a:ext uri="{FF2B5EF4-FFF2-40B4-BE49-F238E27FC236}">
                <a16:creationId xmlns:a16="http://schemas.microsoft.com/office/drawing/2014/main" id="{5B176EC4-33B5-4483-9906-DBEB1662E85E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Isosceles Triangle 698">
            <a:extLst>
              <a:ext uri="{FF2B5EF4-FFF2-40B4-BE49-F238E27FC236}">
                <a16:creationId xmlns:a16="http://schemas.microsoft.com/office/drawing/2014/main" id="{326266E8-7097-47C3-B718-72976AC54AE1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Isosceles Triangle 699">
            <a:extLst>
              <a:ext uri="{FF2B5EF4-FFF2-40B4-BE49-F238E27FC236}">
                <a16:creationId xmlns:a16="http://schemas.microsoft.com/office/drawing/2014/main" id="{E5D4F8B0-5A3C-41F2-8B19-6E9B974AA0F5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Isosceles Triangle 700">
            <a:extLst>
              <a:ext uri="{FF2B5EF4-FFF2-40B4-BE49-F238E27FC236}">
                <a16:creationId xmlns:a16="http://schemas.microsoft.com/office/drawing/2014/main" id="{D8555740-FB8F-42BA-BDB1-DAA83F010E0F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Isosceles Triangle 701">
            <a:extLst>
              <a:ext uri="{FF2B5EF4-FFF2-40B4-BE49-F238E27FC236}">
                <a16:creationId xmlns:a16="http://schemas.microsoft.com/office/drawing/2014/main" id="{212A7EAB-3689-4361-983F-0695E8D107A5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Isosceles Triangle 702">
            <a:extLst>
              <a:ext uri="{FF2B5EF4-FFF2-40B4-BE49-F238E27FC236}">
                <a16:creationId xmlns:a16="http://schemas.microsoft.com/office/drawing/2014/main" id="{937CBC5E-B5E8-40E8-906F-81A58EAF14E3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Isosceles Triangle 703">
            <a:extLst>
              <a:ext uri="{FF2B5EF4-FFF2-40B4-BE49-F238E27FC236}">
                <a16:creationId xmlns:a16="http://schemas.microsoft.com/office/drawing/2014/main" id="{F1A17EB6-1546-4D34-9A4C-23F71BD8E35B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Isosceles Triangle 704">
            <a:extLst>
              <a:ext uri="{FF2B5EF4-FFF2-40B4-BE49-F238E27FC236}">
                <a16:creationId xmlns:a16="http://schemas.microsoft.com/office/drawing/2014/main" id="{0571418A-77EC-4892-A8BA-74CC54668ED3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Isosceles Triangle 705">
            <a:extLst>
              <a:ext uri="{FF2B5EF4-FFF2-40B4-BE49-F238E27FC236}">
                <a16:creationId xmlns:a16="http://schemas.microsoft.com/office/drawing/2014/main" id="{88FEDC35-8413-47AE-97E2-01440ACBE82D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Isosceles Triangle 706">
            <a:extLst>
              <a:ext uri="{FF2B5EF4-FFF2-40B4-BE49-F238E27FC236}">
                <a16:creationId xmlns:a16="http://schemas.microsoft.com/office/drawing/2014/main" id="{DB3003C6-ACB3-441C-8DC8-18DDF16122D8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Isosceles Triangle 707">
            <a:extLst>
              <a:ext uri="{FF2B5EF4-FFF2-40B4-BE49-F238E27FC236}">
                <a16:creationId xmlns:a16="http://schemas.microsoft.com/office/drawing/2014/main" id="{FB742D21-FBB7-4331-B9F9-DB4B842985E7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Isosceles Triangle 708">
            <a:extLst>
              <a:ext uri="{FF2B5EF4-FFF2-40B4-BE49-F238E27FC236}">
                <a16:creationId xmlns:a16="http://schemas.microsoft.com/office/drawing/2014/main" id="{1BBF05F3-4882-4506-B276-69260A89AD88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Isosceles Triangle 709">
            <a:extLst>
              <a:ext uri="{FF2B5EF4-FFF2-40B4-BE49-F238E27FC236}">
                <a16:creationId xmlns:a16="http://schemas.microsoft.com/office/drawing/2014/main" id="{6F7D4BA9-39F5-479D-9FA5-571BFEEE527A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Isosceles Triangle 710">
            <a:extLst>
              <a:ext uri="{FF2B5EF4-FFF2-40B4-BE49-F238E27FC236}">
                <a16:creationId xmlns:a16="http://schemas.microsoft.com/office/drawing/2014/main" id="{53EC62B6-0714-4912-80E0-7C33AC5E171C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Isosceles Triangle 711">
            <a:extLst>
              <a:ext uri="{FF2B5EF4-FFF2-40B4-BE49-F238E27FC236}">
                <a16:creationId xmlns:a16="http://schemas.microsoft.com/office/drawing/2014/main" id="{A5B590F9-3C54-4FD6-96CF-5FABE8D5DBD2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Isosceles Triangle 712">
            <a:extLst>
              <a:ext uri="{FF2B5EF4-FFF2-40B4-BE49-F238E27FC236}">
                <a16:creationId xmlns:a16="http://schemas.microsoft.com/office/drawing/2014/main" id="{E9743E03-91DD-46E5-ABEF-9A678256A72B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Isosceles Triangle 713">
            <a:extLst>
              <a:ext uri="{FF2B5EF4-FFF2-40B4-BE49-F238E27FC236}">
                <a16:creationId xmlns:a16="http://schemas.microsoft.com/office/drawing/2014/main" id="{329D46BC-22E1-473A-9F22-BAA4104F61DF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Isosceles Triangle 714">
            <a:extLst>
              <a:ext uri="{FF2B5EF4-FFF2-40B4-BE49-F238E27FC236}">
                <a16:creationId xmlns:a16="http://schemas.microsoft.com/office/drawing/2014/main" id="{33CCA75B-2137-4D9E-9816-FAB2A903529F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Isosceles Triangle 715">
            <a:extLst>
              <a:ext uri="{FF2B5EF4-FFF2-40B4-BE49-F238E27FC236}">
                <a16:creationId xmlns:a16="http://schemas.microsoft.com/office/drawing/2014/main" id="{FAA38CF1-F361-4ABA-BFDA-BA39EC4C7176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Isosceles Triangle 716">
            <a:extLst>
              <a:ext uri="{FF2B5EF4-FFF2-40B4-BE49-F238E27FC236}">
                <a16:creationId xmlns:a16="http://schemas.microsoft.com/office/drawing/2014/main" id="{C085154E-F3E3-4368-A4FB-DB3FCB93FE7F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Isosceles Triangle 717">
            <a:extLst>
              <a:ext uri="{FF2B5EF4-FFF2-40B4-BE49-F238E27FC236}">
                <a16:creationId xmlns:a16="http://schemas.microsoft.com/office/drawing/2014/main" id="{A3292969-6ABE-46C4-8D35-83A17FE1881E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Isosceles Triangle 718">
            <a:extLst>
              <a:ext uri="{FF2B5EF4-FFF2-40B4-BE49-F238E27FC236}">
                <a16:creationId xmlns:a16="http://schemas.microsoft.com/office/drawing/2014/main" id="{E6237344-F2A3-4AAA-8745-A58AF33787BC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Isosceles Triangle 719">
            <a:extLst>
              <a:ext uri="{FF2B5EF4-FFF2-40B4-BE49-F238E27FC236}">
                <a16:creationId xmlns:a16="http://schemas.microsoft.com/office/drawing/2014/main" id="{B1B721B9-610C-4B79-AC60-37F3BA5EB2BB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Isosceles Triangle 720">
            <a:extLst>
              <a:ext uri="{FF2B5EF4-FFF2-40B4-BE49-F238E27FC236}">
                <a16:creationId xmlns:a16="http://schemas.microsoft.com/office/drawing/2014/main" id="{642756E0-5252-4631-8694-AF137AF110AE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Isosceles Triangle 721">
            <a:extLst>
              <a:ext uri="{FF2B5EF4-FFF2-40B4-BE49-F238E27FC236}">
                <a16:creationId xmlns:a16="http://schemas.microsoft.com/office/drawing/2014/main" id="{1C56CBD5-FFE1-476D-A652-EB15106F4E7B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Isosceles Triangle 722">
            <a:extLst>
              <a:ext uri="{FF2B5EF4-FFF2-40B4-BE49-F238E27FC236}">
                <a16:creationId xmlns:a16="http://schemas.microsoft.com/office/drawing/2014/main" id="{D7289AB3-1ECD-4FF5-AC17-9E8532E1FEDC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Isosceles Triangle 723">
            <a:extLst>
              <a:ext uri="{FF2B5EF4-FFF2-40B4-BE49-F238E27FC236}">
                <a16:creationId xmlns:a16="http://schemas.microsoft.com/office/drawing/2014/main" id="{367A8C86-2947-4CD9-BF5C-06CD02642398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Isosceles Triangle 724">
            <a:extLst>
              <a:ext uri="{FF2B5EF4-FFF2-40B4-BE49-F238E27FC236}">
                <a16:creationId xmlns:a16="http://schemas.microsoft.com/office/drawing/2014/main" id="{41DE7859-D019-45E3-A91B-C890E93D53E7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Isosceles Triangle 725">
            <a:extLst>
              <a:ext uri="{FF2B5EF4-FFF2-40B4-BE49-F238E27FC236}">
                <a16:creationId xmlns:a16="http://schemas.microsoft.com/office/drawing/2014/main" id="{496A036A-9FB5-4FB5-8A63-329127EDF022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Isosceles Triangle 726">
            <a:extLst>
              <a:ext uri="{FF2B5EF4-FFF2-40B4-BE49-F238E27FC236}">
                <a16:creationId xmlns:a16="http://schemas.microsoft.com/office/drawing/2014/main" id="{0F67D740-E7B1-44F9-ACB1-1680963D741C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Isosceles Triangle 727">
            <a:extLst>
              <a:ext uri="{FF2B5EF4-FFF2-40B4-BE49-F238E27FC236}">
                <a16:creationId xmlns:a16="http://schemas.microsoft.com/office/drawing/2014/main" id="{62D4A623-E4F8-4D04-8390-0E545462E60B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Isosceles Triangle 728">
            <a:extLst>
              <a:ext uri="{FF2B5EF4-FFF2-40B4-BE49-F238E27FC236}">
                <a16:creationId xmlns:a16="http://schemas.microsoft.com/office/drawing/2014/main" id="{1453BA04-1721-4DAF-851D-B8ADD6EC4F2F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Isosceles Triangle 729">
            <a:extLst>
              <a:ext uri="{FF2B5EF4-FFF2-40B4-BE49-F238E27FC236}">
                <a16:creationId xmlns:a16="http://schemas.microsoft.com/office/drawing/2014/main" id="{1E3CC7B0-DBAB-4BAC-88F9-25D229178DC1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Isosceles Triangle 730">
            <a:extLst>
              <a:ext uri="{FF2B5EF4-FFF2-40B4-BE49-F238E27FC236}">
                <a16:creationId xmlns:a16="http://schemas.microsoft.com/office/drawing/2014/main" id="{136323E0-8F53-4FE4-8936-DFF70BCEABB6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Isosceles Triangle 731">
            <a:extLst>
              <a:ext uri="{FF2B5EF4-FFF2-40B4-BE49-F238E27FC236}">
                <a16:creationId xmlns:a16="http://schemas.microsoft.com/office/drawing/2014/main" id="{F70CFBED-5ECC-461D-9DFF-5605F2D5871B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Isosceles Triangle 732">
            <a:extLst>
              <a:ext uri="{FF2B5EF4-FFF2-40B4-BE49-F238E27FC236}">
                <a16:creationId xmlns:a16="http://schemas.microsoft.com/office/drawing/2014/main" id="{94B77613-FFFD-43CF-8F9D-F444F59E3978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Isosceles Triangle 733">
            <a:extLst>
              <a:ext uri="{FF2B5EF4-FFF2-40B4-BE49-F238E27FC236}">
                <a16:creationId xmlns:a16="http://schemas.microsoft.com/office/drawing/2014/main" id="{949727C4-F32D-4233-A2DF-09E46273D01F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Isosceles Triangle 734">
            <a:extLst>
              <a:ext uri="{FF2B5EF4-FFF2-40B4-BE49-F238E27FC236}">
                <a16:creationId xmlns:a16="http://schemas.microsoft.com/office/drawing/2014/main" id="{EE1052F0-9A38-4FED-AF1B-0484B4B11B9E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Isosceles Triangle 735">
            <a:extLst>
              <a:ext uri="{FF2B5EF4-FFF2-40B4-BE49-F238E27FC236}">
                <a16:creationId xmlns:a16="http://schemas.microsoft.com/office/drawing/2014/main" id="{383418F2-B46C-417E-A8B9-5855D9B45AAB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Isosceles Triangle 736">
            <a:extLst>
              <a:ext uri="{FF2B5EF4-FFF2-40B4-BE49-F238E27FC236}">
                <a16:creationId xmlns:a16="http://schemas.microsoft.com/office/drawing/2014/main" id="{81F51171-DC1D-4450-B67F-FBEB3E81DBD7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Isosceles Triangle 737">
            <a:extLst>
              <a:ext uri="{FF2B5EF4-FFF2-40B4-BE49-F238E27FC236}">
                <a16:creationId xmlns:a16="http://schemas.microsoft.com/office/drawing/2014/main" id="{54BD34FC-E48C-4927-9B66-23F71C3CFE49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Isosceles Triangle 738">
            <a:extLst>
              <a:ext uri="{FF2B5EF4-FFF2-40B4-BE49-F238E27FC236}">
                <a16:creationId xmlns:a16="http://schemas.microsoft.com/office/drawing/2014/main" id="{733ED5A9-9A70-43C8-ABD6-8D803B555713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Isosceles Triangle 739">
            <a:extLst>
              <a:ext uri="{FF2B5EF4-FFF2-40B4-BE49-F238E27FC236}">
                <a16:creationId xmlns:a16="http://schemas.microsoft.com/office/drawing/2014/main" id="{037FB47A-D8AA-4A03-AFB0-538C48DF8472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Isosceles Triangle 740">
            <a:extLst>
              <a:ext uri="{FF2B5EF4-FFF2-40B4-BE49-F238E27FC236}">
                <a16:creationId xmlns:a16="http://schemas.microsoft.com/office/drawing/2014/main" id="{4048F9BA-19A1-4B13-A622-0B6EB8EA34EB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Isosceles Triangle 741">
            <a:extLst>
              <a:ext uri="{FF2B5EF4-FFF2-40B4-BE49-F238E27FC236}">
                <a16:creationId xmlns:a16="http://schemas.microsoft.com/office/drawing/2014/main" id="{79A6A923-0A70-4490-82EF-DA483D1270D4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Isosceles Triangle 742">
            <a:extLst>
              <a:ext uri="{FF2B5EF4-FFF2-40B4-BE49-F238E27FC236}">
                <a16:creationId xmlns:a16="http://schemas.microsoft.com/office/drawing/2014/main" id="{E87ECDD5-F55C-42D4-BB2A-A70A895E4784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Isosceles Triangle 743">
            <a:extLst>
              <a:ext uri="{FF2B5EF4-FFF2-40B4-BE49-F238E27FC236}">
                <a16:creationId xmlns:a16="http://schemas.microsoft.com/office/drawing/2014/main" id="{29F6F8DD-6EA0-48E5-965A-9285D3478C73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Isosceles Triangle 744">
            <a:extLst>
              <a:ext uri="{FF2B5EF4-FFF2-40B4-BE49-F238E27FC236}">
                <a16:creationId xmlns:a16="http://schemas.microsoft.com/office/drawing/2014/main" id="{0AA98764-9ABD-47C0-980E-9D4BC6091CA8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Isosceles Triangle 745">
            <a:extLst>
              <a:ext uri="{FF2B5EF4-FFF2-40B4-BE49-F238E27FC236}">
                <a16:creationId xmlns:a16="http://schemas.microsoft.com/office/drawing/2014/main" id="{22F2DC12-F859-4C93-B839-14C33377898B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Isosceles Triangle 746">
            <a:extLst>
              <a:ext uri="{FF2B5EF4-FFF2-40B4-BE49-F238E27FC236}">
                <a16:creationId xmlns:a16="http://schemas.microsoft.com/office/drawing/2014/main" id="{304AA10A-89D4-4F42-B2C5-B69B76E78C01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Isosceles Triangle 747">
            <a:extLst>
              <a:ext uri="{FF2B5EF4-FFF2-40B4-BE49-F238E27FC236}">
                <a16:creationId xmlns:a16="http://schemas.microsoft.com/office/drawing/2014/main" id="{1101866D-C167-4F97-98A5-242820117445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Isosceles Triangle 748">
            <a:extLst>
              <a:ext uri="{FF2B5EF4-FFF2-40B4-BE49-F238E27FC236}">
                <a16:creationId xmlns:a16="http://schemas.microsoft.com/office/drawing/2014/main" id="{79BBE45C-82E5-4236-B337-CB5C22EF5402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Isosceles Triangle 749">
            <a:extLst>
              <a:ext uri="{FF2B5EF4-FFF2-40B4-BE49-F238E27FC236}">
                <a16:creationId xmlns:a16="http://schemas.microsoft.com/office/drawing/2014/main" id="{E82C251D-56C1-4E1F-A341-8693F038C1F7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Isosceles Triangle 750">
            <a:extLst>
              <a:ext uri="{FF2B5EF4-FFF2-40B4-BE49-F238E27FC236}">
                <a16:creationId xmlns:a16="http://schemas.microsoft.com/office/drawing/2014/main" id="{E65EDB2C-D9A7-4C22-8E5A-18104550BC49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Isosceles Triangle 751">
            <a:extLst>
              <a:ext uri="{FF2B5EF4-FFF2-40B4-BE49-F238E27FC236}">
                <a16:creationId xmlns:a16="http://schemas.microsoft.com/office/drawing/2014/main" id="{E54BC721-B8A6-4F01-971B-9234DC0178C1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Isosceles Triangle 752">
            <a:extLst>
              <a:ext uri="{FF2B5EF4-FFF2-40B4-BE49-F238E27FC236}">
                <a16:creationId xmlns:a16="http://schemas.microsoft.com/office/drawing/2014/main" id="{D995079D-150C-4852-8391-A1C489D2E2AE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Isosceles Triangle 753">
            <a:extLst>
              <a:ext uri="{FF2B5EF4-FFF2-40B4-BE49-F238E27FC236}">
                <a16:creationId xmlns:a16="http://schemas.microsoft.com/office/drawing/2014/main" id="{3E6BC4F5-9F85-456E-B2EF-A8A5B3FE30BF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Isosceles Triangle 754">
            <a:extLst>
              <a:ext uri="{FF2B5EF4-FFF2-40B4-BE49-F238E27FC236}">
                <a16:creationId xmlns:a16="http://schemas.microsoft.com/office/drawing/2014/main" id="{9C3A467F-6867-4E7C-81CF-4FAB52249335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Isosceles Triangle 755">
            <a:extLst>
              <a:ext uri="{FF2B5EF4-FFF2-40B4-BE49-F238E27FC236}">
                <a16:creationId xmlns:a16="http://schemas.microsoft.com/office/drawing/2014/main" id="{60BA53CD-4753-4C04-8F33-DE2CE2F94BBA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Isosceles Triangle 756">
            <a:extLst>
              <a:ext uri="{FF2B5EF4-FFF2-40B4-BE49-F238E27FC236}">
                <a16:creationId xmlns:a16="http://schemas.microsoft.com/office/drawing/2014/main" id="{B54FCD58-D2AF-4186-9533-039598F1763F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Isosceles Triangle 757">
            <a:extLst>
              <a:ext uri="{FF2B5EF4-FFF2-40B4-BE49-F238E27FC236}">
                <a16:creationId xmlns:a16="http://schemas.microsoft.com/office/drawing/2014/main" id="{20F932FF-F45E-4E68-B830-D067C4548F6D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Isosceles Triangle 758">
            <a:extLst>
              <a:ext uri="{FF2B5EF4-FFF2-40B4-BE49-F238E27FC236}">
                <a16:creationId xmlns:a16="http://schemas.microsoft.com/office/drawing/2014/main" id="{72DD0A3A-5B96-4BAB-A294-071E8B124228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Isosceles Triangle 759">
            <a:extLst>
              <a:ext uri="{FF2B5EF4-FFF2-40B4-BE49-F238E27FC236}">
                <a16:creationId xmlns:a16="http://schemas.microsoft.com/office/drawing/2014/main" id="{55818FFB-8A18-4393-81BF-B536655EDBA8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Isosceles Triangle 760">
            <a:extLst>
              <a:ext uri="{FF2B5EF4-FFF2-40B4-BE49-F238E27FC236}">
                <a16:creationId xmlns:a16="http://schemas.microsoft.com/office/drawing/2014/main" id="{70437C07-43A8-4FF8-9994-8FE53B431E4C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Isosceles Triangle 761">
            <a:extLst>
              <a:ext uri="{FF2B5EF4-FFF2-40B4-BE49-F238E27FC236}">
                <a16:creationId xmlns:a16="http://schemas.microsoft.com/office/drawing/2014/main" id="{1DAE283B-1E22-4B08-9B9E-02192C07D39D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Isosceles Triangle 762">
            <a:extLst>
              <a:ext uri="{FF2B5EF4-FFF2-40B4-BE49-F238E27FC236}">
                <a16:creationId xmlns:a16="http://schemas.microsoft.com/office/drawing/2014/main" id="{3BB446E0-24BD-48B0-A436-6029E57B67B1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Isosceles Triangle 763">
            <a:extLst>
              <a:ext uri="{FF2B5EF4-FFF2-40B4-BE49-F238E27FC236}">
                <a16:creationId xmlns:a16="http://schemas.microsoft.com/office/drawing/2014/main" id="{3EAE4AFC-BCE0-4C9B-8364-DD75E29158A3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Isosceles Triangle 764">
            <a:extLst>
              <a:ext uri="{FF2B5EF4-FFF2-40B4-BE49-F238E27FC236}">
                <a16:creationId xmlns:a16="http://schemas.microsoft.com/office/drawing/2014/main" id="{70657819-3D97-47E1-85AB-F59621BC2BD0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Isosceles Triangle 765">
            <a:extLst>
              <a:ext uri="{FF2B5EF4-FFF2-40B4-BE49-F238E27FC236}">
                <a16:creationId xmlns:a16="http://schemas.microsoft.com/office/drawing/2014/main" id="{EECD382F-5BE4-4290-B295-82746317718A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Isosceles Triangle 766">
            <a:extLst>
              <a:ext uri="{FF2B5EF4-FFF2-40B4-BE49-F238E27FC236}">
                <a16:creationId xmlns:a16="http://schemas.microsoft.com/office/drawing/2014/main" id="{D39D6327-B8D5-410A-95D6-A5E462318E4B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Isosceles Triangle 767">
            <a:extLst>
              <a:ext uri="{FF2B5EF4-FFF2-40B4-BE49-F238E27FC236}">
                <a16:creationId xmlns:a16="http://schemas.microsoft.com/office/drawing/2014/main" id="{A080551A-2155-4469-855E-15A0C66D0354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Isosceles Triangle 768">
            <a:extLst>
              <a:ext uri="{FF2B5EF4-FFF2-40B4-BE49-F238E27FC236}">
                <a16:creationId xmlns:a16="http://schemas.microsoft.com/office/drawing/2014/main" id="{12E2FBBC-7979-461E-9758-3F184269EB7D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Isosceles Triangle 769">
            <a:extLst>
              <a:ext uri="{FF2B5EF4-FFF2-40B4-BE49-F238E27FC236}">
                <a16:creationId xmlns:a16="http://schemas.microsoft.com/office/drawing/2014/main" id="{69FDBD20-8AB7-4DD3-8C4D-ED611E836EE7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Isosceles Triangle 770">
            <a:extLst>
              <a:ext uri="{FF2B5EF4-FFF2-40B4-BE49-F238E27FC236}">
                <a16:creationId xmlns:a16="http://schemas.microsoft.com/office/drawing/2014/main" id="{347C02E7-7EFD-4606-B710-82212F25E968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Isosceles Triangle 771">
            <a:extLst>
              <a:ext uri="{FF2B5EF4-FFF2-40B4-BE49-F238E27FC236}">
                <a16:creationId xmlns:a16="http://schemas.microsoft.com/office/drawing/2014/main" id="{4447727A-1024-4244-84AB-C8F978AE55E8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Isosceles Triangle 772">
            <a:extLst>
              <a:ext uri="{FF2B5EF4-FFF2-40B4-BE49-F238E27FC236}">
                <a16:creationId xmlns:a16="http://schemas.microsoft.com/office/drawing/2014/main" id="{E1A50D45-CF05-470D-99AD-B864AFD998E1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Isosceles Triangle 773">
            <a:extLst>
              <a:ext uri="{FF2B5EF4-FFF2-40B4-BE49-F238E27FC236}">
                <a16:creationId xmlns:a16="http://schemas.microsoft.com/office/drawing/2014/main" id="{FF8E1B3F-BC2B-41E2-9505-5F11A15B8607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Isosceles Triangle 774">
            <a:extLst>
              <a:ext uri="{FF2B5EF4-FFF2-40B4-BE49-F238E27FC236}">
                <a16:creationId xmlns:a16="http://schemas.microsoft.com/office/drawing/2014/main" id="{070E50B3-094E-4439-A169-671C5FFC8661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Isosceles Triangle 775">
            <a:extLst>
              <a:ext uri="{FF2B5EF4-FFF2-40B4-BE49-F238E27FC236}">
                <a16:creationId xmlns:a16="http://schemas.microsoft.com/office/drawing/2014/main" id="{5061D036-16D1-4FE8-80C8-BDD0A003B174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Isosceles Triangle 776">
            <a:extLst>
              <a:ext uri="{FF2B5EF4-FFF2-40B4-BE49-F238E27FC236}">
                <a16:creationId xmlns:a16="http://schemas.microsoft.com/office/drawing/2014/main" id="{066E06CE-8372-4140-A463-45DEA20ADF28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Isosceles Triangle 777">
            <a:extLst>
              <a:ext uri="{FF2B5EF4-FFF2-40B4-BE49-F238E27FC236}">
                <a16:creationId xmlns:a16="http://schemas.microsoft.com/office/drawing/2014/main" id="{A1E0E9EF-90B5-4D70-A740-8C73AFF3C1D6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Isosceles Triangle 778">
            <a:extLst>
              <a:ext uri="{FF2B5EF4-FFF2-40B4-BE49-F238E27FC236}">
                <a16:creationId xmlns:a16="http://schemas.microsoft.com/office/drawing/2014/main" id="{A6F44542-0CCD-43B2-A93C-A4E37417F5DF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Isosceles Triangle 779">
            <a:extLst>
              <a:ext uri="{FF2B5EF4-FFF2-40B4-BE49-F238E27FC236}">
                <a16:creationId xmlns:a16="http://schemas.microsoft.com/office/drawing/2014/main" id="{B1113079-9DDA-45DA-930E-EE6F9851163A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Isosceles Triangle 780">
            <a:extLst>
              <a:ext uri="{FF2B5EF4-FFF2-40B4-BE49-F238E27FC236}">
                <a16:creationId xmlns:a16="http://schemas.microsoft.com/office/drawing/2014/main" id="{A1A91572-8EE6-4ADA-A804-54BEF2D33914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Isosceles Triangle 781">
            <a:extLst>
              <a:ext uri="{FF2B5EF4-FFF2-40B4-BE49-F238E27FC236}">
                <a16:creationId xmlns:a16="http://schemas.microsoft.com/office/drawing/2014/main" id="{BCA9D4E9-91FA-4E02-8AB5-78F6A8668CB6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Isosceles Triangle 782">
            <a:extLst>
              <a:ext uri="{FF2B5EF4-FFF2-40B4-BE49-F238E27FC236}">
                <a16:creationId xmlns:a16="http://schemas.microsoft.com/office/drawing/2014/main" id="{C6CF9928-524B-43D1-AA36-D14D2CE81D4C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Isosceles Triangle 783">
            <a:extLst>
              <a:ext uri="{FF2B5EF4-FFF2-40B4-BE49-F238E27FC236}">
                <a16:creationId xmlns:a16="http://schemas.microsoft.com/office/drawing/2014/main" id="{DA01C0B7-8D61-4541-9B3E-FEDAD2FFD367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Isosceles Triangle 784">
            <a:extLst>
              <a:ext uri="{FF2B5EF4-FFF2-40B4-BE49-F238E27FC236}">
                <a16:creationId xmlns:a16="http://schemas.microsoft.com/office/drawing/2014/main" id="{A7720445-F81E-4B1C-935E-CC539F97C69B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Isosceles Triangle 785">
            <a:extLst>
              <a:ext uri="{FF2B5EF4-FFF2-40B4-BE49-F238E27FC236}">
                <a16:creationId xmlns:a16="http://schemas.microsoft.com/office/drawing/2014/main" id="{FC17CCB3-19C6-4A4A-A10C-27C636AC4B00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Isosceles Triangle 786">
            <a:extLst>
              <a:ext uri="{FF2B5EF4-FFF2-40B4-BE49-F238E27FC236}">
                <a16:creationId xmlns:a16="http://schemas.microsoft.com/office/drawing/2014/main" id="{04D0A8AE-19AE-4F44-9455-C02B1E97DCE2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Isosceles Triangle 787">
            <a:extLst>
              <a:ext uri="{FF2B5EF4-FFF2-40B4-BE49-F238E27FC236}">
                <a16:creationId xmlns:a16="http://schemas.microsoft.com/office/drawing/2014/main" id="{8E31A836-F335-447B-8348-BDA0A5EF62D9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Isosceles Triangle 788">
            <a:extLst>
              <a:ext uri="{FF2B5EF4-FFF2-40B4-BE49-F238E27FC236}">
                <a16:creationId xmlns:a16="http://schemas.microsoft.com/office/drawing/2014/main" id="{7C658CD7-0522-412D-85C5-ACE42E4F1E63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Isosceles Triangle 789">
            <a:extLst>
              <a:ext uri="{FF2B5EF4-FFF2-40B4-BE49-F238E27FC236}">
                <a16:creationId xmlns:a16="http://schemas.microsoft.com/office/drawing/2014/main" id="{087F4F49-5B4E-4330-9F4D-7DED705F3E35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Isosceles Triangle 790">
            <a:extLst>
              <a:ext uri="{FF2B5EF4-FFF2-40B4-BE49-F238E27FC236}">
                <a16:creationId xmlns:a16="http://schemas.microsoft.com/office/drawing/2014/main" id="{3CA12FEF-96C5-409D-977F-CDDA3A00C295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Isosceles Triangle 791">
            <a:extLst>
              <a:ext uri="{FF2B5EF4-FFF2-40B4-BE49-F238E27FC236}">
                <a16:creationId xmlns:a16="http://schemas.microsoft.com/office/drawing/2014/main" id="{95A7AE54-A898-4A86-9D1F-AF715B2CE5D8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Isosceles Triangle 792">
            <a:extLst>
              <a:ext uri="{FF2B5EF4-FFF2-40B4-BE49-F238E27FC236}">
                <a16:creationId xmlns:a16="http://schemas.microsoft.com/office/drawing/2014/main" id="{A5B490DF-EC07-4134-9761-458C32D11F32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Isosceles Triangle 793">
            <a:extLst>
              <a:ext uri="{FF2B5EF4-FFF2-40B4-BE49-F238E27FC236}">
                <a16:creationId xmlns:a16="http://schemas.microsoft.com/office/drawing/2014/main" id="{E9040D7B-F277-4900-A365-243F5E3B1F75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Isosceles Triangle 794">
            <a:extLst>
              <a:ext uri="{FF2B5EF4-FFF2-40B4-BE49-F238E27FC236}">
                <a16:creationId xmlns:a16="http://schemas.microsoft.com/office/drawing/2014/main" id="{BFDF5AF3-9220-4F2F-A8AD-AC0DE23AF1FC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1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1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1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1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1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1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1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1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1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1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1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1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1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1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1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1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1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1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1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1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1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1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1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1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1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1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1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1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1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1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1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1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1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1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1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1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1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1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1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1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1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1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1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1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1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1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1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1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1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1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1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1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1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1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1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1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1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1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1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1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1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1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1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1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1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1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1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1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1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1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1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1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1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1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1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1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1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1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1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1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1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1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1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1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1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1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1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1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3">
            <a:extLst>
              <a:ext uri="{FF2B5EF4-FFF2-40B4-BE49-F238E27FC236}">
                <a16:creationId xmlns:a16="http://schemas.microsoft.com/office/drawing/2014/main" id="{C7689822-4341-4909-9C35-C871205089D8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Content Placeholder 4">
            <a:extLst>
              <a:ext uri="{FF2B5EF4-FFF2-40B4-BE49-F238E27FC236}">
                <a16:creationId xmlns:a16="http://schemas.microsoft.com/office/drawing/2014/main" id="{7D8F1026-BD8E-4D58-9D96-230559FBCB82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EEDFE99D-0332-403E-8A1B-58320A1D0DB3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54637C03-B5AD-4AAD-8999-11402030C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17D3A6F-AD15-4AF9-AD97-160F16340871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4CE81E4-8842-4A64-A5C3-8A47003E0523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D720E0C-EB1A-4EA4-85B7-490CB7D3117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18545C6-202C-415C-B5E0-4EAB3A42F472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B5EB191-1E25-4ECF-8F72-AF556DE5B44C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F290FA-92B2-4816-879B-09B132A6CAB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46F0F7C1-5DD2-4D00-B0FD-C4243201F9F5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801836F-A0E6-44D9-9715-C4639E1B7FC7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E9C13320-8418-45B0-93C1-CD89FD2DBBDA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9A157F2-51BF-4539-822B-468E7CD575BD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97260D75-BDAC-49DC-8E47-C89BE9C538E8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68EE2CFF-C9E0-4C7D-9705-27FA0C172EA7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5F6D2A63-C173-4C64-A502-8D3AE9CE069B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8DE89705-72F5-46B4-972B-90C85B0B01C4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7B7611E6-574C-4028-99AD-FE4093542C88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C41D7CA0-405A-4FB3-8EC4-A3DC2024A504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DD5EE81F-780A-49E9-895B-E06086E1FFBC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3C730460-8FF8-4F26-9E0F-1359CF23DF57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C2803349-F84E-424A-A0C8-3B231D85E924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F84FBF0B-A6DE-46D0-A34A-DD5D68093874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223068F7-3A36-4B0D-AF5C-EB695F438667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EA43846D-38AA-478A-A672-78C842962752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730A87C6-1869-4EDB-98A7-E943FE98E1F6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A8378A49-6E5A-454F-BD0A-0759E7C3626F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89ECEE38-F6CB-43C3-AFC3-CFA13FBD899B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5AB357B1-1153-474C-8339-35A217CAC0FE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D563A17F-2FDC-4F0D-AECB-F46E2EA3776A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F8DF7DA3-357B-4838-BEF6-68DCE5B284D0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3AF1ABB9-82D7-4B9F-AB70-7D423B9AAAB0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BF9FD5E6-B3A6-4D7F-8EB3-B578F1E35914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FD835859-4BA0-4CAE-9DA3-F2DB7E2DB792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721F59D2-2CFF-4DA2-85F4-746BF7914EF9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198371A8-89E5-4CB0-B54F-ABEEC0D98188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4D15ACE6-00CB-4044-BE8E-01D0D40F4753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644E8A8D-F2E8-4BDC-8A3C-6B2AE62FA3AF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3CA88856-0868-4A01-AFC6-D1D1A3F8B474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2273A77D-670E-4716-A655-E5CCF36BD747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3DC94385-4195-46CF-A97E-25DF326CA2B6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A54F9014-915C-4090-9CB4-3D6465E6559C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A81EBCDA-A86A-4C1B-9175-274375158CDB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B465A036-BD95-475F-BD73-7551B07522B6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4E1F9E4F-0650-4885-9C25-530A50955921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BB38CE20-4809-42DE-9C95-B915FAA8238F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5AD015C7-E48B-4A3B-8C2A-AE982AB51350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483A2732-CB0A-4512-8D85-865FF2383246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723CB92B-C140-4738-A2C7-69CC3C7C57B4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AC538B23-2F09-4D59-A26E-031DEED92374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834D5A27-22F2-4B62-8ADF-9A0469338E40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5649534F-851D-4932-9F0D-3CFF7B9AA604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2C3E5E23-0EFC-4018-8592-1D48EDA19499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6525F0C0-3FB9-4AC9-A08E-AA74018B938C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0E599886-6F91-49C1-B976-F02BB93B65F3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156EB76B-FF76-4AE6-B7C4-9F093C9E1053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A029B151-6094-4C7B-AAD3-B39E54752537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2E14166D-6A6B-4A45-8FD4-C0E906251D6A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939E749F-BB80-4EF5-837E-0E7CE0BF65E6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9778B27C-E742-4107-829B-B9DC4224B1CF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0B106C4C-332B-4B8C-87E8-FD133D7E51CB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434F8C65-E0C2-49DD-ACE9-0D42476DDFAD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E8DA16FD-99F5-4A39-A94A-ED3750A08A58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1C230F07-DFE1-40C8-A780-0962F2C87494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B915FCF0-4C1B-41C9-8760-602F685C539F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20DA1C34-02D4-4661-9B4A-C17F0AAFFBAE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97C1853F-D9A9-4F7F-9954-916D546405B9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256D4A49-7733-468A-AA25-F4A032CE027A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42C67365-0AA6-43FD-9B97-B1AB382E98C1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24713282-601A-4AD6-BF7F-DE0BB5A8348B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7B8914C4-BED9-46D7-A720-7D2FAF8F49C9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7DD78C1E-65A7-405B-85DE-BB322B78C6C9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38BE7918-C751-4FE6-B2A4-78FBB9687E49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3F08B0BB-A1D6-4C44-A3FA-7F46C6631C99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E99BE87F-C271-4AE4-A06B-B8F07A221163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293F615A-EEC6-47F7-81D8-12FFE3D40F04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5CB482CF-4E7E-477B-8518-73BFF35C99C7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EC5E4E73-5E71-4BE2-90CC-B78FB6A433F8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E01FBB06-DFD8-4CA5-990C-FD0155ECBC2B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A6585B67-256F-4EC3-A90D-CDEF6C60E63D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FB342546-53CD-4070-9B07-B7DC3603FD27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034BEDC1-DAFC-4153-8C6C-653C24F1D35F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285BDBAA-5EDB-4323-A536-E5959ABD8EF8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F4C6E058-0A7A-4E7F-88DD-0366B05154CE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57C8892A-0609-48CE-A721-9B946D562DA0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0854B43F-E3FC-42D0-B535-7F1E9DF5CE5B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39E68650-B8A1-4574-A2EB-D3BE41741445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5BD4F8DC-8F25-4666-BE5B-D0956A6B8975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386C4421-4E99-4031-AB3A-2783D391D44D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70A7ABF5-EF54-42DA-8059-E7A18614AA59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4AE425D4-C220-48B4-9B7A-50955E152C1A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57A399A7-A76F-48F6-BF7A-F250C1909200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79D5DE92-0CDC-4011-ABE9-8AC33D3AA8B5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67BBBA4B-9C19-4505-A5C8-507BED9B0FE4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1069B21E-1099-4188-B918-0A1419B4C137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BCED05B2-1C52-452B-BC0C-F4001652DA36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A9FCDB88-127F-45A7-A965-393257A1B6BC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F0896229-526F-416E-8584-ADA38539FBFD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611A85B5-4D71-46AB-A836-0AC3F5B3527C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3DC33858-4EAF-46FC-B510-7AABFB8B33B5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31CEF9F6-5936-409B-B83E-980DC696A90D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471C359B-EF1A-400D-B735-27DE22530068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57EC9797-026E-40CF-9DCE-A3AD32A4193C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3DB515DA-AE64-4B52-A5D6-80A7A5D4505F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CA8372B5-B984-4F26-A426-970868446B1F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411CC243-F110-465E-B24F-524E8E6E0925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4E52FEA0-3D42-4704-86BE-E1F53E11859A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93E74C62-A0B6-440A-8462-421C0B0CE44F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F427194A-30F6-4C0C-BFB3-E45CD11E1C18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1CF2A17F-B320-4BBC-B483-DB1A4E35265D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82131CC3-5F27-4912-B299-C602F432D437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D7895B57-A982-4B67-A92D-61B80E22E8BA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57F57DC0-7160-43EC-91A3-0DCB975A6D16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7B20BDCE-85AA-467C-B645-657A5F26B51C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E7A36D00-7FF0-4E3E-AEE6-B652D8386FAB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1497D334-9809-4943-9E8C-CA6275CB1194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A98B9209-ACAA-4934-83B2-6EE81F797937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94584255-4476-496D-82B2-39EF73074152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A692922F-8AE2-41FE-8775-54A5DD47DE0E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A8D62F4-B4FC-4458-AFCE-561BEBC96157}"/>
              </a:ext>
            </a:extLst>
          </p:cNvPr>
          <p:cNvGrpSpPr/>
          <p:nvPr/>
        </p:nvGrpSpPr>
        <p:grpSpPr>
          <a:xfrm>
            <a:off x="3736995" y="967222"/>
            <a:ext cx="3658962" cy="607051"/>
            <a:chOff x="4648199" y="1976115"/>
            <a:chExt cx="3624943" cy="8759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A6413B7-FD96-4645-B713-9A7585C733EB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55954A17-4041-4FDD-9946-24276092B649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Diagonal Corners Snipped 7">
                <a:extLst>
                  <a:ext uri="{FF2B5EF4-FFF2-40B4-BE49-F238E27FC236}">
                    <a16:creationId xmlns:a16="http://schemas.microsoft.com/office/drawing/2014/main" id="{3F96BF47-0BB2-4D7A-B5DB-84D44BC1E19B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2504E0B2-6CFA-4669-8188-7393F9513F01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5D9682-4FBC-4D3A-BDFB-5ABCC075E54C}"/>
                </a:ext>
              </a:extLst>
            </p:cNvPr>
            <p:cNvSpPr txBox="1"/>
            <p:nvPr/>
          </p:nvSpPr>
          <p:spPr>
            <a:xfrm>
              <a:off x="5632415" y="1976115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EC5C70-D89A-4AF6-B82E-71DC940D1FCE}"/>
              </a:ext>
            </a:extLst>
          </p:cNvPr>
          <p:cNvCxnSpPr>
            <a:cxnSpLocks/>
          </p:cNvCxnSpPr>
          <p:nvPr/>
        </p:nvCxnSpPr>
        <p:spPr>
          <a:xfrm>
            <a:off x="3029985" y="2460394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D57793-89D5-4F65-8F7D-A80B98A73E12}"/>
              </a:ext>
            </a:extLst>
          </p:cNvPr>
          <p:cNvCxnSpPr>
            <a:cxnSpLocks/>
          </p:cNvCxnSpPr>
          <p:nvPr/>
        </p:nvCxnSpPr>
        <p:spPr>
          <a:xfrm>
            <a:off x="2984422" y="4271912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B82D2B-AEE1-4EA4-9BE1-CCE9CB4A35AA}"/>
              </a:ext>
            </a:extLst>
          </p:cNvPr>
          <p:cNvCxnSpPr>
            <a:cxnSpLocks/>
          </p:cNvCxnSpPr>
          <p:nvPr/>
        </p:nvCxnSpPr>
        <p:spPr>
          <a:xfrm flipV="1">
            <a:off x="4142348" y="1168923"/>
            <a:ext cx="4298623" cy="396868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1F544BC8-E2AB-4FE6-BB89-B84B9ABA57EA}"/>
              </a:ext>
            </a:extLst>
          </p:cNvPr>
          <p:cNvSpPr/>
          <p:nvPr/>
        </p:nvSpPr>
        <p:spPr>
          <a:xfrm>
            <a:off x="4217761" y="3327659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Callout 11">
            <a:extLst>
              <a:ext uri="{FF2B5EF4-FFF2-40B4-BE49-F238E27FC236}">
                <a16:creationId xmlns:a16="http://schemas.microsoft.com/office/drawing/2014/main" id="{5F444BB6-D1DA-40E1-AFC1-F071384AE1F9}"/>
              </a:ext>
            </a:extLst>
          </p:cNvPr>
          <p:cNvSpPr/>
          <p:nvPr/>
        </p:nvSpPr>
        <p:spPr>
          <a:xfrm>
            <a:off x="7253191" y="2894026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60432E6-9826-41BB-A8DE-5A99E028CFBA}"/>
              </a:ext>
            </a:extLst>
          </p:cNvPr>
          <p:cNvSpPr/>
          <p:nvPr/>
        </p:nvSpPr>
        <p:spPr>
          <a:xfrm>
            <a:off x="6180108" y="1519283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65D3D78-29FD-4196-8073-43104FA1F7FF}"/>
              </a:ext>
            </a:extLst>
          </p:cNvPr>
          <p:cNvSpPr/>
          <p:nvPr/>
        </p:nvSpPr>
        <p:spPr>
          <a:xfrm>
            <a:off x="6153400" y="1567988"/>
            <a:ext cx="1828800" cy="1828800"/>
          </a:xfrm>
          <a:prstGeom prst="arc">
            <a:avLst>
              <a:gd name="adj1" fmla="val 7642209"/>
              <a:gd name="adj2" fmla="val 1153372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11">
            <a:extLst>
              <a:ext uri="{FF2B5EF4-FFF2-40B4-BE49-F238E27FC236}">
                <a16:creationId xmlns:a16="http://schemas.microsoft.com/office/drawing/2014/main" id="{817F779B-30EA-4BCC-8B8A-497C3313B937}"/>
              </a:ext>
            </a:extLst>
          </p:cNvPr>
          <p:cNvSpPr/>
          <p:nvPr/>
        </p:nvSpPr>
        <p:spPr>
          <a:xfrm>
            <a:off x="9055282" y="1104504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Callout 11">
            <a:extLst>
              <a:ext uri="{FF2B5EF4-FFF2-40B4-BE49-F238E27FC236}">
                <a16:creationId xmlns:a16="http://schemas.microsoft.com/office/drawing/2014/main" id="{989E7074-15AD-4F08-9113-73CD0A399A7C}"/>
              </a:ext>
            </a:extLst>
          </p:cNvPr>
          <p:cNvSpPr/>
          <p:nvPr/>
        </p:nvSpPr>
        <p:spPr>
          <a:xfrm>
            <a:off x="3229517" y="2810756"/>
            <a:ext cx="1751816" cy="1035377"/>
          </a:xfrm>
          <a:prstGeom prst="wedgeEllipseCallout">
            <a:avLst>
              <a:gd name="adj1" fmla="val 147742"/>
              <a:gd name="adj2" fmla="val -64473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Callout 11">
            <a:extLst>
              <a:ext uri="{FF2B5EF4-FFF2-40B4-BE49-F238E27FC236}">
                <a16:creationId xmlns:a16="http://schemas.microsoft.com/office/drawing/2014/main" id="{775C9FE8-4BCC-4F08-BE2D-C5A7BB7978E9}"/>
              </a:ext>
            </a:extLst>
          </p:cNvPr>
          <p:cNvSpPr/>
          <p:nvPr/>
        </p:nvSpPr>
        <p:spPr>
          <a:xfrm>
            <a:off x="7212177" y="2865972"/>
            <a:ext cx="1853940" cy="1118647"/>
          </a:xfrm>
          <a:prstGeom prst="wedgeEllipseCallout">
            <a:avLst>
              <a:gd name="adj1" fmla="val -126697"/>
              <a:gd name="adj2" fmla="val 5571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FB12C-AB06-41DE-859C-B64407ADAADB}"/>
              </a:ext>
            </a:extLst>
          </p:cNvPr>
          <p:cNvSpPr txBox="1"/>
          <p:nvPr/>
        </p:nvSpPr>
        <p:spPr>
          <a:xfrm>
            <a:off x="1779361" y="5384105"/>
            <a:ext cx="8876070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অনুরূপ কোণ গুলো সমান এবং একান্তর কোণগুলো সমান।</a:t>
            </a:r>
            <a:endParaRPr lang="en-US" sz="4000" b="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45CEC038-EE3A-47AF-95B5-AFC5D95FF769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FE0D4FC2-0041-4A27-BE99-9402B8F16C86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D13D238D-A476-4C66-8D96-BC843D07BE30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14BDA986-98FD-414E-BDE8-562D7B376658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B3CF9ED0-673F-4671-9F48-27A7D8906424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D8983B4F-4248-403A-8F85-A4D341E4B236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8CE03C0E-49D7-45A2-A17F-E23F32578918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DB258313-2369-4DE8-BCDA-7974D6964737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81B8CBA3-DD7D-4865-AA90-A2F6BA55C184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E41E43F6-F11A-4E81-AF19-C0BAF9D0DCA4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C761C42E-3FB9-4FA7-BB4E-9665C6170721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E34B323C-0346-4F5B-B67C-AFA8C91590B2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A4129E94-3215-4286-9456-4139B19B9508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C9AFD180-B17D-4C52-880F-CF4450572777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05EE252B-058B-42F4-A6CB-182177FA435B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C363AFB5-793F-45D7-B30B-9E7401B8FDB0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4150CFF1-3407-429A-9D38-10002BE3EFE9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33EE907D-6A1C-43D1-A17B-11D0AB824167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26B761CA-6AB9-4CA8-ADB3-79086B8A6D38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2A518E20-05A3-4D49-AAFC-ACB6BF8DF74B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98F257D6-A917-4736-B46F-74174BE08DDB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460E756D-50F2-47F2-BB10-660BC4E88030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A2662CE2-27B7-4A8D-9096-71ABEEEE2FA4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66EFB091-C784-44A0-B9A4-B428A8FA0C9B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9BC360B1-8A98-4941-9DE5-22DE579040AB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21693EE-37CD-40FE-B5D4-C42D82439468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A4057665-FAB3-4B43-A31E-99F76B2B287D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7987A996-93FD-4E53-884D-D711C0E1BEC7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CD33AFDD-BAF5-4CD6-83BA-A5C3C24F14A7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83D3F29E-2124-4C43-861F-9A2960D11663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17E5DEEF-0760-4989-8BB0-6A3BC57677B0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107CEA5F-331C-4280-9BE3-228ACF5178B5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49C4FDCA-5724-494C-957C-0CFDA57F8503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ED438AB4-351E-456E-8F5D-3E1A54302796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F270D89C-3621-4BC0-A1A1-132DC47EAD6A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2AA87BE2-1859-4B31-AB9F-87E14F8E700C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95812D07-8343-41C9-A4BD-F062ED59C29B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FD768932-CEF3-456B-9BB6-5E6D149ED5BD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353D058D-CB0D-41E5-8D67-B4243DB0F8F9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0BED98E4-C5E7-48C6-B858-04AA0539D187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171A44CF-4412-4BF6-B084-224134BC2639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EE83C3D8-DF7B-4C07-A2A1-907F0DA15870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E5ED5BC9-5538-4BED-ABD9-9C2D63119698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0670E67-EE5D-4B63-B928-9BDE2422065B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7BC38A88-29CA-4BAC-8B96-F925A81042D9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8E12D4C9-DD75-4F68-9DCD-69A7C3DBC7F7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FCB26D18-6205-45F3-894D-A0CBF32E6D28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F58E6620-573B-4463-B368-99E15F0F8C4A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32142D3-D5D6-45B3-ACBE-4DA14202FDDD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2CA1AF2F-DB52-4730-A444-1D008D1C9459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3FEE5F14-E69C-4D64-8B60-70E7271A30E5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E6279EEB-134C-4EB2-B8EE-1A2BEE9DB7E2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2AEA1070-BAE2-44E3-A534-DEAEEC376436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F5CF00D5-C8CE-45C6-9C4B-9D832DE0ADE0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D5BF9777-FC5E-4DA7-923D-3ACFEB9AC4B2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DF57AFCF-157F-4D91-A397-091DDAAA04F7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31FBDDC8-D0FA-4A8E-9845-EDE98CD9644E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6689BC6E-70B7-43BD-A759-5FB280F3F71C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99A378F-F29A-426E-B1CF-1425D5B9D390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31313BD8-846B-41EF-B6BF-772AAEDF4B05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19101C0A-C5D9-43C0-9C24-0C145A50A51A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01AE8C7D-9BA4-45A5-8230-517FAAFE44C6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1A5DE780-BC1C-4C17-B5B7-21F8B4664AB3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71A242FE-D509-403D-931E-A6192CE376F5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425B8880-7FA7-458C-B053-A2165D7D5044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4C8A0837-099F-4914-B273-7190578B5891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8C5E8BC1-FF72-4EB8-B635-889B8CB036B9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0F775F2B-39A2-4A06-845A-BFF7FEC3F053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29E716C4-3B4A-4F9B-BF27-2608FCA828E2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A4F128BD-B167-4184-8DCD-013FF438CA41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9C8C5E32-20E2-4CEE-AA5C-CD8A529CFBDD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A1A0A546-BC78-49E6-A3C8-B41B1705BE34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FB5D88C4-8BAA-4A02-9208-BA3E2D089F2B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573A44BD-EBA7-4293-A857-469D741747F0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462B08A6-B3F1-4F7E-9BA4-A1A876486241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2D443096-32AF-4C16-A6AC-FEB1A3DFD9CC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CEADC617-8A64-4946-8A78-0375023DB3C8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CC14A4D1-43E9-4D54-80A7-C09C17000D01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A0F199DD-4E14-4A8A-9464-4925F288426E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CB1CA534-844D-48DC-B4AD-87A342C38AF1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4CF85B7F-5BC4-4F67-B254-4084EA77F44C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6FD9AD0D-04F5-4688-B35F-518E3E9F2E13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60A358D-AB82-4DBA-8300-D56FB6A2F14A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81EAFF3A-2E60-4170-963F-FE54B19D2CFF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F6C5756-35EF-4501-B3A0-DE45448B70F3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6BA7EA9D-6199-41B6-98A8-9F75344E948C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EA25E01C-2656-463F-B357-EADE6AE9D9DA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F8747888-4A69-4226-A633-5E3334BB0B4C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E31F99F3-201B-4466-8D5C-83FC00278CBC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3EAAB671-F984-45A0-ACA5-1BEEFE00C266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0DC1F55C-694E-4957-8972-843777BB7435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E1F555A6-6A81-4D57-BB51-5B6DB58A9870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AA06531-C05C-4D37-B5E3-C61872AB4AF1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E139616C-BC68-49AF-9C53-AC9E974469F8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4A64F34E-2810-4B77-B826-39456B93C5E6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86882FDA-5C40-41B9-A5C1-66BD6C11FB94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60D4ED0C-9050-4902-9E86-E1F6B7C67852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46753DD6-37A8-4648-AC10-CA9E08820D50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D98103F1-51C7-4C0C-AB0A-CD1E09F15FD2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6D14F264-20E6-4F8E-9C34-FFFC144C1FE5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95346136-B2F0-4EDB-AE06-8069B6393769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19F91B22-0E6C-4BE3-B6AE-05026D5036B5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B3565911-9C0C-4AFC-AC97-A06AF1CF81C9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BC1826D5-E767-48A5-90CD-A50582DFF7E6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0BA0CDEE-5EA6-42A7-B8F9-E49F47A92C2B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308CB9E-B24C-46F5-95FA-65D38B57AC11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320F5265-C645-4995-9806-046C0F7CCBA4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802711F8-A4CF-4430-BBC2-B283335D22CA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E86FFC0D-D84C-49E6-91AF-274088A1C6E7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3F7E26A0-966D-4C1E-812B-9C09A6B58587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364EF29-55AC-4ACF-B2E1-C30D31CAE913}"/>
              </a:ext>
            </a:extLst>
          </p:cNvPr>
          <p:cNvGrpSpPr/>
          <p:nvPr/>
        </p:nvGrpSpPr>
        <p:grpSpPr>
          <a:xfrm>
            <a:off x="4204355" y="345056"/>
            <a:ext cx="3658962" cy="607051"/>
            <a:chOff x="4648199" y="1976115"/>
            <a:chExt cx="3624943" cy="87594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072308-ED7B-47C7-83EC-F9F98AFE06D9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533988A0-AB30-4961-95A4-A72A9A32F32A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Diagonal Corners Snipped 5">
                <a:extLst>
                  <a:ext uri="{FF2B5EF4-FFF2-40B4-BE49-F238E27FC236}">
                    <a16:creationId xmlns:a16="http://schemas.microsoft.com/office/drawing/2014/main" id="{49121108-EFCE-44B7-AD29-ED63075AEC5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5A959B2A-AC8C-4133-9818-35A3B47190E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C8650DD-8FDC-4F2B-89E8-80B97DC62DCD}"/>
                </a:ext>
              </a:extLst>
            </p:cNvPr>
            <p:cNvSpPr txBox="1"/>
            <p:nvPr/>
          </p:nvSpPr>
          <p:spPr>
            <a:xfrm>
              <a:off x="5632415" y="1976115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4D3ED2-416A-42F2-942E-71798CEC0E9C}"/>
              </a:ext>
            </a:extLst>
          </p:cNvPr>
          <p:cNvGrpSpPr/>
          <p:nvPr/>
        </p:nvGrpSpPr>
        <p:grpSpPr>
          <a:xfrm>
            <a:off x="3987538" y="1762813"/>
            <a:ext cx="4260915" cy="2122602"/>
            <a:chOff x="3516198" y="2611225"/>
            <a:chExt cx="4260915" cy="21226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DC4E96-5EA8-4F8A-834E-F893E9450975}"/>
                </a:ext>
              </a:extLst>
            </p:cNvPr>
            <p:cNvCxnSpPr>
              <a:cxnSpLocks/>
            </p:cNvCxnSpPr>
            <p:nvPr/>
          </p:nvCxnSpPr>
          <p:spPr>
            <a:xfrm>
              <a:off x="3516198" y="4732255"/>
              <a:ext cx="4260915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F8A8B4A-AC76-43A7-8F8A-0EB38A0690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7196" y="2611225"/>
              <a:ext cx="1110792" cy="212260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30EDF6B-F338-4AF9-877F-1A5555123980}"/>
                </a:ext>
              </a:extLst>
            </p:cNvPr>
            <p:cNvCxnSpPr>
              <a:cxnSpLocks/>
            </p:cNvCxnSpPr>
            <p:nvPr/>
          </p:nvCxnSpPr>
          <p:spPr>
            <a:xfrm>
              <a:off x="4622276" y="2633220"/>
              <a:ext cx="3135984" cy="2099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5A952F6-983E-4FBA-84CF-09F716DAD213}"/>
              </a:ext>
            </a:extLst>
          </p:cNvPr>
          <p:cNvSpPr txBox="1"/>
          <p:nvPr/>
        </p:nvSpPr>
        <p:spPr>
          <a:xfrm>
            <a:off x="8210746" y="3553905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A298C0-3787-4C6A-B840-35B6D570780A}"/>
              </a:ext>
            </a:extLst>
          </p:cNvPr>
          <p:cNvSpPr txBox="1"/>
          <p:nvPr/>
        </p:nvSpPr>
        <p:spPr>
          <a:xfrm>
            <a:off x="4828095" y="1208202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36C3C3-8B01-48D8-BE15-761BA56ABC57}"/>
              </a:ext>
            </a:extLst>
          </p:cNvPr>
          <p:cNvSpPr txBox="1"/>
          <p:nvPr/>
        </p:nvSpPr>
        <p:spPr>
          <a:xfrm>
            <a:off x="3773864" y="3792717"/>
            <a:ext cx="50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CDD0A463-20ED-4BD1-A93E-10EA4DBF7D95}"/>
              </a:ext>
            </a:extLst>
          </p:cNvPr>
          <p:cNvSpPr/>
          <p:nvPr/>
        </p:nvSpPr>
        <p:spPr>
          <a:xfrm>
            <a:off x="4185501" y="886117"/>
            <a:ext cx="1828800" cy="1828800"/>
          </a:xfrm>
          <a:prstGeom prst="arc">
            <a:avLst>
              <a:gd name="adj1" fmla="val 1138223"/>
              <a:gd name="adj2" fmla="val 8207525"/>
            </a:avLst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81A093-346D-489B-8AE7-DC7E0960A572}"/>
                  </a:ext>
                </a:extLst>
              </p:cNvPr>
              <p:cNvSpPr txBox="1"/>
              <p:nvPr/>
            </p:nvSpPr>
            <p:spPr>
              <a:xfrm>
                <a:off x="467360" y="4630280"/>
                <a:ext cx="11348720" cy="1323439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চিত্রে,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ABC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একটি ত্রিভুজ। 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BC 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বাহুর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বিপরীত কৌণিক বিন্দু </a:t>
                </a:r>
                <a:r>
                  <a:rPr lang="en-US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A</a:t>
                </a:r>
                <a:r>
                  <a:rPr lang="bn-IN" sz="40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itchFamily="2" charset="0"/>
                    <a:sym typeface="Wingdings"/>
                  </a:rPr>
                  <a:t> এবং</a:t>
                </a:r>
                <a:r>
                  <a:rPr lang="bn-IN" sz="4000" dirty="0">
                    <a:solidFill>
                      <a:srgbClr val="7030A0"/>
                    </a:solidFill>
                    <a:ea typeface="Cambria Math" panose="02040503050406030204" pitchFamily="18" charset="0"/>
                    <a:cs typeface="NikoshBAN" pitchFamily="2" charset="0"/>
                    <a:sym typeface="Wingdings"/>
                  </a:rPr>
                  <a:t> </a:t>
                </a:r>
                <a14:m>
                  <m:oMath xmlns:m="http://schemas.openxmlformats.org/officeDocument/2006/math">
                    <m:r>
                      <a:rPr lang="bn-IN" sz="4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∠</m:t>
                    </m:r>
                    <m:r>
                      <a:rPr lang="en-US" sz="4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𝐵𝐴𝐶</m:t>
                    </m:r>
                    <m:r>
                      <a:rPr lang="en-US" sz="4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 </m:t>
                    </m:r>
                    <m:r>
                      <a:rPr lang="bn-IN" sz="4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  <a:sym typeface="Wingdings"/>
                      </a:rPr>
                      <m:t>।</m:t>
                    </m:r>
                  </m:oMath>
                </a14:m>
                <a:endParaRPr lang="en-US" sz="4000" b="0" i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Wingding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81A093-346D-489B-8AE7-DC7E0960A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4630280"/>
                <a:ext cx="11348720" cy="1323439"/>
              </a:xfrm>
              <a:prstGeom prst="rect">
                <a:avLst/>
              </a:prstGeom>
              <a:blipFill>
                <a:blip r:embed="rId2"/>
                <a:stretch>
                  <a:fillRect l="-1768" t="-6278" r="-536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Right 29">
            <a:extLst>
              <a:ext uri="{FF2B5EF4-FFF2-40B4-BE49-F238E27FC236}">
                <a16:creationId xmlns:a16="http://schemas.microsoft.com/office/drawing/2014/main" id="{6B0DAD1F-076E-4548-A08C-A8FFA008FF02}"/>
              </a:ext>
            </a:extLst>
          </p:cNvPr>
          <p:cNvSpPr/>
          <p:nvPr/>
        </p:nvSpPr>
        <p:spPr>
          <a:xfrm rot="9324511" flipV="1">
            <a:off x="4325908" y="3159594"/>
            <a:ext cx="2172782" cy="97192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8D1FFCDB-7CC2-45BB-8CD9-CBEF2DB293A7}"/>
              </a:ext>
            </a:extLst>
          </p:cNvPr>
          <p:cNvSpPr/>
          <p:nvPr/>
        </p:nvSpPr>
        <p:spPr>
          <a:xfrm rot="981110" flipV="1">
            <a:off x="4552645" y="3269005"/>
            <a:ext cx="3232712" cy="127114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199C01D-24AE-415A-A6EF-45E93AFCF822}"/>
              </a:ext>
            </a:extLst>
          </p:cNvPr>
          <p:cNvSpPr/>
          <p:nvPr/>
        </p:nvSpPr>
        <p:spPr>
          <a:xfrm rot="15087714" flipV="1">
            <a:off x="4653022" y="2918539"/>
            <a:ext cx="1660022" cy="150992"/>
          </a:xfrm>
          <a:prstGeom prst="rightArrow">
            <a:avLst>
              <a:gd name="adj1" fmla="val 22857"/>
              <a:gd name="adj2" fmla="val 206429"/>
            </a:avLst>
          </a:prstGeom>
          <a:solidFill>
            <a:schemeClr val="bg1"/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F803F931-486D-4A76-A639-875667B80500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123538E7-7FC6-4A8D-B4D8-DC7DFC32556B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2ED01829-5BEA-4010-B4DA-B327A1BF4B97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2D290EBE-F424-48B1-B732-7B0DA24A7F47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D030733F-A570-4FA4-84C8-C9EC36441DB1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7FC60C49-514D-4590-B154-214F52AB8E8C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173ACB12-BA74-4F68-83B1-9F99B238E084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DC729A71-8791-452E-AAA4-B5EF0491B7ED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6AE82127-574E-4721-A5F0-672C2A4A5E02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A05E413C-6AF8-4A2F-8063-E79043269AE6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8E1DE530-0FF1-42FA-AC5C-9003B405D087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F2CF9528-1F2C-4261-B03B-91BDD8122B2E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D4EE6E04-611F-40B1-BCF3-1129B69E7856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F78D5A98-4D17-4961-A51A-0342234E3C47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312AEDA3-3DE8-4654-8AEA-7D2ED103C34E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F44DBCDA-52A9-416B-BB05-0711F7F9E010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9B31697F-5A02-49E5-BDBA-8867E814482A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0F4BB001-5B59-4855-9611-7920775BBFDE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F72AB740-D65B-443C-837F-BA92D534972D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560FC6E-34F6-4062-9122-ADF48144CD53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39D86066-A163-4E94-A813-65E8740649CA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63810E74-3E7E-426C-AA92-B18E36E2BC69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2625CE0-86E4-475D-B1F9-F4CE8A1BAA5D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B5E8FE60-D43C-41F0-BA4E-8E6A9E09A2B3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8EC5D9B4-9A66-4EF8-B537-7C621A4F543B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7D7FF4EF-C4F6-4922-912D-7A5EC614C580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7A37D8EC-AC53-4B5D-BF46-EB10A2BFBFA4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EAEA0D18-7BA1-4FD3-A274-21ADA0DD09E9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3E88981A-0AEC-4550-BDFB-97D81DC9BBCB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29752BC-D25F-4567-B0BA-33B691E477EA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2A254312-F7AE-487D-807C-A22A3FDF75F6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31D2F98B-5958-440D-B7BD-D4AC822E36F6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F592A273-9135-4C76-BFE6-36E315DEAC90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4F94BFE7-E306-4E7F-AC19-F23B17C6B830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69787AA7-7AA3-4B46-BD1F-2D3547BA8136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EEDF78F8-4A62-4679-9CE6-376257236ACF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C95FA732-F467-44E2-A6EE-D93FB8B5659E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9B589428-CD5E-49E0-95D7-5A717E85099D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425131ED-10E5-4863-A6A0-F0E2CDC06471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FF769B35-80F9-49C1-B650-1C3B8A875EA1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A82D92F6-352D-4F45-9106-2896C4C0C077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C22EA291-6723-416B-8875-AF0045778E3D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9EA9182C-7AE4-42B0-861A-A647F06AFABF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1EC1EA6F-D5CF-47D7-95BB-C3BE8582D440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0475A9D2-F4F2-4799-A2CB-68A47B2CA3DE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6420EC2-DCA1-43AC-8E8C-136D9733C5CC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FA4FAF78-FAC1-483A-992E-9F57697B21DB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792A137E-FDB5-45DA-8909-89524F521E78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B52D204D-80B6-4DBC-8085-39AB0B442CB7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CA69A399-F2E8-424A-AE41-37A2D63A1AB4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3013C97-02A3-4346-8C62-1C6BF55D8536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48F406B1-A823-447A-AD41-60CFBDFBAE3B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9AFC9F3D-06D5-473D-8E6B-02728BFCD73E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D6EB1C8F-ABF8-45DC-B5F3-79757CA38A78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779C93E-C9AD-4D40-8D29-A428314BDEF7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378820CD-C3B4-46B3-AAC2-4BAD72A45497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EDBB5B0B-2A01-4E9E-9B49-C52DAE85D8F2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0C511EEC-D5DD-41F6-A257-0132644A8E56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CDCD1715-5CF5-44CB-98B9-103C0A39E303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A3DD2FB7-9B05-48C5-A09C-B7E0D6B2A661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D5190C85-B350-4B60-9498-3E33F683D35E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470A5E7D-9B19-4124-B46B-486AE0C550FB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BED2E286-E9ED-4C90-B282-4432D93B5F00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6037FDC3-4DA7-4EF4-A085-AFF6C499E367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D5B5CE42-25AC-4651-A1B9-084F7625E3AF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C2E42DA2-CC5B-42DB-AF05-B2DA3004733F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DC5626D2-7CD3-49C0-832B-1E3636EB4871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4C1BE85E-A21D-4502-8A26-5D7E3D2FD1C0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ED664ADC-DC32-4547-BB76-D1B5C626BEA0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DAA5D915-9826-4454-89CE-BD1A59178F95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B19859FE-0C8A-4BA4-A940-5DB641CC9B69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B5414F12-0CEC-414C-945F-62278A43D735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20C572C9-B41D-4BE4-A895-8A05000BC258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49E6BC2F-ED77-42CD-A812-AED6C4D932E7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FCF5CA00-573D-402E-BE77-A88F0524A40C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60D6F2F9-F20E-4A4A-958F-5A974350326A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D33F4343-8D6E-4147-9A02-877A6AF8BB4F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9C151914-8FE3-4A78-A73F-75E12BB8FEC8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CF252997-6E30-44ED-8CB2-E64222281BEF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25D9E242-1A35-452C-8ADD-835E87417153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A9CB9FB3-7ABB-45C0-831A-96BFCAF40BE0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CAC42729-16C2-46B6-826E-9E47D8F570B0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A10EB5AA-86A1-44C7-B6EE-4AA31B14E5AD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59194055-4ABE-4AAB-90A8-72DEB3385601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DEA1E5B-1DF8-41FC-8AD1-00BB05FE4C5A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6126EC6-8D2C-4B36-AF04-6928879CBAD3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62BBE7F2-2896-4FBB-AA99-AA4E43EABDE4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23DDE1A6-CA42-4FE8-8114-AFCF8A5C6878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6F56FE5B-712F-4C80-BD6F-F1FD811AFE58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E13BF8EA-1F6F-41D5-9941-F0DD537C4424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B66590D1-C5C7-4DD9-A131-EA8CCB858DA5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FF2877E4-648E-4461-9693-78F6F2C02397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C9CD7779-C988-4E03-983B-953262DB9715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B912E445-B3D7-40FF-97E5-6B3A06EE0E34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25E80BC6-B616-4BBC-A81C-2073C9B099B3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3E44ECD1-5658-4E6F-8E3A-0F135C521A89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58F64D75-27D9-4B3A-BC8D-DA160657E2B0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10972ED5-666C-4D68-8E82-4D107D23B77F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65B382EA-C11F-43CD-A024-89D575B35A31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C489C1C-D7C3-4193-8215-DA8941402FD2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DD0ABC1B-3821-4494-B33D-8A55BC336BAD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EABAC752-F031-4F60-BD6B-94143A025D1E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B9DC3857-9412-4B84-89F2-52D94C174310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18821A6F-7AEA-4BC4-9A2A-2DE60F61F44B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D5E12210-60BA-4875-99EE-380721CB1628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D94B9B80-2BCF-483A-BB8B-72CFE3F95038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6FD234BC-FF14-4F4E-86FC-869A5BF38C52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668CE825-97FD-43CC-BA8F-D1AA74715849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80C4FD50-01A7-480F-9230-68C7084377A8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BC77BCD0-ACAF-45BE-99A0-8BE8D3648483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2">
            <a:extLst>
              <a:ext uri="{FF2B5EF4-FFF2-40B4-BE49-F238E27FC236}">
                <a16:creationId xmlns:a16="http://schemas.microsoft.com/office/drawing/2014/main" id="{B27AC7EF-6E53-4A93-A62C-7ABB59CBD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12" y="5314955"/>
            <a:ext cx="918128" cy="46498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208194F-8569-45BF-9E1F-E7848646D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2" y="3922496"/>
            <a:ext cx="1006107" cy="509545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F0106594-249D-4D17-9273-681FF37BB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87" y="2501631"/>
            <a:ext cx="935601" cy="473837"/>
          </a:xfrm>
          <a:prstGeom prst="rect">
            <a:avLst/>
          </a:prstGeom>
        </p:spPr>
      </p:pic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62844B2-35A6-432D-8E86-836D88E77172}"/>
              </a:ext>
            </a:extLst>
          </p:cNvPr>
          <p:cNvGrpSpPr/>
          <p:nvPr/>
        </p:nvGrpSpPr>
        <p:grpSpPr>
          <a:xfrm>
            <a:off x="2584583" y="1172550"/>
            <a:ext cx="6204857" cy="772884"/>
            <a:chOff x="4648199" y="2089200"/>
            <a:chExt cx="3624943" cy="852704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559D762-DFC5-4DBA-895E-CB5555CBD065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1D3F389-CAA9-498A-8F96-722BECC92CA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Diagonal Corners Snipped 132">
                <a:extLst>
                  <a:ext uri="{FF2B5EF4-FFF2-40B4-BE49-F238E27FC236}">
                    <a16:creationId xmlns:a16="http://schemas.microsoft.com/office/drawing/2014/main" id="{50CFEBA0-4600-4F2B-A877-E03B7C1B150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>
                <a:extLst>
                  <a:ext uri="{FF2B5EF4-FFF2-40B4-BE49-F238E27FC236}">
                    <a16:creationId xmlns:a16="http://schemas.microsoft.com/office/drawing/2014/main" id="{35217510-BFCE-47CB-9ED8-D0D2806CD71F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0289BA-DCD6-45C5-81D2-99BB9C4D5B00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991C13B-D944-4CEA-B85C-07A3DAF29AB3}"/>
              </a:ext>
            </a:extLst>
          </p:cNvPr>
          <p:cNvGrpSpPr/>
          <p:nvPr/>
        </p:nvGrpSpPr>
        <p:grpSpPr>
          <a:xfrm>
            <a:off x="1302803" y="2491334"/>
            <a:ext cx="9106293" cy="603948"/>
            <a:chOff x="4823205" y="2089200"/>
            <a:chExt cx="3321296" cy="853524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C9794AA-589D-42ED-89B3-75A837D67F48}"/>
                </a:ext>
              </a:extLst>
            </p:cNvPr>
            <p:cNvGrpSpPr/>
            <p:nvPr/>
          </p:nvGrpSpPr>
          <p:grpSpPr>
            <a:xfrm>
              <a:off x="4823205" y="2089200"/>
              <a:ext cx="3321296" cy="762856"/>
              <a:chOff x="3282227" y="2089200"/>
              <a:chExt cx="5768988" cy="707570"/>
            </a:xfrm>
          </p:grpSpPr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A9E57E2B-43E0-43FE-9DBE-E4BEDB4A61B3}"/>
                  </a:ext>
                </a:extLst>
              </p:cNvPr>
              <p:cNvSpPr/>
              <p:nvPr/>
            </p:nvSpPr>
            <p:spPr>
              <a:xfrm rot="5400000">
                <a:off x="3045384" y="2326043"/>
                <a:ext cx="664029" cy="19034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41" name="Rectangle: Diagonal Corners Snipped 140">
                <a:extLst>
                  <a:ext uri="{FF2B5EF4-FFF2-40B4-BE49-F238E27FC236}">
                    <a16:creationId xmlns:a16="http://schemas.microsoft.com/office/drawing/2014/main" id="{AA2E1ACA-C995-4405-A047-25275F66F44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42" name="Isosceles Triangle 141">
                <a:extLst>
                  <a:ext uri="{FF2B5EF4-FFF2-40B4-BE49-F238E27FC236}">
                    <a16:creationId xmlns:a16="http://schemas.microsoft.com/office/drawing/2014/main" id="{6979271C-BDD5-410C-B325-3A031C3D19D9}"/>
                  </a:ext>
                </a:extLst>
              </p:cNvPr>
              <p:cNvSpPr/>
              <p:nvPr/>
            </p:nvSpPr>
            <p:spPr>
              <a:xfrm rot="16200000">
                <a:off x="8583762" y="2329316"/>
                <a:ext cx="664028" cy="270879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D06FC9F-564C-4A26-87A4-3B219C4C8E27}"/>
                </a:ext>
              </a:extLst>
            </p:cNvPr>
            <p:cNvSpPr txBox="1"/>
            <p:nvPr/>
          </p:nvSpPr>
          <p:spPr>
            <a:xfrm>
              <a:off x="4978164" y="2116296"/>
              <a:ext cx="2911910" cy="826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একান্তর কোণ ও অনুরূপ কোণের ধারণা ব্যাখ্যা করতে পারবে।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3C05ADB-ABEC-482D-B4A3-86FAB17BA692}"/>
              </a:ext>
            </a:extLst>
          </p:cNvPr>
          <p:cNvGrpSpPr/>
          <p:nvPr/>
        </p:nvGrpSpPr>
        <p:grpSpPr>
          <a:xfrm>
            <a:off x="1323695" y="3690824"/>
            <a:ext cx="10339986" cy="1092906"/>
            <a:chOff x="1323695" y="3690824"/>
            <a:chExt cx="10339986" cy="1092906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0EE81DC-68A0-4D55-AC1B-FE7FB69B3DD2}"/>
                </a:ext>
              </a:extLst>
            </p:cNvPr>
            <p:cNvGrpSpPr/>
            <p:nvPr/>
          </p:nvGrpSpPr>
          <p:grpSpPr>
            <a:xfrm>
              <a:off x="1323695" y="3690824"/>
              <a:ext cx="10339986" cy="1086449"/>
              <a:chOff x="3256984" y="2111829"/>
              <a:chExt cx="5705425" cy="1526688"/>
            </a:xfrm>
          </p:grpSpPr>
          <p:sp>
            <p:nvSpPr>
              <p:cNvPr id="146" name="Isosceles Triangle 145">
                <a:extLst>
                  <a:ext uri="{FF2B5EF4-FFF2-40B4-BE49-F238E27FC236}">
                    <a16:creationId xmlns:a16="http://schemas.microsoft.com/office/drawing/2014/main" id="{3AE2D58B-F4A1-4302-A8DA-AADA8DA02D14}"/>
                  </a:ext>
                </a:extLst>
              </p:cNvPr>
              <p:cNvSpPr/>
              <p:nvPr/>
            </p:nvSpPr>
            <p:spPr>
              <a:xfrm rot="5400000">
                <a:off x="3002445" y="2733308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47" name="Rectangle: Diagonal Corners Snipped 146">
                <a:extLst>
                  <a:ext uri="{FF2B5EF4-FFF2-40B4-BE49-F238E27FC236}">
                    <a16:creationId xmlns:a16="http://schemas.microsoft.com/office/drawing/2014/main" id="{287749BA-412E-481F-AC9C-EB4894E8032C}"/>
                  </a:ext>
                </a:extLst>
              </p:cNvPr>
              <p:cNvSpPr/>
              <p:nvPr/>
            </p:nvSpPr>
            <p:spPr>
              <a:xfrm>
                <a:off x="3442574" y="2111829"/>
                <a:ext cx="5309540" cy="1526688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48" name="Isosceles Triangle 147">
                <a:extLst>
                  <a:ext uri="{FF2B5EF4-FFF2-40B4-BE49-F238E27FC236}">
                    <a16:creationId xmlns:a16="http://schemas.microsoft.com/office/drawing/2014/main" id="{0555ED1D-3EBB-4FEE-9511-CCC6F82D4E79}"/>
                  </a:ext>
                </a:extLst>
              </p:cNvPr>
              <p:cNvSpPr/>
              <p:nvPr/>
            </p:nvSpPr>
            <p:spPr>
              <a:xfrm rot="16200000">
                <a:off x="8542146" y="2821727"/>
                <a:ext cx="664027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1110108-E73D-49B2-958A-D1D962B550C2}"/>
                </a:ext>
              </a:extLst>
            </p:cNvPr>
            <p:cNvSpPr txBox="1"/>
            <p:nvPr/>
          </p:nvSpPr>
          <p:spPr>
            <a:xfrm>
              <a:off x="1757802" y="3706512"/>
              <a:ext cx="9550278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কোনো ত্রিভুজের দুইটি বাহু এবং এদের একটির বিপরীত কোণ দেওয়া</a:t>
              </a:r>
              <a:r>
                <a:rPr lang="en-US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আছে , ত্রিভুজ আঁকতে পারবে।</a:t>
              </a:r>
              <a:endPara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5A22531-BA00-4E8E-9514-CEC712D68FA0}"/>
              </a:ext>
            </a:extLst>
          </p:cNvPr>
          <p:cNvGrpSpPr/>
          <p:nvPr/>
        </p:nvGrpSpPr>
        <p:grpSpPr>
          <a:xfrm>
            <a:off x="1360715" y="5246200"/>
            <a:ext cx="9294080" cy="605418"/>
            <a:chOff x="4853769" y="2089201"/>
            <a:chExt cx="3236396" cy="80254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F06D6B9-7D66-4C1F-9906-F7702DAA986D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98ED390F-C9C6-4FA1-BC61-BC600CB1B9FF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53" name="Rectangle: Diagonal Corners Snipped 152">
                <a:extLst>
                  <a:ext uri="{FF2B5EF4-FFF2-40B4-BE49-F238E27FC236}">
                    <a16:creationId xmlns:a16="http://schemas.microsoft.com/office/drawing/2014/main" id="{7102C7D5-2E7D-4203-89FA-C72622730F2F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154" name="Isosceles Triangle 153">
                <a:extLst>
                  <a:ext uri="{FF2B5EF4-FFF2-40B4-BE49-F238E27FC236}">
                    <a16:creationId xmlns:a16="http://schemas.microsoft.com/office/drawing/2014/main" id="{D92A9DD4-B87B-4EAC-AA70-CB064021677C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9D41225-7ABB-4D0B-822B-DA200C601CCB}"/>
                </a:ext>
              </a:extLst>
            </p:cNvPr>
            <p:cNvSpPr txBox="1"/>
            <p:nvPr/>
          </p:nvSpPr>
          <p:spPr>
            <a:xfrm>
              <a:off x="4950929" y="2116565"/>
              <a:ext cx="3012007" cy="7751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প্রদত্ত উপাত্ত হতে কম্পাস ও রুলারে সাহায্যে ত্রিভুজ আঁকতে পারবে।</a:t>
              </a:r>
              <a:endPara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1D61DF60-F348-4BC7-BC9F-153736120871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171A5CE0-9A7D-4B38-A95E-44F00CA52702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95DE82EE-2AB6-4736-BF6D-CE56AED22D80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4D98F090-DF1B-4C7D-A890-6CBDB697E34F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BBE9D4C2-0E45-47F1-855F-9BB1D74FBE45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16283A6F-A66E-44F2-A48E-9224AE6E090B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F66E4FED-D146-4A90-BB69-555B7654CC16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7046AA03-3B29-4147-97AA-8C2C41CE91DE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7CCE9391-AD94-44B6-821C-58F85C5A1401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821D27CB-0E9C-4BBA-BD37-E1EAAB543D11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890C3AEC-4A9B-44D6-946F-56D42BE30611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170259C3-0C80-4B5A-87F0-5F6889324B3E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F4B227D9-61A5-476C-B867-C809781A4BF3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C416E3FB-3C85-4F85-80A3-9C8B0B6F44AF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A7C019FC-78C6-4143-AE2C-C273CC4FDBB2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C6CDFBD6-6B7C-40E0-9711-FCEC9AB8F403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00DD8461-8D3E-48CD-A60B-FF124D663AE3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69E7E6BF-0F3F-4B95-84A6-D839CA12F482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C93DC0FF-D284-4101-8BF4-BC2F3EACAA13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08FBDE09-07FA-4AD7-9B8B-3F442EA87E4B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9B8E9100-160C-4639-A8BD-259894519497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74BFF2A5-9848-4D24-9150-A58640803363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5B3FDCD9-B1F5-4E8E-AD8F-8ABE3A7C86E1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EF9F7864-D26E-4800-8996-24AA8B222E88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1B2EBBD2-5D69-4E29-9376-4AE59A629316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B678F78E-DF2D-47F7-AA8E-D071E31C7E74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B5824761-D993-4F6B-95A0-1F2FA22AF307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18C37D13-CD72-410F-B8C9-E8F1C3C0AF94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FDFAA99E-68BD-438B-9DCF-82B0D70B825D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02BA9F45-29FF-48A0-9AC8-5D3019E49072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19C603F6-8670-4D04-9596-6D2627B326A7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DE629E03-3939-4B13-A7B4-32B5F8706317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B4ECF9B2-1B68-4482-9640-9CFF22872DBD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DDD73C7D-B11F-49D4-9440-C6D8F9B359DE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F024618F-F3BE-4C90-B1A3-5933E298090A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8577D4A5-3BA4-482A-99CD-8B54B25A4212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1063AD03-347C-478A-A976-B93678F0F332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7805DE7A-BBA8-48E7-8580-0619B3A52C74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299B9580-17FA-442B-BFEE-538D665392B0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7C396584-FF2D-40EB-976F-42FCB50EE27F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0D153433-0578-4B22-B820-264F756CD156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C9F394A2-8E86-4775-9279-7379FAB2407A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7DAC22B3-A205-4A09-A1BE-522F4F2DA498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7B5EA15C-910E-4BB2-9035-A8AF7A3830B2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8416E98D-A197-47C5-918E-22EA9A14BA2B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DAFC1689-8585-450F-806F-15609625F8D6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E13513F5-1827-41B0-91D6-247C9553E6BD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86B6F991-5426-4322-B6A8-C2FD97886637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468DB8A5-3E79-49FB-BD75-BA50866E24EC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67B588CE-1CB4-4FAE-90F7-0C1395A443A9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BBB540AB-B76F-4A2E-A0F8-0EBA917BD946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853F9458-E373-4CD4-B3A4-99BFB5A93B1A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F2C71BC7-6CCA-4C3A-85CA-8663B20E79A7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FEB1C87C-E957-4B40-BF91-7D14FDC552A4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34639687-4911-460E-A4B5-CA4345FF8EF6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FAFA3F3C-88AB-44D5-8C2F-FD04FD87BDD7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C823924C-AA47-4791-AB20-6455A0011119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DA1446B3-C8B1-4736-96BC-225D80B23A84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C0471ABC-ABB5-4258-B4FB-7233218BBE90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BB78A142-5925-465D-8A52-97A557C4F9D0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2F0D8189-2140-48AE-9F3F-DF57DC627214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89FABEE9-30C0-4C0D-8538-76C8BC303024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41431361-256F-46F3-9C72-219C211F4AFA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4569D9A2-3E5B-4089-B53A-3ECECEAF816F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A9F02742-975E-40F0-94CC-1E13CC100101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89E5103C-E290-4332-BD88-311B8300D6C1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5F5731F2-1909-464A-BFCD-A2374D82CE88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14D2F0C0-6362-401E-A3C7-969D9E7B7360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3DE94E33-0815-4836-9770-5062C3BFB0E9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EA04BFEE-6866-4104-BF99-EE6D8DA711D3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D2B3C0F0-E470-4806-A654-94D4EFC50D76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A4EC5B5B-F3DF-42E0-9AEE-842BB7A6894E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E54EAEB6-FE90-43E1-89B9-9486D885D3A7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472FA3BD-64EE-4F3C-8788-67BA84FE5DD8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9FB82D7F-3618-4024-B200-DA74C90FC5A7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42AFDFFD-F7A5-45A0-ACE7-FB9133DB616A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B677E9BD-F907-4404-B343-8CBBB0DA408A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EF6CB847-EC75-471B-B988-E84BD61FEF09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41B1C68A-8EB9-4C03-BDFF-1FA5DE883C57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C40BA7E4-EE5E-40F3-8D58-38DEAF0854D2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D0832849-BA2A-4983-AD8F-151C51A0FB4D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8298F08D-414F-47BC-AA53-F4021CBCCA73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4A18F3A9-8C53-40BB-9DF5-515E2C6219AA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7171F8B7-7A95-4286-A142-270CD0B3F39C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24BDCE36-9E04-494A-9F55-73D8ECEA0C60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AD54183E-6FAE-4953-A5BB-7707A5B31623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38D06AE6-BBD7-4158-97A6-709F744BAACC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ADFEE106-5C87-485D-A8FD-AB5F1C0022AC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4EA7C2A8-F487-4AC4-8FD7-7826541AB01B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60C6CE65-F770-4E3C-8F4C-884649B8735C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89439012-0F73-408B-8418-D56E99314949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B452919E-F756-4C7C-9688-8086C4DDF464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E5BD6710-6FEE-4EBB-BCD1-29D4E0A509A0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5D8031A4-A09E-4329-ABBA-ADA5F71BA040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A88792F3-E97C-42D7-9FED-95BFFCA5B96F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EC267877-57C7-4A21-80FB-BAB51B33BAD6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C9DF607A-956F-4E51-B78D-3B08620D0994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73567E71-E610-4F82-BC7C-70B0E7A037F9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9F2F48E9-6C97-422E-BAE8-CF5342DB9474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9057B588-CEF3-4E3C-809F-BC35F83BF695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CAA17E97-C1B1-4922-A8F6-7497B25862AD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719336DC-D526-4896-A57F-5440580CDF7E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9D6DFCF3-1A32-4AF4-8E3D-F98832E69ABC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B02A1287-5732-4648-AADF-E91576ACDD53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F3B7D21E-7273-4FDF-97FF-D7498CD04212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A3C111D1-B115-43F1-9474-A12745025079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0AB4203A-B8B4-46D7-850D-8E67DC4D4437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E5C159F8-460B-46D8-8972-EAF80C3B37A9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94AD4789-CA43-421A-AFFA-D01F2893BE8B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F0BC393E-8C0F-4A14-9C2C-7A67DFFFBA25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3205111" y="396297"/>
            <a:ext cx="5297865" cy="725915"/>
            <a:chOff x="4648199" y="2089200"/>
            <a:chExt cx="3624943" cy="83433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5067455" y="2109922"/>
              <a:ext cx="2923162" cy="813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অনুরূপ কোণের ধারনাঃ</a:t>
              </a:r>
            </a:p>
          </p:txBody>
        </p:sp>
      </p:grp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B3BED4DC-69E1-43AF-B0BC-5156937624E2}"/>
              </a:ext>
            </a:extLst>
          </p:cNvPr>
          <p:cNvCxnSpPr>
            <a:cxnSpLocks/>
          </p:cNvCxnSpPr>
          <p:nvPr/>
        </p:nvCxnSpPr>
        <p:spPr>
          <a:xfrm>
            <a:off x="3497345" y="2102175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6DA2BD8-68FE-4BA4-A9AC-440F58A3051F}"/>
              </a:ext>
            </a:extLst>
          </p:cNvPr>
          <p:cNvCxnSpPr>
            <a:cxnSpLocks/>
          </p:cNvCxnSpPr>
          <p:nvPr/>
        </p:nvCxnSpPr>
        <p:spPr>
          <a:xfrm>
            <a:off x="3451782" y="3913693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FC81D19E-6D47-48BE-AE1C-EC08DC4CB752}"/>
              </a:ext>
            </a:extLst>
          </p:cNvPr>
          <p:cNvCxnSpPr>
            <a:cxnSpLocks/>
          </p:cNvCxnSpPr>
          <p:nvPr/>
        </p:nvCxnSpPr>
        <p:spPr>
          <a:xfrm flipV="1">
            <a:off x="4977353" y="810705"/>
            <a:ext cx="3930978" cy="362932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c 262">
            <a:extLst>
              <a:ext uri="{FF2B5EF4-FFF2-40B4-BE49-F238E27FC236}">
                <a16:creationId xmlns:a16="http://schemas.microsoft.com/office/drawing/2014/main" id="{4E44B280-EF55-4509-813C-E60966D676FB}"/>
              </a:ext>
            </a:extLst>
          </p:cNvPr>
          <p:cNvSpPr/>
          <p:nvPr/>
        </p:nvSpPr>
        <p:spPr>
          <a:xfrm>
            <a:off x="4685121" y="2969440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Callout 11">
            <a:extLst>
              <a:ext uri="{FF2B5EF4-FFF2-40B4-BE49-F238E27FC236}">
                <a16:creationId xmlns:a16="http://schemas.microsoft.com/office/drawing/2014/main" id="{20CEF72C-7417-4AC0-95D0-D95F53774679}"/>
              </a:ext>
            </a:extLst>
          </p:cNvPr>
          <p:cNvSpPr/>
          <p:nvPr/>
        </p:nvSpPr>
        <p:spPr>
          <a:xfrm>
            <a:off x="7720551" y="2535807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5" name="Arc 264">
            <a:extLst>
              <a:ext uri="{FF2B5EF4-FFF2-40B4-BE49-F238E27FC236}">
                <a16:creationId xmlns:a16="http://schemas.microsoft.com/office/drawing/2014/main" id="{8CA0D1B3-A25C-4CA1-97BE-82C3614D4745}"/>
              </a:ext>
            </a:extLst>
          </p:cNvPr>
          <p:cNvSpPr/>
          <p:nvPr/>
        </p:nvSpPr>
        <p:spPr>
          <a:xfrm>
            <a:off x="6647468" y="1161064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Callout 11">
            <a:extLst>
              <a:ext uri="{FF2B5EF4-FFF2-40B4-BE49-F238E27FC236}">
                <a16:creationId xmlns:a16="http://schemas.microsoft.com/office/drawing/2014/main" id="{5B3B48EA-4A23-405E-9865-24A3026F022B}"/>
              </a:ext>
            </a:extLst>
          </p:cNvPr>
          <p:cNvSpPr/>
          <p:nvPr/>
        </p:nvSpPr>
        <p:spPr>
          <a:xfrm>
            <a:off x="9522642" y="746285"/>
            <a:ext cx="1649691" cy="1074653"/>
          </a:xfrm>
          <a:prstGeom prst="wedgeEllipseCallout">
            <a:avLst>
              <a:gd name="adj1" fmla="val -137401"/>
              <a:gd name="adj2" fmla="val 55703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অনুরূপ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9949F7B-CB4C-452D-9F67-E693E0AFD905}"/>
              </a:ext>
            </a:extLst>
          </p:cNvPr>
          <p:cNvSpPr txBox="1"/>
          <p:nvPr/>
        </p:nvSpPr>
        <p:spPr>
          <a:xfrm>
            <a:off x="475323" y="4803320"/>
            <a:ext cx="11348720" cy="954107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দুটি সমান্তরাল সরল রেখাকে অপর একটি সরল রেখা ছেদ করলে ছেদকের একই পাশে যে কোন উৎপন্ন হ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তাকে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অনুরূপ 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কোণগুলো পরস্পর সমান।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/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চিত্রে,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 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  অনুরূপ  </a:t>
                </a:r>
                <a14:m>
                  <m:oMath xmlns:m="http://schemas.openxmlformats.org/officeDocument/2006/math">
                    <m:r>
                      <a:rPr lang="bn-I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blipFill>
                <a:blip r:embed="rId2"/>
                <a:stretch>
                  <a:fillRect l="-985" t="-6593" b="-29670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" name="TextBox 275">
            <a:extLst>
              <a:ext uri="{FF2B5EF4-FFF2-40B4-BE49-F238E27FC236}">
                <a16:creationId xmlns:a16="http://schemas.microsoft.com/office/drawing/2014/main" id="{A8D57133-6C00-4378-AE0E-E6B2DDF97A6A}"/>
              </a:ext>
            </a:extLst>
          </p:cNvPr>
          <p:cNvSpPr txBox="1"/>
          <p:nvPr/>
        </p:nvSpPr>
        <p:spPr>
          <a:xfrm>
            <a:off x="7123522" y="1486293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097A6E2-C2F0-472F-B787-339CCDE8DD47}"/>
              </a:ext>
            </a:extLst>
          </p:cNvPr>
          <p:cNvSpPr txBox="1"/>
          <p:nvPr/>
        </p:nvSpPr>
        <p:spPr>
          <a:xfrm>
            <a:off x="5202024" y="328838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D7F0EEB8-5EEB-44C4-9A3D-A117909596D0}"/>
              </a:ext>
            </a:extLst>
          </p:cNvPr>
          <p:cNvSpPr txBox="1"/>
          <p:nvPr/>
        </p:nvSpPr>
        <p:spPr>
          <a:xfrm>
            <a:off x="8898903" y="51847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4FF72149-A261-4AEA-BB08-A7993316298E}"/>
              </a:ext>
            </a:extLst>
          </p:cNvPr>
          <p:cNvSpPr txBox="1"/>
          <p:nvPr/>
        </p:nvSpPr>
        <p:spPr>
          <a:xfrm>
            <a:off x="4969497" y="429076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B3C093DB-D787-4D24-B3AB-3D7222A7B181}"/>
              </a:ext>
            </a:extLst>
          </p:cNvPr>
          <p:cNvSpPr txBox="1"/>
          <p:nvPr/>
        </p:nvSpPr>
        <p:spPr>
          <a:xfrm>
            <a:off x="9279118" y="1530285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361A016-CBF1-49F7-9E82-5827E16B84C1}"/>
              </a:ext>
            </a:extLst>
          </p:cNvPr>
          <p:cNvSpPr txBox="1"/>
          <p:nvPr/>
        </p:nvSpPr>
        <p:spPr>
          <a:xfrm>
            <a:off x="3360656" y="1513002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8584DE95-2D2A-422D-BFDD-8409E17D56FB}"/>
              </a:ext>
            </a:extLst>
          </p:cNvPr>
          <p:cNvSpPr txBox="1"/>
          <p:nvPr/>
        </p:nvSpPr>
        <p:spPr>
          <a:xfrm>
            <a:off x="3277385" y="3795860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439AB76F-F931-436D-AD25-AA879172A621}"/>
              </a:ext>
            </a:extLst>
          </p:cNvPr>
          <p:cNvSpPr txBox="1"/>
          <p:nvPr/>
        </p:nvSpPr>
        <p:spPr>
          <a:xfrm>
            <a:off x="9293257" y="378800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48E99609-9E4D-4CE0-88AF-B0A0A67E8E81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62BE31B5-EC97-4904-92C3-5B91996FD573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CDC02970-423C-4585-9C23-DED05BE18255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86922CF4-F1A7-4A37-B3A4-DAD81466D66A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19A88542-1C5F-4F24-846A-C0651777A3BF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47BA28E9-3703-4151-8DF9-3598CFF606DA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3A5DE842-60CD-47CC-BB3E-C6F9B5C7E4A3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689FBFA3-5424-4F01-B6BC-22667674E97B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6B1FF86A-D357-43DD-89A8-5A48B499129B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8D4F8AC5-C2EB-48BF-AC4B-B70F5C60C556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994C7EC3-AA70-4FA4-B8A8-9FA36D7975F1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E74440B2-2C9C-4827-AC51-80AA8A3BC485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17B2ACC9-3A5E-4350-BD53-90A52D5C4BCE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7ABE6C81-EF50-4CF7-86ED-06B9CDAAB5E6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2D205938-356D-4179-B02D-34474CC9B5E7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FE7833A6-3977-4F04-B665-C44F52555CE8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8B9088AC-5128-4CDF-ADB7-89120D657D86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D0B1B7A0-DAF5-4B78-91AE-783071D1D091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71681C89-A92E-4DC6-A01E-E217E7DE2CC4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BF6FEFFE-ADEB-4857-84F1-21A2159E3BE6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A221D179-F1DA-4731-B5BB-81B16BDD8BA0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C636AF69-F1E2-4376-94C1-2110AE7310FF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224AF35C-AA51-4FD5-932D-58074FAE8809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23BDFD7A-F665-4D7D-B897-3CE58F46310C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F54B7A96-2975-4B05-803C-015C243611F6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FE862192-021E-4B89-AEB8-72ADE3645CA2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348C5796-FE6C-4CFE-BDB7-620775227285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1ECC33FC-3F63-4736-ABDE-F30BD3C1FDD8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EF846DDA-D872-494F-8870-35CC746DE652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DA61E7B0-B3AA-4153-9734-9E1747D26983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F388A35D-3378-4E0C-8BB4-BD1A0D2A49C5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509F9ED4-BDA7-4453-B54A-FCF798F85D0D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FF2F13D5-C58F-4AF1-B375-CD0649D6024C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C34DE4F4-1AA3-4636-B8B6-6E0A5865345D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B81DD601-D16B-4CA1-99C3-86C5697E4DCD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F9A71099-5D71-43C3-97C5-F659E1BAA4FE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BB6564D9-B69B-4DC6-88D8-2D6A0DB461D5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F8538BEF-6085-4F00-A3CD-22F5A95C00C1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E8A51CC3-81F0-4E35-A664-DEBEE48E8264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88B7F1E2-7504-430F-AB3E-4CA721AF4D6C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C0C89908-F293-4B99-B35E-60C3D1C1C80A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812801D9-F44D-4712-BCDC-C18116003E41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CD5A0282-6F37-443F-9B29-C6DB6C3A25D2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C52ACA41-23DE-4EC0-893A-75615B90F323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19801144-DF1F-463F-B53D-6C592AA549E8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0D7AF756-715B-4D13-B958-287E7C54CEBA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79D7F695-DFE3-4D7F-909F-BB8908BC747C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32B2169A-3DCE-4C81-9037-9338904C1674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07D10801-51F4-44AF-A1CF-00ADA16AA28E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7FFA808A-418E-4A8D-A8ED-0475CDBF51B5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0E869726-D25B-4E95-A9B2-371C1AF98DFA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2A8C77F3-B89A-48CA-99B5-BB06139B8828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4E37CFC0-4E11-4F7E-BDED-890223E1A5EF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AEC5BB7A-96AE-4242-9692-2918611D62EC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EED3FAF9-07FC-40E4-968E-63935DE6CE08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0F7CE196-5BB3-4035-AEA4-99975948EFC8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0D8599A3-E83F-4D0C-8618-8240D954BEEF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F48A3F1C-87E6-44C1-B236-2D967E24BC77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125B1F0A-643D-49CF-992A-ECCADC011551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515A502E-E9BD-4BF9-B78E-402221E6BF4F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71A4A481-FBD1-4882-9ADD-FC28D3955E0B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C81A0D77-F467-4863-95C2-2197930393C2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1CCA73A1-E7E6-414F-9606-EC1FB1EC6D29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8FB339A8-A9C5-431A-AFC4-CEE5DAEB3CB5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998ED01-1ECC-4E05-BBC5-DCB551AEA0FE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B9C0474E-D9AA-4507-A167-CAECFDF906B7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36EC8D1F-7915-4BA0-B1C9-BFC04D2060F6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45494B9E-D262-49FD-865E-33488EDC7476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0B238976-342E-437E-AF70-37C30BB36150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7E3702B7-5B2D-431C-BA67-601A1EC06FD0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010A80F8-3E79-4C26-BB8A-8A4DD1285CC4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C834A848-20A4-4584-911D-FEE371AC6724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F384A7E7-C800-457D-9462-173771337ED0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F00C37B3-F4DA-4DF5-ABE2-57F5C13BD7F3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7BBA4097-8083-4BE6-A0A7-288A6605C36F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2A36E34E-D03F-4927-9F38-142BE29F66CB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F29F14DB-C3ED-4E2B-BED2-A5E60C773229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1569BC1A-0FBA-4246-9129-82764AE6A057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9C16CF1F-88BE-471C-8B4E-25F12EC5271D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F4304D4B-5688-48E2-9B07-7B2562BEFCA8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FB724F22-A61F-4DD0-9628-32AE086B62E2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29D27ADD-51B5-4E9C-B5E4-C5E535119ED4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958699D9-C37A-40C1-9385-2C935FC663DD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5780C402-8B8E-44B2-AA8B-F991AAAAAD58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60995A7E-8720-4BFA-9D3D-2780705B3A1D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06C2411E-D997-45A9-AF3C-5BA4F709A87F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3CC15AEF-B667-425C-BEEE-BD316B89FC24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751C5823-F473-4970-9B03-5D3CB50BCA8B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41959E4F-32D9-4923-94CD-28D45CBC0FF3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A6025475-4C12-4E33-A158-B8D5550AFD49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E5DBD4B5-5521-48A3-95CF-07EBCCFB79B7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5BB58C99-41E6-4F8A-8500-54F4870154F1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E41F3C40-AA07-40F0-81B1-3EEC6DA8F7F6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C411C45C-7136-4F4B-98CB-35C8A8D8311A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76B1D624-3BB2-474B-962F-05B00A3AD302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9AA565A8-B074-413A-A52C-9C218635C458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5E7ED154-E99D-472F-B05E-9BB7E395E070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743B443E-5BDA-4AA2-BE46-B5AD0C74F3F6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1A80CEC7-5DDE-421D-BF92-4A7484EE0583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6CDDE074-D3AA-4A2D-8A1C-0ED0998023F5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64C8D425-06AE-4A39-A9E3-AE7E32378172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D2F003DB-8CA4-47F0-AC91-1C318741B1D5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AE7ED870-0B14-4CFC-A687-4700D0E38176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9876041B-1099-457B-ADAF-596DAE16D238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A21C11F1-8B27-4ECA-B508-CDD1F14C9186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2E118236-C9CF-47F4-982F-88807639FF8C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F94F4110-B82D-4AF4-AFB8-5C2D3A893223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74C8BCFF-0C4F-4F72-8ACA-A9A9DB9D75E2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03DB17C7-F3EC-4FD7-ACE3-A9526FBF0149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F3604063-32F8-4024-B7E9-B0F3808F3370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animBg="1"/>
      <p:bldP spid="267" grpId="0" animBg="1"/>
      <p:bldP spid="271" grpId="0" animBg="1"/>
      <p:bldP spid="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3205111" y="396297"/>
            <a:ext cx="5297865" cy="725915"/>
            <a:chOff x="4648199" y="2089200"/>
            <a:chExt cx="3624943" cy="83433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5067455" y="2109922"/>
              <a:ext cx="2923162" cy="813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একান্তর কোণের ধারনাঃ</a:t>
              </a:r>
            </a:p>
          </p:txBody>
        </p:sp>
      </p:grp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B3BED4DC-69E1-43AF-B0BC-5156937624E2}"/>
              </a:ext>
            </a:extLst>
          </p:cNvPr>
          <p:cNvCxnSpPr>
            <a:cxnSpLocks/>
          </p:cNvCxnSpPr>
          <p:nvPr/>
        </p:nvCxnSpPr>
        <p:spPr>
          <a:xfrm>
            <a:off x="3497345" y="2102175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6DA2BD8-68FE-4BA4-A9AC-440F58A3051F}"/>
              </a:ext>
            </a:extLst>
          </p:cNvPr>
          <p:cNvCxnSpPr>
            <a:cxnSpLocks/>
          </p:cNvCxnSpPr>
          <p:nvPr/>
        </p:nvCxnSpPr>
        <p:spPr>
          <a:xfrm>
            <a:off x="3451782" y="3913693"/>
            <a:ext cx="6061436" cy="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FC81D19E-6D47-48BE-AE1C-EC08DC4CB752}"/>
              </a:ext>
            </a:extLst>
          </p:cNvPr>
          <p:cNvCxnSpPr>
            <a:cxnSpLocks/>
          </p:cNvCxnSpPr>
          <p:nvPr/>
        </p:nvCxnSpPr>
        <p:spPr>
          <a:xfrm flipV="1">
            <a:off x="4977353" y="810705"/>
            <a:ext cx="3930978" cy="3629320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Arc 262">
            <a:extLst>
              <a:ext uri="{FF2B5EF4-FFF2-40B4-BE49-F238E27FC236}">
                <a16:creationId xmlns:a16="http://schemas.microsoft.com/office/drawing/2014/main" id="{4E44B280-EF55-4509-813C-E60966D676FB}"/>
              </a:ext>
            </a:extLst>
          </p:cNvPr>
          <p:cNvSpPr/>
          <p:nvPr/>
        </p:nvSpPr>
        <p:spPr>
          <a:xfrm>
            <a:off x="4647413" y="2988294"/>
            <a:ext cx="1828800" cy="1828800"/>
          </a:xfrm>
          <a:prstGeom prst="arc">
            <a:avLst>
              <a:gd name="adj1" fmla="val 18249961"/>
              <a:gd name="adj2" fmla="val 7526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Arc 264">
            <a:extLst>
              <a:ext uri="{FF2B5EF4-FFF2-40B4-BE49-F238E27FC236}">
                <a16:creationId xmlns:a16="http://schemas.microsoft.com/office/drawing/2014/main" id="{8CA0D1B3-A25C-4CA1-97BE-82C3614D4745}"/>
              </a:ext>
            </a:extLst>
          </p:cNvPr>
          <p:cNvSpPr/>
          <p:nvPr/>
        </p:nvSpPr>
        <p:spPr>
          <a:xfrm>
            <a:off x="6600333" y="1170491"/>
            <a:ext cx="1828800" cy="1828800"/>
          </a:xfrm>
          <a:prstGeom prst="arc">
            <a:avLst>
              <a:gd name="adj1" fmla="val 7281740"/>
              <a:gd name="adj2" fmla="val 116952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9949F7B-CB4C-452D-9F67-E693E0AFD905}"/>
              </a:ext>
            </a:extLst>
          </p:cNvPr>
          <p:cNvSpPr txBox="1"/>
          <p:nvPr/>
        </p:nvSpPr>
        <p:spPr>
          <a:xfrm>
            <a:off x="475323" y="4803320"/>
            <a:ext cx="11348720" cy="954107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দুটি সমান্তরাল রেখা অপর একটি রেখাকে তীর্যকভাবে ছেদ করলে ছেদক রেখার বিপরীত পাশে সমান্তরাল রেখা যে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উৎপন্ন করে সেগুলোকে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একান্তর কোণ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 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 কোণগুলো পরস্পর সমান।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/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noFill/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চিত্রে,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একান্তর 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𝐷𝐺𝐹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  একান্তর  </a:t>
                </a:r>
                <a14:m>
                  <m:oMath xmlns:m="http://schemas.openxmlformats.org/officeDocument/2006/math">
                    <m:r>
                      <a:rPr lang="bn-I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𝐴𝐻𝐸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2EAFDAFC-2309-4A24-8CBE-E5DA7830B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5983238"/>
                <a:ext cx="11109172" cy="523220"/>
              </a:xfrm>
              <a:prstGeom prst="rect">
                <a:avLst/>
              </a:prstGeom>
              <a:blipFill>
                <a:blip r:embed="rId2"/>
                <a:stretch>
                  <a:fillRect l="-985" t="-6593" b="-29670"/>
                </a:stretch>
              </a:blipFill>
              <a:ln w="38100">
                <a:gradFill>
                  <a:gsLst>
                    <a:gs pos="0">
                      <a:srgbClr val="0066FF"/>
                    </a:gs>
                    <a:gs pos="7100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" name="TextBox 275">
            <a:extLst>
              <a:ext uri="{FF2B5EF4-FFF2-40B4-BE49-F238E27FC236}">
                <a16:creationId xmlns:a16="http://schemas.microsoft.com/office/drawing/2014/main" id="{A8D57133-6C00-4378-AE0E-E6B2DDF97A6A}"/>
              </a:ext>
            </a:extLst>
          </p:cNvPr>
          <p:cNvSpPr txBox="1"/>
          <p:nvPr/>
        </p:nvSpPr>
        <p:spPr>
          <a:xfrm>
            <a:off x="7123522" y="1486293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097A6E2-C2F0-472F-B787-339CCDE8DD47}"/>
              </a:ext>
            </a:extLst>
          </p:cNvPr>
          <p:cNvSpPr txBox="1"/>
          <p:nvPr/>
        </p:nvSpPr>
        <p:spPr>
          <a:xfrm>
            <a:off x="5202024" y="328838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D7F0EEB8-5EEB-44C4-9A3D-A117909596D0}"/>
              </a:ext>
            </a:extLst>
          </p:cNvPr>
          <p:cNvSpPr txBox="1"/>
          <p:nvPr/>
        </p:nvSpPr>
        <p:spPr>
          <a:xfrm>
            <a:off x="8898903" y="51847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4FF72149-A261-4AEA-BB08-A7993316298E}"/>
              </a:ext>
            </a:extLst>
          </p:cNvPr>
          <p:cNvSpPr txBox="1"/>
          <p:nvPr/>
        </p:nvSpPr>
        <p:spPr>
          <a:xfrm>
            <a:off x="4969497" y="429076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B3C093DB-D787-4D24-B3AB-3D7222A7B181}"/>
              </a:ext>
            </a:extLst>
          </p:cNvPr>
          <p:cNvSpPr txBox="1"/>
          <p:nvPr/>
        </p:nvSpPr>
        <p:spPr>
          <a:xfrm>
            <a:off x="9279118" y="1530285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361A016-CBF1-49F7-9E82-5827E16B84C1}"/>
              </a:ext>
            </a:extLst>
          </p:cNvPr>
          <p:cNvSpPr txBox="1"/>
          <p:nvPr/>
        </p:nvSpPr>
        <p:spPr>
          <a:xfrm>
            <a:off x="3360656" y="1513002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8584DE95-2D2A-422D-BFDD-8409E17D56FB}"/>
              </a:ext>
            </a:extLst>
          </p:cNvPr>
          <p:cNvSpPr txBox="1"/>
          <p:nvPr/>
        </p:nvSpPr>
        <p:spPr>
          <a:xfrm>
            <a:off x="3192543" y="3569617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439AB76F-F931-436D-AD25-AA879172A621}"/>
              </a:ext>
            </a:extLst>
          </p:cNvPr>
          <p:cNvSpPr txBox="1"/>
          <p:nvPr/>
        </p:nvSpPr>
        <p:spPr>
          <a:xfrm>
            <a:off x="9293257" y="3788004"/>
            <a:ext cx="537328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54" name="Oval Callout 11">
            <a:extLst>
              <a:ext uri="{FF2B5EF4-FFF2-40B4-BE49-F238E27FC236}">
                <a16:creationId xmlns:a16="http://schemas.microsoft.com/office/drawing/2014/main" id="{793EC239-1D14-423D-985F-D4733DF44E1C}"/>
              </a:ext>
            </a:extLst>
          </p:cNvPr>
          <p:cNvSpPr/>
          <p:nvPr/>
        </p:nvSpPr>
        <p:spPr>
          <a:xfrm>
            <a:off x="3708400" y="2424257"/>
            <a:ext cx="1580038" cy="877743"/>
          </a:xfrm>
          <a:prstGeom prst="wedgeEllipseCallout">
            <a:avLst>
              <a:gd name="adj1" fmla="val 147742"/>
              <a:gd name="adj2" fmla="val -64473"/>
            </a:avLst>
          </a:prstGeom>
          <a:solidFill>
            <a:srgbClr val="6660D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5" name="Oval Callout 11">
            <a:extLst>
              <a:ext uri="{FF2B5EF4-FFF2-40B4-BE49-F238E27FC236}">
                <a16:creationId xmlns:a16="http://schemas.microsoft.com/office/drawing/2014/main" id="{C18C770A-6E1A-4034-A7FC-C0EBE9BE4686}"/>
              </a:ext>
            </a:extLst>
          </p:cNvPr>
          <p:cNvSpPr/>
          <p:nvPr/>
        </p:nvSpPr>
        <p:spPr>
          <a:xfrm>
            <a:off x="7714266" y="2641600"/>
            <a:ext cx="1582134" cy="950009"/>
          </a:xfrm>
          <a:prstGeom prst="wedgeEllipseCallout">
            <a:avLst>
              <a:gd name="adj1" fmla="val -126697"/>
              <a:gd name="adj2" fmla="val 55710"/>
            </a:avLst>
          </a:prstGeom>
          <a:solidFill>
            <a:srgbClr val="6660D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একান্তর 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8EF1C6A3-240E-43E7-B9FF-9FDD4396F063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A51D323C-4BD3-439F-8FD8-73B56D46EF6E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176FA794-FB34-4D0E-B64C-2C8A71238E74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45A0BE37-DAA6-48C0-9387-F6C6EC2F7701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D29954F0-742B-4CC1-8341-9E8DAAB87C1D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6A259575-985F-48CC-8678-C486BC7C95ED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5FDDFCDF-9280-47BA-A6AA-E5D295F35D45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BF884922-2E56-4F03-B897-116EDF642DF8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2B6382AD-5F3B-4146-877F-53675E266E7C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B88AD5C8-CC2E-4C5C-AA8D-057FB2F7B989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F8DBDAB8-1692-4E65-A613-56C8F372E82F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480D10C0-8786-47C3-A04D-4001D67A4A38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9AEC60FB-1439-4AB3-B5DA-DDC9F6B9A357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8F2400DB-35EC-407B-8695-9B65CF6FD284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095B2639-5329-43D1-9070-337B08116F46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C72CA015-2096-4138-8686-FDFA4F82587E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BF6C0146-1BA2-4E44-B96D-4A093A5A417C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F1B9629A-3A97-4FE5-8CE7-6BC459F5FD3E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0F85AC26-A4D4-4186-BC67-63F37D73F93D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7F40D536-7F60-4E93-A315-26FE545B681C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F4701795-30A8-49A8-A007-8CD4BA94E729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977D6AA4-10A7-4ED1-BAD8-14FE9C4BE84F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993994CA-87B9-428C-815F-BAE3107F704B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3BD3FA8C-35B9-42CE-8E27-87F8E65D8D9D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B43E07BF-AD8C-4AC9-9FFA-95D6A4A7BAF0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E3C608EB-8387-4F5E-9499-57EA98C70FBC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467C345D-8C9C-475F-86DB-184611205FA5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F42860EF-6D1A-47C7-97F8-20F8A9BDC5C9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DD285883-037E-48E2-9A8E-BED4C4C672D3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E1C9022E-07A5-4AA8-BB5D-C90B02E5B42C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C70E9806-658D-43AB-B021-FF75CF88E50E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33B4FE3F-05E4-4E59-81BD-3B91D147C098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2ACE9BCF-7A78-4259-AAB2-A7CA001E0242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B34BFBE6-FCBA-4424-A4FF-ED6771196D9E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3683C9A7-E9DE-45F8-9845-5B89D43A80EC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72628444-32E7-4601-B33C-CA1E8C29ECA2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FFE0047B-3B7C-4506-91EA-1D7BFFFA018D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73C1DBCA-D625-46BA-A3B5-493E73C05477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259F9652-360A-45EA-BE04-F1E09F495CA9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573FE08C-59B5-45A7-AFD6-2F3D6AF5D3C0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CE3FDE08-FD1F-4FFC-AD87-EF478AED4C0C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FE9B46C0-F9EB-4058-986F-178F33F0C754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A5AD9A05-C9F5-43D8-9863-77DEBC45332B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344B16ED-D232-49BC-963F-98CD5E2507A4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6DEAC9FE-A00D-478D-9420-7A11C5D83513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90D6C2AF-D4F1-4670-989F-22EB388632E4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FE7A71EE-7F38-4826-8791-CE6C6E7885BA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7082E79B-8C81-4D18-BAAC-39FBCD2B66A9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66DF089F-99A1-47E4-BC0C-B77D26F4FD7A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6814F51E-1868-48A3-872E-0360A4429E3D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98BF0C82-1D40-41C5-BFAB-9EA4D10B5111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60C28B3D-456F-4A92-A046-081A3D9F6344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848E8C1E-78BB-4A55-93BD-4463F641A589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A23B1E6F-5D7A-48A7-A5EA-9E488CEE83B1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12137E34-FC8C-448B-8F17-903E25FCC688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42E12336-2A79-46D9-8E00-5A83A42FFD55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12EE5DAF-EC00-4CCA-B56A-7B708EFE182F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D9C1D151-054F-4445-A4DE-6C748537EA08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31D8154C-6712-432F-89D5-3AD8673F7050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08DBC8E9-5B70-4862-848D-9DE2CB6087E6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62CC1768-E638-476F-9D6D-EAEA8E4C15A1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4E62BF56-91B9-4671-B621-A1750F41D040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872AC61C-2316-4821-AAB8-9178A863EB23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3D48AF60-EF26-498A-9849-50A2E72A0E9D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02B06C75-15D6-4B76-8968-57A95A7A163E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57345CBE-DD2B-4726-9F0E-3EEC907D9B42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E2BBEC3A-D2F3-4C59-AF20-581EE39A1D88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BF17B398-8FB7-423F-A9FB-19E41A4AB8CD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20D01B15-A572-422B-B899-2A1A2657A95C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DB482824-E2B1-4F21-8748-B8EAEA39A4DB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13578229-BE56-490D-A75C-9DBE8324AA43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6527C867-5E43-41C6-B027-EB8BA940851D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4C3FA94D-F4C7-489E-B37C-A92B1F06CD79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C9F8682D-24B8-44E4-92C5-06060546F3B5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2727B482-58FC-4305-B13E-D140C42737DF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1A77E12C-0BBE-4A02-9155-5C5644C9DDBE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B81F9479-C3FF-4621-BD69-74755D94738E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683686FF-1299-4F8B-844E-3B8F8F178DEC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A90D3178-DCDA-4295-A6CE-5E33614C0802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C814FA5A-CFA7-4010-856F-8BC43B941C00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4CF4BF08-130B-474D-88EC-6239FCF869D6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F2EE14D3-370F-4449-9202-8CA05294ABA5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D47C3082-6FC4-4BA4-AA75-63CCC6AB2213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6B31326B-69AD-47E0-AECD-C416EA6765D1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92F0D80E-ABF4-4C5F-9479-38D50963B037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4BBF05F2-D1A0-4D2C-B24F-76FE6AE88F2F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91868225-6704-49D4-A096-D2424F523603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18838671-0278-427E-83FE-1B7F1AA99C4F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5385FAA5-23BE-4C2F-8077-593DE4A780D0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CC8ADC9F-3EEC-49BB-8EF7-A848BCD687DC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CC5F58DA-3B20-4578-8A1F-FB077A533447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EF597771-A0B3-4BA9-9349-F15D8B8884F8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BE10CA72-ACB5-474C-8838-49E4360A6BC0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7E85A40A-DED4-466D-9D11-37B15D174744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A7CCFED9-8C60-4913-90C7-CCD9E68CBABD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C28B7963-069D-4A6F-86BD-4ED7A2251135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B551D3F8-DD4E-4D02-9799-CE86981AB8DF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6B000123-C43F-4912-9576-6DF1D09C948E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0870CC5F-7AE3-4DA6-8E34-D301C8E9F68C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277B8605-50D3-4B2C-BBFE-34D72C9AA950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B4CCF47A-ABFE-4516-9FA5-9AD939BA2DEA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B9DC3C92-A18F-4A90-BC93-2E564CC0EFB0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9C0BE622-85CF-4991-A56E-ADE5D1DA9C95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D490F549-543C-4BCD-A309-20C8A284FEAC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54C6FABE-A98D-42D5-A3B5-A0EDBA3D2472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86CF3619-8744-4EA5-9226-4A1D564C5AFD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0CDC3D91-EC69-4667-9973-9C94D3EC204A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B262AE12-0AEB-4415-A2D0-15A96CAE4DCB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F83E82F8-78AB-40E5-97C1-50F99F0B1DF5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55B72DED-C517-4281-9FB3-A735FDA4F80F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2" grpId="0" animBg="1"/>
      <p:bldP spid="254" grpId="0" animBg="1"/>
      <p:bldP spid="2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01D55-46C0-4D58-8C2B-C94A3A1BFE3E}"/>
              </a:ext>
            </a:extLst>
          </p:cNvPr>
          <p:cNvSpPr txBox="1"/>
          <p:nvPr/>
        </p:nvSpPr>
        <p:spPr>
          <a:xfrm>
            <a:off x="4675695" y="2308841"/>
            <a:ext cx="5241303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একান্তর কোণের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20E5B-CFF6-4924-8E11-E729ABC3B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8" y="1351388"/>
            <a:ext cx="4069108" cy="36542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E19DA-0C6C-447E-A024-3FBA2D49EDFB}"/>
              </a:ext>
            </a:extLst>
          </p:cNvPr>
          <p:cNvSpPr txBox="1"/>
          <p:nvPr/>
        </p:nvSpPr>
        <p:spPr>
          <a:xfrm>
            <a:off x="4732257" y="3559139"/>
            <a:ext cx="5194168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অনুরূপ কোণ এঁকে দেখাও।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739301-996B-4B7E-8AEE-0FC5E6FA53F4}"/>
              </a:ext>
            </a:extLst>
          </p:cNvPr>
          <p:cNvGrpSpPr/>
          <p:nvPr/>
        </p:nvGrpSpPr>
        <p:grpSpPr>
          <a:xfrm>
            <a:off x="4292751" y="633075"/>
            <a:ext cx="3624943" cy="690595"/>
            <a:chOff x="4648199" y="2045661"/>
            <a:chExt cx="3624943" cy="80639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A33877-317D-42B6-B12D-25886C9AD7A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02ACF51F-F7C0-4315-B853-E82B9289DADD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Diagonal Corners Snipped 8">
                <a:extLst>
                  <a:ext uri="{FF2B5EF4-FFF2-40B4-BE49-F238E27FC236}">
                    <a16:creationId xmlns:a16="http://schemas.microsoft.com/office/drawing/2014/main" id="{1CF4BD4C-9FCE-43FC-8040-4491EA5379D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33ECC741-1DA1-4A84-82E2-B2E8D453A05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7D0481-5C21-49C8-9F01-D6FEA811140E}"/>
                </a:ext>
              </a:extLst>
            </p:cNvPr>
            <p:cNvSpPr txBox="1"/>
            <p:nvPr/>
          </p:nvSpPr>
          <p:spPr>
            <a:xfrm>
              <a:off x="5164877" y="2045661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একক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5F405BD-A98A-4836-B195-5AA5F1E728BB}"/>
              </a:ext>
            </a:extLst>
          </p:cNvPr>
          <p:cNvGrpSpPr/>
          <p:nvPr/>
        </p:nvGrpSpPr>
        <p:grpSpPr>
          <a:xfrm>
            <a:off x="522514" y="413846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987C9BE6-3999-46DF-8AFE-738F097CDC94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Magnetic Disk 128">
              <a:extLst>
                <a:ext uri="{FF2B5EF4-FFF2-40B4-BE49-F238E27FC236}">
                  <a16:creationId xmlns:a16="http://schemas.microsoft.com/office/drawing/2014/main" id="{CC4D4542-352C-4E59-87B4-6707BF21E459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ame 129">
              <a:extLst>
                <a:ext uri="{FF2B5EF4-FFF2-40B4-BE49-F238E27FC236}">
                  <a16:creationId xmlns:a16="http://schemas.microsoft.com/office/drawing/2014/main" id="{5C52B23C-D11F-4C78-A90A-EB446E89CB70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D0A1C8B-E309-498C-8B52-73148C167A5C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8485AEF5-A324-4EFF-971C-2494241D7CF9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77340735-FD03-42E9-B7A1-92C13A289B8E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F8A8B180-7765-4647-81CD-1CA32D72DF29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B9D9E8AD-DBE2-4F80-8D08-407D3DB590F8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346D21C4-9FF1-441F-8853-47DF0FBBCE70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BB4902AB-A9A7-4D02-A285-5F01538B9428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846FD964-95E4-4844-9B7D-5FD253188E24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C616B4B1-BBF2-4BFD-9ACD-FA5ED64F4FE8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8013777D-9287-4E87-A67A-E48532564D93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AF336FF1-DB44-4AAA-A70B-579A6AC018F2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250A2461-0A12-45C9-840F-9E0ED8D81818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B79A59CC-2EDE-4F15-B127-2778647F0D86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DC78310E-C2A3-4B36-B669-D5FFB57B367A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EEAF1DCD-7D60-41F4-8D71-D4E8DC88A352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E67136E2-532D-4AE7-8368-AAC949CD260E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B0D38019-F5AE-4F1A-BEC1-192E71BA9C14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9FDE373E-B161-4F82-BF72-AB953BD9E939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7EAF507F-40BE-4F94-86BB-A7FFECF9B962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7A644E1C-F3C3-4C3B-84CD-906B7FE6667B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97FA2A07-6B1B-4120-BC55-F1EBE7D71117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DF96D7EE-7946-4F77-98CF-634C5F8F29B8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9B8F05BF-C0C0-4DD6-AB71-2E522CEC1C46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F7103408-6EE5-4C43-A490-4EB2E1480427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FEA2E427-70F7-4C4D-8098-FDD6701B5F39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72D64F11-01E6-451C-A906-3DFCF350A9F2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9658BB0A-5973-4FCA-94BC-EEBE100AC8FB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7B8AE458-54D5-4DF8-BB4E-E91E5841AC60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0D59D7D1-5389-4F32-A434-58C35CB0F23F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CF5D17C8-1F1B-4E16-BD47-503BDAD3FF8A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13FCA824-E422-4ADC-B9B2-ABE4B5C5BA58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A617B3EA-E72F-4E80-93CF-1E8B83993617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508FC97B-9B7A-407D-B022-205E68450F3D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69890B6C-9502-4CF7-B2E5-238DBFD95D5C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1DA21497-0C66-42B7-BC93-17DF30BEE7BF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F64FF031-260A-4B7E-A820-C8F251814A1C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9F3C43E4-FA96-479E-8415-706C8A2368BE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243DC65C-C584-456F-9BB7-3C7A50DD9C6B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38769CCA-783A-4218-A729-78C2B2518DA1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AD421F81-6E41-4644-A259-51F699A1FAF4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591B4EF2-8737-4A66-A629-3D9C85FFA74C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64E86AFA-4501-414C-A937-AA54CAF332A1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EEBE128D-693F-4656-9797-00CFE12C87CB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177CEDF1-13AA-4934-8C4F-020247B1E72B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C31C96B7-20C9-4DF0-9E4F-1DF3805F7A25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5E7DAB78-01A6-44CF-AF67-1F3DB8A4982C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93478B01-A986-4A12-8B3D-08C176679CF9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19C3693C-7A00-41EB-B566-717BFD74D0FC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5B7A87DD-FA1F-4E3D-BD89-3768F97CC28A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53C2BB93-010A-4826-9564-8CA5D82E72A3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D46EF995-9A18-4CEB-9A96-86DBFE04291B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00BE8C30-C374-4CC6-9DB3-1C14560BAAFB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D81EEACF-096B-4A05-9411-D0038575CD29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D4513801-FCDC-443A-AD0C-30309828DD01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876371F8-3A5E-41B9-9EF3-01442024A4C9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15B8C051-F81B-4D78-9E9B-521D900C0285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40A65822-7F61-499E-8DD0-7A4FC656B643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C8130670-6BE7-4F5A-B323-D7228E62B6A0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5B82D544-1ABF-43FB-A4DA-8A02F7CF6B52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40AE4A0C-01C4-4646-9605-7CB8E7D7688F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DCB62122-C8D0-48E5-954F-32F789C8CBD2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878E8BB8-0537-41B1-9B92-3E378DB20144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2948DCE0-766E-45A1-B515-791F1634122E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07D0545F-E102-4893-B044-A3876ABD4EF7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A764C1AC-5FEE-4F24-8077-DD0298DCC0E1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81A78718-A89A-4A0A-BC03-21745AE47884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12166083-30AD-468B-AD62-31CA70DEE4DA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B4A0C742-EEBF-478A-BDAB-1A570D9F4892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7FEDB960-CA38-4B63-8F85-9B96519BAABF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862B6DBA-CEDE-4811-B4F5-E473FF7B3BC5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DABD2272-4995-4CDC-A53A-A04F55267FAF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FA1D4E3B-49F8-4C5F-AB38-42570C7382D1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CDF7E706-BDAB-460C-A888-C66FBB2C23ED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9D3C623F-D305-4767-AEE0-D12D8B80D045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7BFCF589-4743-4588-B1A5-C7F286C4F42B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E038F98B-E025-4666-B35F-FC2B5D85BEEE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16D45072-34F2-42DE-A6B4-E0D7072404D0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8AE99D99-9121-4D4B-A82C-4593E26830D2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9A974DB2-29AB-466A-A5C6-DEC0F9199F19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B416DD82-0474-4841-9B06-368A459962D6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68E5A768-4778-448F-9074-4A1A421D9294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3BE8FBF0-5CE8-40BA-93EF-9D04978A89AD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D1CBC75B-809E-455A-8D8E-02026D94C91A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8A0CBF69-C387-4A92-9FE6-794D268040B5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4B45E68C-9A55-4223-B2B1-717E119100E5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435586C1-5542-4E19-A666-4F1202A507CE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76A12392-948E-456E-85F0-BC758B0677D0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C6C920FC-369A-4B29-9458-CDF857736F46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84970CD8-235A-430E-B005-71730D1C5B0C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7CABEBF9-8CAA-4B6A-9BAA-485956C9839D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92878570-356F-49CA-B771-79861ADCE922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A893C1FD-3D9C-45E9-99AA-9CEAF5CD2968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1F816CDB-9015-48C4-811B-D5D64BF40C4B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C40EB09D-A839-424C-9FAB-D03EDB35B27C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C5EE9384-8834-4996-A306-7DDBE682F927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9E129E7B-F860-421B-A78F-3B049A85EB65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D44B2BFC-1731-4A5B-BED8-25E7644BCBDC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ABA60231-2914-41A4-B8EB-AF00A2541E8F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A6A87A96-5ABF-4756-86DC-C1CE45682732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190EF9C6-57AE-470E-8F38-0538D85F90BF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AD4FBED8-E479-48A7-95E2-38EB9758E6A8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32976C1E-B55E-48BD-B031-15D481723E76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A426DE3F-3E08-468F-8A64-1CD63E07CE08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7FF9A89A-DD2C-4B6A-9603-1F34705C77CB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4FA754AA-D733-4AD5-9153-F1C7A4E48347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4BDCA4CF-094F-47D0-81BD-45C5E0D2E08E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ECCB6A87-A90C-42CA-8F7D-C90761DB8923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00517E4B-079C-4FF0-9D37-BC18F8BB5017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350572C7-0074-464D-90E0-5BEF930E49D6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2B0510B1-02AF-4F92-96CD-F06A38747063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39693A-AF0B-499A-AEC0-FBD85D3D653A}"/>
                  </a:ext>
                </a:extLst>
              </p:cNvPr>
              <p:cNvSpPr txBox="1"/>
              <p:nvPr/>
            </p:nvSpPr>
            <p:spPr>
              <a:xfrm>
                <a:off x="685800" y="5099400"/>
                <a:ext cx="10961914" cy="120032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বিশেষ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নির্বচনঃ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একটি ত্রিভুজের দুইটি বাহু 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b 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c 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b </a:t>
                </a:r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বাহুর বিপরীত কোণ </a:t>
                </a:r>
                <a14:m>
                  <m:oMath xmlns:m="http://schemas.openxmlformats.org/officeDocument/2006/math">
                    <m:r>
                      <a:rPr lang="bn-IN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𝐵</m:t>
                    </m:r>
                  </m:oMath>
                </a14:m>
                <a:r>
                  <a:rPr lang="bn-IN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দেওয়া আছে। ত্রিভুজটি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আঁকতে</a:t>
                </a:r>
                <a:r>
                  <a:rPr lang="en-US" sz="3600" dirty="0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হবে</a:t>
                </a:r>
                <a:r>
                  <a:rPr lang="en-US" sz="3600" dirty="0">
                    <a:solidFill>
                      <a:srgbClr val="7030A0"/>
                    </a:solidFill>
                    <a:latin typeface="Yu Gothic"/>
                    <a:ea typeface="Yu Gothic"/>
                    <a:cs typeface="NikoshBAN" pitchFamily="2" charset="0"/>
                  </a:rPr>
                  <a:t>।</a:t>
                </a:r>
                <a:endParaRPr lang="en-US" sz="36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39693A-AF0B-499A-AEC0-FBD85D3D6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099400"/>
                <a:ext cx="10961914" cy="1200329"/>
              </a:xfrm>
              <a:prstGeom prst="rect">
                <a:avLst/>
              </a:prstGeom>
              <a:blipFill>
                <a:blip r:embed="rId2"/>
                <a:stretch>
                  <a:fillRect l="-1724" t="-8163" b="-19898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61F08C04-409A-4107-850B-2A488B9F2A0F}"/>
              </a:ext>
            </a:extLst>
          </p:cNvPr>
          <p:cNvGrpSpPr/>
          <p:nvPr/>
        </p:nvGrpSpPr>
        <p:grpSpPr>
          <a:xfrm>
            <a:off x="270192" y="372433"/>
            <a:ext cx="11607282" cy="1390153"/>
            <a:chOff x="4811551" y="2089200"/>
            <a:chExt cx="3301803" cy="7628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7DB022E-6FA5-4C69-96E4-AAF50EC4FF9D}"/>
                </a:ext>
              </a:extLst>
            </p:cNvPr>
            <p:cNvGrpSpPr/>
            <p:nvPr/>
          </p:nvGrpSpPr>
          <p:grpSpPr>
            <a:xfrm>
              <a:off x="4811551" y="2089200"/>
              <a:ext cx="3301803" cy="762855"/>
              <a:chOff x="3261984" y="2089200"/>
              <a:chExt cx="5735130" cy="707569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30CABB09-05E6-47F7-AC6D-5DF88429BF22}"/>
                  </a:ext>
                </a:extLst>
              </p:cNvPr>
              <p:cNvSpPr/>
              <p:nvPr/>
            </p:nvSpPr>
            <p:spPr>
              <a:xfrm rot="5400000">
                <a:off x="3045590" y="2305594"/>
                <a:ext cx="664029" cy="231242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Diagonal Corners Snipped 13">
                <a:extLst>
                  <a:ext uri="{FF2B5EF4-FFF2-40B4-BE49-F238E27FC236}">
                    <a16:creationId xmlns:a16="http://schemas.microsoft.com/office/drawing/2014/main" id="{5B65C209-0DB2-4608-A4F6-BEF6FCBF5358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C1F4D6BF-3620-4F0A-B181-598853977F5F}"/>
                  </a:ext>
                </a:extLst>
              </p:cNvPr>
              <p:cNvSpPr/>
              <p:nvPr/>
            </p:nvSpPr>
            <p:spPr>
              <a:xfrm rot="16200000">
                <a:off x="8548964" y="2348620"/>
                <a:ext cx="664029" cy="232270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0D393C-DCCF-4FD8-86C2-3F7C0105256A}"/>
                </a:ext>
              </a:extLst>
            </p:cNvPr>
            <p:cNvSpPr txBox="1"/>
            <p:nvPr/>
          </p:nvSpPr>
          <p:spPr>
            <a:xfrm>
              <a:off x="4909336" y="2166308"/>
              <a:ext cx="3036226" cy="6586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কোনো ত্রিভুজের দুইটি বাহু এবং এদের একটির বিপরীত কোণ দেওয়া আছে, ত্রিভুজ আঁকতে পারবে।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৫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E60AE37-78ED-4C8E-8FDC-53A384F967E5}"/>
              </a:ext>
            </a:extLst>
          </p:cNvPr>
          <p:cNvGrpSpPr/>
          <p:nvPr/>
        </p:nvGrpSpPr>
        <p:grpSpPr>
          <a:xfrm>
            <a:off x="3617106" y="2150385"/>
            <a:ext cx="4510894" cy="2797535"/>
            <a:chOff x="6329826" y="270785"/>
            <a:chExt cx="3865065" cy="2343545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6D63BBFB-8F1A-413B-B672-F8C0062F274A}"/>
                </a:ext>
              </a:extLst>
            </p:cNvPr>
            <p:cNvCxnSpPr>
              <a:cxnSpLocks/>
            </p:cNvCxnSpPr>
            <p:nvPr/>
          </p:nvCxnSpPr>
          <p:spPr>
            <a:xfrm>
              <a:off x="6770624" y="596573"/>
              <a:ext cx="21584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446A3E26-E1EB-434A-8900-7CBF4229373A}"/>
                </a:ext>
              </a:extLst>
            </p:cNvPr>
            <p:cNvSpPr txBox="1"/>
            <p:nvPr/>
          </p:nvSpPr>
          <p:spPr>
            <a:xfrm>
              <a:off x="6431881" y="202955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56AD2765-03AF-4560-BC40-67EBE0C9A9AE}"/>
                </a:ext>
              </a:extLst>
            </p:cNvPr>
            <p:cNvSpPr txBox="1"/>
            <p:nvPr/>
          </p:nvSpPr>
          <p:spPr>
            <a:xfrm>
              <a:off x="6329826" y="668149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01E1A709-A116-48C1-917D-02172134A7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1374" y="1257300"/>
              <a:ext cx="2038356" cy="10267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>
              <a:extLst>
                <a:ext uri="{FF2B5EF4-FFF2-40B4-BE49-F238E27FC236}">
                  <a16:creationId xmlns:a16="http://schemas.microsoft.com/office/drawing/2014/main" id="{5A1BEA40-B8FF-490F-A972-3CA3162BCA0C}"/>
                </a:ext>
              </a:extLst>
            </p:cNvPr>
            <p:cNvCxnSpPr>
              <a:cxnSpLocks/>
            </p:cNvCxnSpPr>
            <p:nvPr/>
          </p:nvCxnSpPr>
          <p:spPr>
            <a:xfrm>
              <a:off x="6864312" y="2284318"/>
              <a:ext cx="25490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21F0C467-A05C-4017-B4F7-A3B052A7AB8A}"/>
                </a:ext>
              </a:extLst>
            </p:cNvPr>
            <p:cNvSpPr txBox="1"/>
            <p:nvPr/>
          </p:nvSpPr>
          <p:spPr>
            <a:xfrm>
              <a:off x="6377944" y="270785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CBD764BA-C1EE-4C0A-839B-4CFD2B7CEC2E}"/>
                </a:ext>
              </a:extLst>
            </p:cNvPr>
            <p:cNvCxnSpPr>
              <a:cxnSpLocks/>
            </p:cNvCxnSpPr>
            <p:nvPr/>
          </p:nvCxnSpPr>
          <p:spPr>
            <a:xfrm>
              <a:off x="6799284" y="1004081"/>
              <a:ext cx="33956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EEEE65D8-2C50-4EBA-A883-11A1FD3B8421}"/>
              </a:ext>
            </a:extLst>
          </p:cNvPr>
          <p:cNvSpPr/>
          <p:nvPr/>
        </p:nvSpPr>
        <p:spPr>
          <a:xfrm rot="4109899">
            <a:off x="462456" y="4486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2428ED24-392D-4A57-B1E3-10326092877C}"/>
              </a:ext>
            </a:extLst>
          </p:cNvPr>
          <p:cNvSpPr/>
          <p:nvPr/>
        </p:nvSpPr>
        <p:spPr>
          <a:xfrm rot="4109899">
            <a:off x="144340" y="463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0B85E8C8-702A-4C9E-9819-BAF721033939}"/>
              </a:ext>
            </a:extLst>
          </p:cNvPr>
          <p:cNvSpPr/>
          <p:nvPr/>
        </p:nvSpPr>
        <p:spPr>
          <a:xfrm rot="4109899">
            <a:off x="2143296" y="4782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8E315CF5-5E0D-4C33-ACE4-145908B6AFEA}"/>
              </a:ext>
            </a:extLst>
          </p:cNvPr>
          <p:cNvSpPr/>
          <p:nvPr/>
        </p:nvSpPr>
        <p:spPr>
          <a:xfrm rot="4109899">
            <a:off x="1141600" y="302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724E3135-B436-49BD-89ED-3DB86F0ED195}"/>
              </a:ext>
            </a:extLst>
          </p:cNvPr>
          <p:cNvSpPr/>
          <p:nvPr/>
        </p:nvSpPr>
        <p:spPr>
          <a:xfrm rot="4109899">
            <a:off x="1808904" y="412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81744C4B-42CD-4A07-A9D6-2F2D73ADAD93}"/>
              </a:ext>
            </a:extLst>
          </p:cNvPr>
          <p:cNvSpPr/>
          <p:nvPr/>
        </p:nvSpPr>
        <p:spPr>
          <a:xfrm rot="4109899">
            <a:off x="2467331" y="4338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DEA6B51F-E870-4143-81C0-DF2742147DEA}"/>
              </a:ext>
            </a:extLst>
          </p:cNvPr>
          <p:cNvSpPr/>
          <p:nvPr/>
        </p:nvSpPr>
        <p:spPr>
          <a:xfrm rot="4109899">
            <a:off x="1474511" y="353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999CE55-A5C6-4CCF-B5C7-3B1E5298D12F}"/>
              </a:ext>
            </a:extLst>
          </p:cNvPr>
          <p:cNvSpPr/>
          <p:nvPr/>
        </p:nvSpPr>
        <p:spPr>
          <a:xfrm rot="4109899">
            <a:off x="792411" y="3746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448148AE-82A4-4E1C-878D-CF7F36B39142}"/>
              </a:ext>
            </a:extLst>
          </p:cNvPr>
          <p:cNvSpPr/>
          <p:nvPr/>
        </p:nvSpPr>
        <p:spPr>
          <a:xfrm rot="4109899">
            <a:off x="3100608" y="368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B0D3C4DF-01CD-466C-B9CF-ED1EE7B1DA43}"/>
              </a:ext>
            </a:extLst>
          </p:cNvPr>
          <p:cNvSpPr/>
          <p:nvPr/>
        </p:nvSpPr>
        <p:spPr>
          <a:xfrm rot="4109899">
            <a:off x="2782492" y="478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E3CA5F1D-03DB-45C5-8E03-6E3CC071A13A}"/>
              </a:ext>
            </a:extLst>
          </p:cNvPr>
          <p:cNvSpPr/>
          <p:nvPr/>
        </p:nvSpPr>
        <p:spPr>
          <a:xfrm rot="4109899">
            <a:off x="4790326" y="4930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E3E550A9-F900-4D37-ACBE-E581925AECE7}"/>
              </a:ext>
            </a:extLst>
          </p:cNvPr>
          <p:cNvSpPr/>
          <p:nvPr/>
        </p:nvSpPr>
        <p:spPr>
          <a:xfrm rot="4109899">
            <a:off x="3779752" y="5078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60A987F4-9A4D-4C59-8CE4-DBA4AA6B7D25}"/>
              </a:ext>
            </a:extLst>
          </p:cNvPr>
          <p:cNvSpPr/>
          <p:nvPr/>
        </p:nvSpPr>
        <p:spPr>
          <a:xfrm rot="4109899">
            <a:off x="4447056" y="5226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3666ED35-EC3E-4522-9315-BB0933CD70B3}"/>
              </a:ext>
            </a:extLst>
          </p:cNvPr>
          <p:cNvSpPr/>
          <p:nvPr/>
        </p:nvSpPr>
        <p:spPr>
          <a:xfrm rot="4109899">
            <a:off x="5123239" y="448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31D1E2B7-7979-4711-A26A-CE226039E489}"/>
              </a:ext>
            </a:extLst>
          </p:cNvPr>
          <p:cNvSpPr/>
          <p:nvPr/>
        </p:nvSpPr>
        <p:spPr>
          <a:xfrm rot="4109899">
            <a:off x="4112663" y="4634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Isosceles Triangle 271">
            <a:extLst>
              <a:ext uri="{FF2B5EF4-FFF2-40B4-BE49-F238E27FC236}">
                <a16:creationId xmlns:a16="http://schemas.microsoft.com/office/drawing/2014/main" id="{F93AA638-A774-48B1-8593-72BB75925B61}"/>
              </a:ext>
            </a:extLst>
          </p:cNvPr>
          <p:cNvSpPr/>
          <p:nvPr/>
        </p:nvSpPr>
        <p:spPr>
          <a:xfrm rot="4109899">
            <a:off x="3430563" y="3894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Isosceles Triangle 272">
            <a:extLst>
              <a:ext uri="{FF2B5EF4-FFF2-40B4-BE49-F238E27FC236}">
                <a16:creationId xmlns:a16="http://schemas.microsoft.com/office/drawing/2014/main" id="{9AF99A91-5C59-4A64-AB42-DBCFB9FB86B3}"/>
              </a:ext>
            </a:extLst>
          </p:cNvPr>
          <p:cNvSpPr/>
          <p:nvPr/>
        </p:nvSpPr>
        <p:spPr>
          <a:xfrm rot="4109899">
            <a:off x="5765394" y="47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Isosceles Triangle 273">
            <a:extLst>
              <a:ext uri="{FF2B5EF4-FFF2-40B4-BE49-F238E27FC236}">
                <a16:creationId xmlns:a16="http://schemas.microsoft.com/office/drawing/2014/main" id="{E79822B1-1C9B-4F09-B1AC-D6FF956234A1}"/>
              </a:ext>
            </a:extLst>
          </p:cNvPr>
          <p:cNvSpPr/>
          <p:nvPr/>
        </p:nvSpPr>
        <p:spPr>
          <a:xfrm rot="4109899">
            <a:off x="5447278" y="493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Isosceles Triangle 274">
            <a:extLst>
              <a:ext uri="{FF2B5EF4-FFF2-40B4-BE49-F238E27FC236}">
                <a16:creationId xmlns:a16="http://schemas.microsoft.com/office/drawing/2014/main" id="{3CEC7798-63A0-4181-BA73-7EABBBB00C6F}"/>
              </a:ext>
            </a:extLst>
          </p:cNvPr>
          <p:cNvSpPr/>
          <p:nvPr/>
        </p:nvSpPr>
        <p:spPr>
          <a:xfrm rot="4109899">
            <a:off x="7463990" y="5078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Isosceles Triangle 275">
            <a:extLst>
              <a:ext uri="{FF2B5EF4-FFF2-40B4-BE49-F238E27FC236}">
                <a16:creationId xmlns:a16="http://schemas.microsoft.com/office/drawing/2014/main" id="{F242C4C4-8975-4F64-9EA3-FBAE9716D778}"/>
              </a:ext>
            </a:extLst>
          </p:cNvPr>
          <p:cNvSpPr/>
          <p:nvPr/>
        </p:nvSpPr>
        <p:spPr>
          <a:xfrm rot="4109899">
            <a:off x="6453416" y="5226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Isosceles Triangle 276">
            <a:extLst>
              <a:ext uri="{FF2B5EF4-FFF2-40B4-BE49-F238E27FC236}">
                <a16:creationId xmlns:a16="http://schemas.microsoft.com/office/drawing/2014/main" id="{D2E20A97-08FD-4714-B9C2-8B725966208F}"/>
              </a:ext>
            </a:extLst>
          </p:cNvPr>
          <p:cNvSpPr/>
          <p:nvPr/>
        </p:nvSpPr>
        <p:spPr>
          <a:xfrm rot="4109899">
            <a:off x="7120720" y="5374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F97AE4B3-0AEF-4847-AB20-ED9BE51DDFF4}"/>
              </a:ext>
            </a:extLst>
          </p:cNvPr>
          <p:cNvSpPr/>
          <p:nvPr/>
        </p:nvSpPr>
        <p:spPr>
          <a:xfrm rot="4109899">
            <a:off x="7788025" y="463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Isosceles Triangle 278">
            <a:extLst>
              <a:ext uri="{FF2B5EF4-FFF2-40B4-BE49-F238E27FC236}">
                <a16:creationId xmlns:a16="http://schemas.microsoft.com/office/drawing/2014/main" id="{510E8D79-85EF-4F26-8C0C-481D1C904FAE}"/>
              </a:ext>
            </a:extLst>
          </p:cNvPr>
          <p:cNvSpPr/>
          <p:nvPr/>
        </p:nvSpPr>
        <p:spPr>
          <a:xfrm rot="4109899">
            <a:off x="6786327" y="4782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Isosceles Triangle 279">
            <a:extLst>
              <a:ext uri="{FF2B5EF4-FFF2-40B4-BE49-F238E27FC236}">
                <a16:creationId xmlns:a16="http://schemas.microsoft.com/office/drawing/2014/main" id="{20F99257-ED70-435F-B5CE-EAD3CDA89877}"/>
              </a:ext>
            </a:extLst>
          </p:cNvPr>
          <p:cNvSpPr/>
          <p:nvPr/>
        </p:nvSpPr>
        <p:spPr>
          <a:xfrm rot="4109899">
            <a:off x="6104227" y="4042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Isosceles Triangle 280">
            <a:extLst>
              <a:ext uri="{FF2B5EF4-FFF2-40B4-BE49-F238E27FC236}">
                <a16:creationId xmlns:a16="http://schemas.microsoft.com/office/drawing/2014/main" id="{42FAA5DC-F762-4565-82FA-00B5F8839CE7}"/>
              </a:ext>
            </a:extLst>
          </p:cNvPr>
          <p:cNvSpPr/>
          <p:nvPr/>
        </p:nvSpPr>
        <p:spPr>
          <a:xfrm rot="4109899">
            <a:off x="8430180" y="4930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Isosceles Triangle 281">
            <a:extLst>
              <a:ext uri="{FF2B5EF4-FFF2-40B4-BE49-F238E27FC236}">
                <a16:creationId xmlns:a16="http://schemas.microsoft.com/office/drawing/2014/main" id="{144FD0E0-589B-4F35-971D-F96D2A05D761}"/>
              </a:ext>
            </a:extLst>
          </p:cNvPr>
          <p:cNvSpPr/>
          <p:nvPr/>
        </p:nvSpPr>
        <p:spPr>
          <a:xfrm rot="4109899">
            <a:off x="8103186" y="5078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941686BC-453B-4FAA-91C9-2A94ADE11D6E}"/>
              </a:ext>
            </a:extLst>
          </p:cNvPr>
          <p:cNvSpPr/>
          <p:nvPr/>
        </p:nvSpPr>
        <p:spPr>
          <a:xfrm rot="4109899">
            <a:off x="10093264" y="5225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438D2C5A-C842-4AA6-96BB-795FF885000B}"/>
              </a:ext>
            </a:extLst>
          </p:cNvPr>
          <p:cNvSpPr/>
          <p:nvPr/>
        </p:nvSpPr>
        <p:spPr>
          <a:xfrm rot="4109899">
            <a:off x="9073812" y="5373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A507F07B-E99C-4F23-A980-4BC1C06B27DA}"/>
              </a:ext>
            </a:extLst>
          </p:cNvPr>
          <p:cNvSpPr/>
          <p:nvPr/>
        </p:nvSpPr>
        <p:spPr>
          <a:xfrm rot="4109899">
            <a:off x="9767750" y="5521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65B829EB-5D81-4150-8EF8-73AFA56911F7}"/>
              </a:ext>
            </a:extLst>
          </p:cNvPr>
          <p:cNvSpPr/>
          <p:nvPr/>
        </p:nvSpPr>
        <p:spPr>
          <a:xfrm rot="4109899">
            <a:off x="10461689" y="478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B3E1E0AB-68B3-41E6-9E00-E1AA85F88322}"/>
              </a:ext>
            </a:extLst>
          </p:cNvPr>
          <p:cNvSpPr/>
          <p:nvPr/>
        </p:nvSpPr>
        <p:spPr>
          <a:xfrm rot="4109899">
            <a:off x="9424479" y="4930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4C0EF91C-0584-46FD-A9CA-05782F30B37C}"/>
              </a:ext>
            </a:extLst>
          </p:cNvPr>
          <p:cNvSpPr/>
          <p:nvPr/>
        </p:nvSpPr>
        <p:spPr>
          <a:xfrm rot="4109899">
            <a:off x="8751257" y="4190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>
            <a:extLst>
              <a:ext uri="{FF2B5EF4-FFF2-40B4-BE49-F238E27FC236}">
                <a16:creationId xmlns:a16="http://schemas.microsoft.com/office/drawing/2014/main" id="{64346783-7D1F-4D31-8E32-DBDCDA57F8C0}"/>
              </a:ext>
            </a:extLst>
          </p:cNvPr>
          <p:cNvSpPr/>
          <p:nvPr/>
        </p:nvSpPr>
        <p:spPr>
          <a:xfrm rot="4109899">
            <a:off x="11157112" y="59656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>
            <a:extLst>
              <a:ext uri="{FF2B5EF4-FFF2-40B4-BE49-F238E27FC236}">
                <a16:creationId xmlns:a16="http://schemas.microsoft.com/office/drawing/2014/main" id="{2DA4F2D3-D247-423C-AFFA-75051E7F773D}"/>
              </a:ext>
            </a:extLst>
          </p:cNvPr>
          <p:cNvSpPr/>
          <p:nvPr/>
        </p:nvSpPr>
        <p:spPr>
          <a:xfrm rot="4109899">
            <a:off x="10785728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>
            <a:extLst>
              <a:ext uri="{FF2B5EF4-FFF2-40B4-BE49-F238E27FC236}">
                <a16:creationId xmlns:a16="http://schemas.microsoft.com/office/drawing/2014/main" id="{FBA405F8-5ADF-465E-BBB9-C1257F0716A8}"/>
              </a:ext>
            </a:extLst>
          </p:cNvPr>
          <p:cNvSpPr/>
          <p:nvPr/>
        </p:nvSpPr>
        <p:spPr>
          <a:xfrm rot="19575896">
            <a:off x="11915758" y="6259395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Isosceles Triangle 291">
            <a:extLst>
              <a:ext uri="{FF2B5EF4-FFF2-40B4-BE49-F238E27FC236}">
                <a16:creationId xmlns:a16="http://schemas.microsoft.com/office/drawing/2014/main" id="{203FDF71-1A7F-42B3-9AF3-BAE753CF1991}"/>
              </a:ext>
            </a:extLst>
          </p:cNvPr>
          <p:cNvSpPr/>
          <p:nvPr/>
        </p:nvSpPr>
        <p:spPr>
          <a:xfrm rot="4109899">
            <a:off x="11487064" y="5225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>
            <a:extLst>
              <a:ext uri="{FF2B5EF4-FFF2-40B4-BE49-F238E27FC236}">
                <a16:creationId xmlns:a16="http://schemas.microsoft.com/office/drawing/2014/main" id="{7027B8BD-A004-4DE7-9C1E-313F40F62720}"/>
              </a:ext>
            </a:extLst>
          </p:cNvPr>
          <p:cNvSpPr/>
          <p:nvPr/>
        </p:nvSpPr>
        <p:spPr>
          <a:xfrm rot="3834401">
            <a:off x="79086" y="41726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Isosceles Triangle 293">
            <a:extLst>
              <a:ext uri="{FF2B5EF4-FFF2-40B4-BE49-F238E27FC236}">
                <a16:creationId xmlns:a16="http://schemas.microsoft.com/office/drawing/2014/main" id="{801042DE-B610-4E1E-871F-3BDF9C95A1A7}"/>
              </a:ext>
            </a:extLst>
          </p:cNvPr>
          <p:cNvSpPr/>
          <p:nvPr/>
        </p:nvSpPr>
        <p:spPr>
          <a:xfrm rot="3834401">
            <a:off x="94512" y="748275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Isosceles Triangle 294">
            <a:extLst>
              <a:ext uri="{FF2B5EF4-FFF2-40B4-BE49-F238E27FC236}">
                <a16:creationId xmlns:a16="http://schemas.microsoft.com/office/drawing/2014/main" id="{FFC4F0E1-FCEC-4292-B3AA-CF5449787BEB}"/>
              </a:ext>
            </a:extLst>
          </p:cNvPr>
          <p:cNvSpPr/>
          <p:nvPr/>
        </p:nvSpPr>
        <p:spPr>
          <a:xfrm rot="3834401">
            <a:off x="86693" y="10737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Isosceles Triangle 295">
            <a:extLst>
              <a:ext uri="{FF2B5EF4-FFF2-40B4-BE49-F238E27FC236}">
                <a16:creationId xmlns:a16="http://schemas.microsoft.com/office/drawing/2014/main" id="{A3B9E6BE-29FF-4AD4-94B3-BFB026DF8715}"/>
              </a:ext>
            </a:extLst>
          </p:cNvPr>
          <p:cNvSpPr/>
          <p:nvPr/>
        </p:nvSpPr>
        <p:spPr>
          <a:xfrm rot="3834401">
            <a:off x="100642" y="141887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Isosceles Triangle 296">
            <a:extLst>
              <a:ext uri="{FF2B5EF4-FFF2-40B4-BE49-F238E27FC236}">
                <a16:creationId xmlns:a16="http://schemas.microsoft.com/office/drawing/2014/main" id="{2AE63CEA-B5C9-4BE4-8CEC-3DBC0E012901}"/>
              </a:ext>
            </a:extLst>
          </p:cNvPr>
          <p:cNvSpPr/>
          <p:nvPr/>
        </p:nvSpPr>
        <p:spPr>
          <a:xfrm rot="3834401">
            <a:off x="83418" y="17594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Isosceles Triangle 297">
            <a:extLst>
              <a:ext uri="{FF2B5EF4-FFF2-40B4-BE49-F238E27FC236}">
                <a16:creationId xmlns:a16="http://schemas.microsoft.com/office/drawing/2014/main" id="{379FF603-2F78-48D9-A84F-69ABF6411B2B}"/>
              </a:ext>
            </a:extLst>
          </p:cNvPr>
          <p:cNvSpPr/>
          <p:nvPr/>
        </p:nvSpPr>
        <p:spPr>
          <a:xfrm rot="3834401">
            <a:off x="93455" y="206325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50A9998E-AD10-4F27-AE75-C972F8559875}"/>
              </a:ext>
            </a:extLst>
          </p:cNvPr>
          <p:cNvSpPr/>
          <p:nvPr/>
        </p:nvSpPr>
        <p:spPr>
          <a:xfrm rot="3834401">
            <a:off x="90073" y="236456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Isosceles Triangle 299">
            <a:extLst>
              <a:ext uri="{FF2B5EF4-FFF2-40B4-BE49-F238E27FC236}">
                <a16:creationId xmlns:a16="http://schemas.microsoft.com/office/drawing/2014/main" id="{142DFCF4-72B9-4EE9-85E1-679BBE4F427E}"/>
              </a:ext>
            </a:extLst>
          </p:cNvPr>
          <p:cNvSpPr/>
          <p:nvPr/>
        </p:nvSpPr>
        <p:spPr>
          <a:xfrm rot="3834401">
            <a:off x="87641" y="268173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Isosceles Triangle 300">
            <a:extLst>
              <a:ext uri="{FF2B5EF4-FFF2-40B4-BE49-F238E27FC236}">
                <a16:creationId xmlns:a16="http://schemas.microsoft.com/office/drawing/2014/main" id="{39D81A3D-CB44-419A-B88E-166C0C321F1F}"/>
              </a:ext>
            </a:extLst>
          </p:cNvPr>
          <p:cNvSpPr/>
          <p:nvPr/>
        </p:nvSpPr>
        <p:spPr>
          <a:xfrm rot="3834401">
            <a:off x="79086" y="302711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Isosceles Triangle 301">
            <a:extLst>
              <a:ext uri="{FF2B5EF4-FFF2-40B4-BE49-F238E27FC236}">
                <a16:creationId xmlns:a16="http://schemas.microsoft.com/office/drawing/2014/main" id="{67BE03FD-A88A-48E7-86EC-8C8E88CC5576}"/>
              </a:ext>
            </a:extLst>
          </p:cNvPr>
          <p:cNvSpPr/>
          <p:nvPr/>
        </p:nvSpPr>
        <p:spPr>
          <a:xfrm rot="3834401">
            <a:off x="94512" y="336900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Isosceles Triangle 302">
            <a:extLst>
              <a:ext uri="{FF2B5EF4-FFF2-40B4-BE49-F238E27FC236}">
                <a16:creationId xmlns:a16="http://schemas.microsoft.com/office/drawing/2014/main" id="{B83BA47D-4B88-47CD-8360-F09575BDB056}"/>
              </a:ext>
            </a:extLst>
          </p:cNvPr>
          <p:cNvSpPr/>
          <p:nvPr/>
        </p:nvSpPr>
        <p:spPr>
          <a:xfrm rot="3834401">
            <a:off x="86693" y="36876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Isosceles Triangle 303">
            <a:extLst>
              <a:ext uri="{FF2B5EF4-FFF2-40B4-BE49-F238E27FC236}">
                <a16:creationId xmlns:a16="http://schemas.microsoft.com/office/drawing/2014/main" id="{83ECF899-56D7-42CE-9598-8C1294627D44}"/>
              </a:ext>
            </a:extLst>
          </p:cNvPr>
          <p:cNvSpPr/>
          <p:nvPr/>
        </p:nvSpPr>
        <p:spPr>
          <a:xfrm rot="3834401">
            <a:off x="100642" y="398653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Isosceles Triangle 304">
            <a:extLst>
              <a:ext uri="{FF2B5EF4-FFF2-40B4-BE49-F238E27FC236}">
                <a16:creationId xmlns:a16="http://schemas.microsoft.com/office/drawing/2014/main" id="{4121F745-7B67-4C21-BE65-CC54B28F38BA}"/>
              </a:ext>
            </a:extLst>
          </p:cNvPr>
          <p:cNvSpPr/>
          <p:nvPr/>
        </p:nvSpPr>
        <p:spPr>
          <a:xfrm rot="3834401">
            <a:off x="83418" y="43066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Isosceles Triangle 305">
            <a:extLst>
              <a:ext uri="{FF2B5EF4-FFF2-40B4-BE49-F238E27FC236}">
                <a16:creationId xmlns:a16="http://schemas.microsoft.com/office/drawing/2014/main" id="{C9D489D1-89DB-4C90-BF5B-D250D5E2E2D7}"/>
              </a:ext>
            </a:extLst>
          </p:cNvPr>
          <p:cNvSpPr/>
          <p:nvPr/>
        </p:nvSpPr>
        <p:spPr>
          <a:xfrm rot="3834401">
            <a:off x="82570" y="461051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>
            <a:extLst>
              <a:ext uri="{FF2B5EF4-FFF2-40B4-BE49-F238E27FC236}">
                <a16:creationId xmlns:a16="http://schemas.microsoft.com/office/drawing/2014/main" id="{8B93A612-05B6-4631-A139-5B60FFBEE4AF}"/>
              </a:ext>
            </a:extLst>
          </p:cNvPr>
          <p:cNvSpPr/>
          <p:nvPr/>
        </p:nvSpPr>
        <p:spPr>
          <a:xfrm rot="3834401">
            <a:off x="90073" y="491182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307">
            <a:extLst>
              <a:ext uri="{FF2B5EF4-FFF2-40B4-BE49-F238E27FC236}">
                <a16:creationId xmlns:a16="http://schemas.microsoft.com/office/drawing/2014/main" id="{A5A56674-1853-4242-9937-4F941F7952DC}"/>
              </a:ext>
            </a:extLst>
          </p:cNvPr>
          <p:cNvSpPr/>
          <p:nvPr/>
        </p:nvSpPr>
        <p:spPr>
          <a:xfrm rot="3834401">
            <a:off x="87643" y="526708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Isosceles Triangle 308">
            <a:extLst>
              <a:ext uri="{FF2B5EF4-FFF2-40B4-BE49-F238E27FC236}">
                <a16:creationId xmlns:a16="http://schemas.microsoft.com/office/drawing/2014/main" id="{6E99E09B-6135-47CA-9365-529F0401053E}"/>
              </a:ext>
            </a:extLst>
          </p:cNvPr>
          <p:cNvSpPr/>
          <p:nvPr/>
        </p:nvSpPr>
        <p:spPr>
          <a:xfrm rot="3834401">
            <a:off x="89973" y="558525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Isosceles Triangle 309">
            <a:extLst>
              <a:ext uri="{FF2B5EF4-FFF2-40B4-BE49-F238E27FC236}">
                <a16:creationId xmlns:a16="http://schemas.microsoft.com/office/drawing/2014/main" id="{4022E7C5-D3C9-493A-AAE2-F7D2FF0A03B9}"/>
              </a:ext>
            </a:extLst>
          </p:cNvPr>
          <p:cNvSpPr/>
          <p:nvPr/>
        </p:nvSpPr>
        <p:spPr>
          <a:xfrm rot="3834401">
            <a:off x="91793" y="594483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Isosceles Triangle 310">
            <a:extLst>
              <a:ext uri="{FF2B5EF4-FFF2-40B4-BE49-F238E27FC236}">
                <a16:creationId xmlns:a16="http://schemas.microsoft.com/office/drawing/2014/main" id="{64CEF139-715A-4F3A-AA75-1BB60A649FA2}"/>
              </a:ext>
            </a:extLst>
          </p:cNvPr>
          <p:cNvSpPr/>
          <p:nvPr/>
        </p:nvSpPr>
        <p:spPr>
          <a:xfrm rot="3834401">
            <a:off x="97580" y="627028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F2E54177-0EE7-4941-9E56-9A745CA9E27B}"/>
              </a:ext>
            </a:extLst>
          </p:cNvPr>
          <p:cNvSpPr/>
          <p:nvPr/>
        </p:nvSpPr>
        <p:spPr>
          <a:xfrm rot="1600774">
            <a:off x="480850" y="663460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203CB77F-ADF2-4548-AF37-C36572502E90}"/>
              </a:ext>
            </a:extLst>
          </p:cNvPr>
          <p:cNvSpPr/>
          <p:nvPr/>
        </p:nvSpPr>
        <p:spPr>
          <a:xfrm rot="1600774">
            <a:off x="162734" y="66360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8C5CD717-8FBA-4148-AA6A-D2471D4B80D0}"/>
              </a:ext>
            </a:extLst>
          </p:cNvPr>
          <p:cNvSpPr/>
          <p:nvPr/>
        </p:nvSpPr>
        <p:spPr>
          <a:xfrm rot="1600774">
            <a:off x="2161690" y="6637563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1365AA33-27A9-4BD0-B38D-ED671A4A2AB5}"/>
              </a:ext>
            </a:extLst>
          </p:cNvPr>
          <p:cNvSpPr/>
          <p:nvPr/>
        </p:nvSpPr>
        <p:spPr>
          <a:xfrm rot="1600774">
            <a:off x="1159994" y="663904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A743E838-0C51-49A0-9CEB-4515AE729FBB}"/>
              </a:ext>
            </a:extLst>
          </p:cNvPr>
          <p:cNvSpPr/>
          <p:nvPr/>
        </p:nvSpPr>
        <p:spPr>
          <a:xfrm rot="1600774">
            <a:off x="1827298" y="664052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AA3CCA1B-86F3-4C00-AA50-78E86FEA74D4}"/>
              </a:ext>
            </a:extLst>
          </p:cNvPr>
          <p:cNvSpPr/>
          <p:nvPr/>
        </p:nvSpPr>
        <p:spPr>
          <a:xfrm rot="1600774">
            <a:off x="2485725" y="663312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17A1487B-FE71-498A-BE23-E0FB44F020D9}"/>
              </a:ext>
            </a:extLst>
          </p:cNvPr>
          <p:cNvSpPr/>
          <p:nvPr/>
        </p:nvSpPr>
        <p:spPr>
          <a:xfrm rot="1600774">
            <a:off x="1492905" y="663460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50B47802-3101-4C79-8114-F733090A7DD9}"/>
              </a:ext>
            </a:extLst>
          </p:cNvPr>
          <p:cNvSpPr/>
          <p:nvPr/>
        </p:nvSpPr>
        <p:spPr>
          <a:xfrm rot="1600774">
            <a:off x="810805" y="662720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BAF9A515-AB01-4FCC-963E-9DB3FCB26741}"/>
              </a:ext>
            </a:extLst>
          </p:cNvPr>
          <p:cNvSpPr/>
          <p:nvPr/>
        </p:nvSpPr>
        <p:spPr>
          <a:xfrm rot="1600774">
            <a:off x="3119002" y="6636082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6E0A4E89-4022-4761-963F-F1372D029FE8}"/>
              </a:ext>
            </a:extLst>
          </p:cNvPr>
          <p:cNvSpPr/>
          <p:nvPr/>
        </p:nvSpPr>
        <p:spPr>
          <a:xfrm rot="1600774">
            <a:off x="2800886" y="66375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C5C7B65A-F9D9-4A74-80ED-2227DA3628B7}"/>
              </a:ext>
            </a:extLst>
          </p:cNvPr>
          <p:cNvSpPr/>
          <p:nvPr/>
        </p:nvSpPr>
        <p:spPr>
          <a:xfrm rot="1600774">
            <a:off x="4808720" y="6639041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35E7A2E9-6C71-453E-A007-97072D8EC6E9}"/>
              </a:ext>
            </a:extLst>
          </p:cNvPr>
          <p:cNvSpPr/>
          <p:nvPr/>
        </p:nvSpPr>
        <p:spPr>
          <a:xfrm rot="1600774">
            <a:off x="3798146" y="664052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A17F5FC3-F628-49EE-A09D-59056FB8DFE9}"/>
              </a:ext>
            </a:extLst>
          </p:cNvPr>
          <p:cNvSpPr/>
          <p:nvPr/>
        </p:nvSpPr>
        <p:spPr>
          <a:xfrm rot="1600774">
            <a:off x="4465450" y="664200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CEE4A4EA-07A2-4209-91C1-25C997D87E0F}"/>
              </a:ext>
            </a:extLst>
          </p:cNvPr>
          <p:cNvSpPr/>
          <p:nvPr/>
        </p:nvSpPr>
        <p:spPr>
          <a:xfrm rot="1600774">
            <a:off x="5141633" y="6634603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EF1D9DBF-6805-4EA9-904E-57E09825E51D}"/>
              </a:ext>
            </a:extLst>
          </p:cNvPr>
          <p:cNvSpPr/>
          <p:nvPr/>
        </p:nvSpPr>
        <p:spPr>
          <a:xfrm rot="1600774">
            <a:off x="4131057" y="663608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C542F35A-7F8E-4F76-B2EE-157C5C0CA7AA}"/>
              </a:ext>
            </a:extLst>
          </p:cNvPr>
          <p:cNvSpPr/>
          <p:nvPr/>
        </p:nvSpPr>
        <p:spPr>
          <a:xfrm rot="1600774">
            <a:off x="3448957" y="6628684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EEF3244F-E313-4470-B3CF-E522581726DD}"/>
              </a:ext>
            </a:extLst>
          </p:cNvPr>
          <p:cNvSpPr/>
          <p:nvPr/>
        </p:nvSpPr>
        <p:spPr>
          <a:xfrm rot="1600774">
            <a:off x="5783788" y="6637560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B905926E-F667-4B6E-AF86-8DAF3C615A30}"/>
              </a:ext>
            </a:extLst>
          </p:cNvPr>
          <p:cNvSpPr/>
          <p:nvPr/>
        </p:nvSpPr>
        <p:spPr>
          <a:xfrm rot="1600774">
            <a:off x="5465672" y="66390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55B3F17A-0C7B-46EF-80D0-5675B3AB6D8D}"/>
              </a:ext>
            </a:extLst>
          </p:cNvPr>
          <p:cNvSpPr/>
          <p:nvPr/>
        </p:nvSpPr>
        <p:spPr>
          <a:xfrm rot="1600774">
            <a:off x="7482384" y="6640519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F5578033-A18F-4855-A0A5-E341D56C9282}"/>
              </a:ext>
            </a:extLst>
          </p:cNvPr>
          <p:cNvSpPr/>
          <p:nvPr/>
        </p:nvSpPr>
        <p:spPr>
          <a:xfrm rot="1600774">
            <a:off x="6471810" y="664199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686E012B-783A-44B2-8DBE-7A92BEF728F2}"/>
              </a:ext>
            </a:extLst>
          </p:cNvPr>
          <p:cNvSpPr/>
          <p:nvPr/>
        </p:nvSpPr>
        <p:spPr>
          <a:xfrm rot="1600774">
            <a:off x="7139114" y="664347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131310C0-7055-42D0-815E-33F938B86FBC}"/>
              </a:ext>
            </a:extLst>
          </p:cNvPr>
          <p:cNvSpPr/>
          <p:nvPr/>
        </p:nvSpPr>
        <p:spPr>
          <a:xfrm rot="1600774">
            <a:off x="7806419" y="6636081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0D37EBF5-39AE-4813-A9C2-BDECD5D5B689}"/>
              </a:ext>
            </a:extLst>
          </p:cNvPr>
          <p:cNvSpPr/>
          <p:nvPr/>
        </p:nvSpPr>
        <p:spPr>
          <a:xfrm rot="1600774">
            <a:off x="6804721" y="663756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0FFC6B51-E0A1-40A0-B14A-9D696DECCA9F}"/>
              </a:ext>
            </a:extLst>
          </p:cNvPr>
          <p:cNvSpPr/>
          <p:nvPr/>
        </p:nvSpPr>
        <p:spPr>
          <a:xfrm rot="1600774">
            <a:off x="6122621" y="6630162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FF0C54FB-2D6F-4276-948E-24650AFB29AB}"/>
              </a:ext>
            </a:extLst>
          </p:cNvPr>
          <p:cNvSpPr/>
          <p:nvPr/>
        </p:nvSpPr>
        <p:spPr>
          <a:xfrm rot="1600774">
            <a:off x="8448574" y="6639038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1B655F03-02FC-498C-A109-D111B76BF065}"/>
              </a:ext>
            </a:extLst>
          </p:cNvPr>
          <p:cNvSpPr/>
          <p:nvPr/>
        </p:nvSpPr>
        <p:spPr>
          <a:xfrm rot="1600774">
            <a:off x="8121580" y="664051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9B1AB8A3-6D87-4178-8881-8A056FC63A33}"/>
              </a:ext>
            </a:extLst>
          </p:cNvPr>
          <p:cNvSpPr/>
          <p:nvPr/>
        </p:nvSpPr>
        <p:spPr>
          <a:xfrm rot="1600774">
            <a:off x="10111658" y="6641997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3293026B-3F13-425B-8D67-F78AB0947AD1}"/>
              </a:ext>
            </a:extLst>
          </p:cNvPr>
          <p:cNvSpPr/>
          <p:nvPr/>
        </p:nvSpPr>
        <p:spPr>
          <a:xfrm rot="1600774">
            <a:off x="9092206" y="664347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09DD151F-E204-4063-9C89-CFF5A3589754}"/>
              </a:ext>
            </a:extLst>
          </p:cNvPr>
          <p:cNvSpPr/>
          <p:nvPr/>
        </p:nvSpPr>
        <p:spPr>
          <a:xfrm rot="1600774">
            <a:off x="9786144" y="6644957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A8042A5B-752A-4B4F-9803-A6226DD3AF0A}"/>
              </a:ext>
            </a:extLst>
          </p:cNvPr>
          <p:cNvSpPr/>
          <p:nvPr/>
        </p:nvSpPr>
        <p:spPr>
          <a:xfrm rot="1600774">
            <a:off x="10480083" y="6637559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53439C84-6800-462C-A80C-8FEFE445F797}"/>
              </a:ext>
            </a:extLst>
          </p:cNvPr>
          <p:cNvSpPr/>
          <p:nvPr/>
        </p:nvSpPr>
        <p:spPr>
          <a:xfrm rot="1600774">
            <a:off x="9442873" y="6639038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770CC552-DEC1-4C65-94FB-F1CDBBD05DAC}"/>
              </a:ext>
            </a:extLst>
          </p:cNvPr>
          <p:cNvSpPr/>
          <p:nvPr/>
        </p:nvSpPr>
        <p:spPr>
          <a:xfrm rot="1600774">
            <a:off x="8769651" y="6631640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8F8E36FC-DFA0-4FDF-B918-B3CBDA0B252B}"/>
              </a:ext>
            </a:extLst>
          </p:cNvPr>
          <p:cNvSpPr/>
          <p:nvPr/>
        </p:nvSpPr>
        <p:spPr>
          <a:xfrm rot="1600774">
            <a:off x="11175506" y="6649394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13E39C6C-63B5-4A01-9914-366725122BD2}"/>
              </a:ext>
            </a:extLst>
          </p:cNvPr>
          <p:cNvSpPr/>
          <p:nvPr/>
        </p:nvSpPr>
        <p:spPr>
          <a:xfrm rot="1600774">
            <a:off x="10804122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07AF5B16-726A-4791-A86D-17D983EE406A}"/>
              </a:ext>
            </a:extLst>
          </p:cNvPr>
          <p:cNvSpPr/>
          <p:nvPr/>
        </p:nvSpPr>
        <p:spPr>
          <a:xfrm rot="1600774">
            <a:off x="11845772" y="6644955"/>
            <a:ext cx="186705" cy="14779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CFB11FE0-A7D3-43CC-8492-83CF1ACA58B2}"/>
              </a:ext>
            </a:extLst>
          </p:cNvPr>
          <p:cNvSpPr/>
          <p:nvPr/>
        </p:nvSpPr>
        <p:spPr>
          <a:xfrm rot="1600774">
            <a:off x="11505458" y="6641996"/>
            <a:ext cx="186705" cy="14779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8677A89F-CABD-43E5-9605-EA6489C72FE5}"/>
              </a:ext>
            </a:extLst>
          </p:cNvPr>
          <p:cNvSpPr/>
          <p:nvPr/>
        </p:nvSpPr>
        <p:spPr>
          <a:xfrm rot="912218">
            <a:off x="11909923" y="75767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BCD6849E-0706-445D-824E-8A5C2F0FF37D}"/>
              </a:ext>
            </a:extLst>
          </p:cNvPr>
          <p:cNvSpPr/>
          <p:nvPr/>
        </p:nvSpPr>
        <p:spPr>
          <a:xfrm rot="19575896">
            <a:off x="11919944" y="460801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F3F271B7-EBCF-44E1-880D-FCF83CF3F534}"/>
              </a:ext>
            </a:extLst>
          </p:cNvPr>
          <p:cNvSpPr/>
          <p:nvPr/>
        </p:nvSpPr>
        <p:spPr>
          <a:xfrm rot="19575896">
            <a:off x="11912125" y="77672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C6E33AF2-47F8-4871-9ACC-C1065CAF4338}"/>
              </a:ext>
            </a:extLst>
          </p:cNvPr>
          <p:cNvSpPr/>
          <p:nvPr/>
        </p:nvSpPr>
        <p:spPr>
          <a:xfrm rot="19575896">
            <a:off x="11926074" y="1093296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44B1ABF8-1A05-4ED3-AFD3-7938D51B8320}"/>
              </a:ext>
            </a:extLst>
          </p:cNvPr>
          <p:cNvSpPr/>
          <p:nvPr/>
        </p:nvSpPr>
        <p:spPr>
          <a:xfrm rot="19575896">
            <a:off x="11908850" y="142430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0B6EB87B-B1CF-47A9-AD43-971221A9E009}"/>
              </a:ext>
            </a:extLst>
          </p:cNvPr>
          <p:cNvSpPr/>
          <p:nvPr/>
        </p:nvSpPr>
        <p:spPr>
          <a:xfrm rot="19575896">
            <a:off x="11918887" y="172815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4070E8E6-B73D-48C4-B833-81ADCF8F6213}"/>
              </a:ext>
            </a:extLst>
          </p:cNvPr>
          <p:cNvSpPr/>
          <p:nvPr/>
        </p:nvSpPr>
        <p:spPr>
          <a:xfrm rot="19575896">
            <a:off x="11915505" y="2029468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0F4B5993-E3CF-4B9F-AAAF-686FC7EC5C0B}"/>
              </a:ext>
            </a:extLst>
          </p:cNvPr>
          <p:cNvSpPr/>
          <p:nvPr/>
        </p:nvSpPr>
        <p:spPr>
          <a:xfrm rot="19575896">
            <a:off x="11913073" y="2365684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DFB47AA4-6E95-4058-A45D-990F7FF6021E}"/>
              </a:ext>
            </a:extLst>
          </p:cNvPr>
          <p:cNvSpPr/>
          <p:nvPr/>
        </p:nvSpPr>
        <p:spPr>
          <a:xfrm rot="19575896">
            <a:off x="11904518" y="271106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8DE8E47D-0AB7-4C44-9F8E-786DCC8C9C9D}"/>
              </a:ext>
            </a:extLst>
          </p:cNvPr>
          <p:cNvSpPr/>
          <p:nvPr/>
        </p:nvSpPr>
        <p:spPr>
          <a:xfrm rot="19575896">
            <a:off x="11919944" y="305295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30E41A70-A75A-40BA-8458-52BF0A6BFE92}"/>
              </a:ext>
            </a:extLst>
          </p:cNvPr>
          <p:cNvSpPr/>
          <p:nvPr/>
        </p:nvSpPr>
        <p:spPr>
          <a:xfrm rot="19575896">
            <a:off x="11912125" y="3371606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77DEB07F-8214-401C-A743-2C3B45E4CCEB}"/>
              </a:ext>
            </a:extLst>
          </p:cNvPr>
          <p:cNvSpPr/>
          <p:nvPr/>
        </p:nvSpPr>
        <p:spPr>
          <a:xfrm rot="19575896">
            <a:off x="11926074" y="3670487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0F8DB685-56BF-480A-93EA-B68569D4F2D6}"/>
              </a:ext>
            </a:extLst>
          </p:cNvPr>
          <p:cNvSpPr/>
          <p:nvPr/>
        </p:nvSpPr>
        <p:spPr>
          <a:xfrm rot="19575896">
            <a:off x="11908850" y="399061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C64D88D8-619C-45B6-8898-0F8FEAE2066E}"/>
              </a:ext>
            </a:extLst>
          </p:cNvPr>
          <p:cNvSpPr/>
          <p:nvPr/>
        </p:nvSpPr>
        <p:spPr>
          <a:xfrm rot="19575896">
            <a:off x="11908002" y="4294462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369A0650-0F24-4DC0-95C8-E5ABB24B9DE0}"/>
              </a:ext>
            </a:extLst>
          </p:cNvPr>
          <p:cNvSpPr/>
          <p:nvPr/>
        </p:nvSpPr>
        <p:spPr>
          <a:xfrm rot="19575896">
            <a:off x="11915505" y="4595773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E33DDEC7-E5B0-4E40-88C3-499B5C3ABE5E}"/>
              </a:ext>
            </a:extLst>
          </p:cNvPr>
          <p:cNvSpPr/>
          <p:nvPr/>
        </p:nvSpPr>
        <p:spPr>
          <a:xfrm rot="19575896">
            <a:off x="11913075" y="4912939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B70513A8-2C7B-43B3-AA18-A9CFB44E8267}"/>
              </a:ext>
            </a:extLst>
          </p:cNvPr>
          <p:cNvSpPr/>
          <p:nvPr/>
        </p:nvSpPr>
        <p:spPr>
          <a:xfrm rot="19575896">
            <a:off x="11915405" y="5288255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4E5847D8-BBD2-4CDD-9484-43377CEC1604}"/>
              </a:ext>
            </a:extLst>
          </p:cNvPr>
          <p:cNvSpPr/>
          <p:nvPr/>
        </p:nvSpPr>
        <p:spPr>
          <a:xfrm rot="19575896">
            <a:off x="11898175" y="5590690"/>
            <a:ext cx="158354" cy="17425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4222A21D-57D7-41A4-9260-F3C2E3C6E12B}"/>
              </a:ext>
            </a:extLst>
          </p:cNvPr>
          <p:cNvSpPr/>
          <p:nvPr/>
        </p:nvSpPr>
        <p:spPr>
          <a:xfrm rot="19575896">
            <a:off x="11923012" y="5935190"/>
            <a:ext cx="158354" cy="174258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649</Words>
  <Application>Microsoft Office PowerPoint</Application>
  <PresentationFormat>Widescreen</PresentationFormat>
  <Paragraphs>176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Yu Gothic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209</cp:revision>
  <dcterms:created xsi:type="dcterms:W3CDTF">2021-07-03T05:58:24Z</dcterms:created>
  <dcterms:modified xsi:type="dcterms:W3CDTF">2021-10-16T15:43:58Z</dcterms:modified>
</cp:coreProperties>
</file>