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3" r:id="rId2"/>
    <p:sldId id="263" r:id="rId3"/>
    <p:sldId id="275" r:id="rId4"/>
    <p:sldId id="276" r:id="rId5"/>
    <p:sldId id="266" r:id="rId6"/>
    <p:sldId id="262" r:id="rId7"/>
    <p:sldId id="280" r:id="rId8"/>
    <p:sldId id="265" r:id="rId9"/>
    <p:sldId id="267" r:id="rId10"/>
    <p:sldId id="273" r:id="rId11"/>
    <p:sldId id="258" r:id="rId12"/>
    <p:sldId id="259" r:id="rId13"/>
    <p:sldId id="268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7gaKmADLXl9DyK4EsqNFA==" hashData="EdUurqBqg1sAm9+0wT10F86eJ9LKHD4TIUFe3NQIAC4dyeB0gNBZokVcPsrr8EOHVNRNLShtEm4CkLFh/bSUT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578A-3402-4E19-8735-3C04B77A168D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D33E-8BCA-49F4-A232-F6288ECB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7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E09B-7F17-4E54-8862-2955E9CC4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FF298-26CA-4859-936E-5E018A119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C435-EEA0-4DDA-BC69-C899CC37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5D41-1EE2-49B3-8789-6BBF186B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3AAC-6E91-4FD3-BF5B-BB9619A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ABDF-689B-42D0-9A7D-0732BA21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0CE13-32B1-4769-A9C6-414799AD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59A2-8CB8-4669-8F53-7DE334E7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791-301C-4F47-814C-EC796843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9A6A-CA89-4216-B677-775920F4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CA826-4E42-40F0-8921-04678AF4E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D2B56-F02D-490E-B2B8-22701D1C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B854-95BA-4746-A273-164CFF97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DF66-5BA7-42BE-8A52-F31F8806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724C-59B8-4B92-AB25-0543E28F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2C79-422F-4816-8E11-B8500AC2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1B0D-14D8-4005-A89F-47C8969E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3D73-B25B-49F7-8543-E7F7BAB0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2722-2CAE-4CC7-BB71-932E4688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F83A-305D-4354-ABBC-DFDE66E9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2D21-6981-417C-B502-9F913986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2360F-DEE7-4CC0-B30C-7904415C5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17D5-3185-4344-87F0-AC386D28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14B1-61D5-451E-85FE-635C8A59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153F-D678-47AA-AD71-3D55547A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15D9-1500-4A1C-899A-63A994C4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E470-1B14-479E-BEBF-32A513EE2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E961-7153-4843-8B64-EC46CDA68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A28D-BE53-4B4D-8B25-26C292D8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EAF0-91DC-469D-9D90-F7B87737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5FB89-F8E4-402D-885F-CD02B867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92A3-B6AA-441C-A64B-D757096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9E255-2D02-4479-B3DE-79000DE8D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C1128-7150-4136-BFB3-52BAB676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DE2BD-7A1A-44DD-9E87-92AFF34E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2421-3A99-4530-811C-76611816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5FBB3-D47E-42B5-B89E-A824F2F9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E1AE9-8881-437B-9E22-97CC67E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15E35-B364-4109-B79E-3FCD4927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5E57-7523-4ADF-8D09-F0531F76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84EF6-691D-4814-9230-2BCEC8B3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AA1C9-427F-4D94-9D52-A3CBEB75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B4A9A-1E6C-47CC-B9EF-C93DE2AC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F1F14-8F6F-4E95-BD41-C36A5E88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77A3A-CD89-48FB-A34F-AB1F43AE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5CA1E-F8EF-408D-AF82-F7751B8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D54D-DC12-4776-A55E-B1BBD0BC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F68B-8C00-417F-B7E4-83784051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8DBF-D797-430D-93AC-02FB6A9DB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EE33F-2529-410E-93A0-814CAC26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15550-9148-4742-9AE1-8493721F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935B-CFD2-41CE-8050-37C7567E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79F0-B88D-402B-A8F8-D0A211BA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0D8F6-E61B-494F-BEFE-C6718EA3E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2EE66-AD8C-43D2-B57F-AF5FB0E9A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68E92-5044-4FF5-9ECA-4ABCB0A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7966-0199-4262-97D9-4095A487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7B722-1C6B-4E0C-8314-47ABE10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AE6BD-4C37-433C-8739-6E6B049D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359-064A-45E1-8182-844BC34C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4FD5-D5E4-4FBC-9B3D-71CCDB774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00F4-06C3-4C25-952F-383C57DE403E}" type="datetimeFigureOut">
              <a:rPr lang="en-US" smtClean="0"/>
              <a:t>01-Oct-21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0AC2-6547-4AFC-AE48-194E3B935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24E8-507E-4ED2-BADB-FB4BF8504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4AF0C8-95B3-4CF3-A1E3-5C0885AC5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3" y="359101"/>
            <a:ext cx="4037295" cy="2270978"/>
          </a:xfrm>
          <a:prstGeom prst="rect">
            <a:avLst/>
          </a:prstGeom>
        </p:spPr>
      </p:pic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1268B4EB-4455-4355-8BD1-C73B7077CBB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32A23A3D-5C75-4A31-8CBA-B8CF305C3B84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Isosceles Triangle 578">
            <a:extLst>
              <a:ext uri="{FF2B5EF4-FFF2-40B4-BE49-F238E27FC236}">
                <a16:creationId xmlns:a16="http://schemas.microsoft.com/office/drawing/2014/main" id="{B756EB4C-8CF2-4CD9-A272-2A4EBA1780E6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A9B90797-4709-4E8C-B19B-DA28DA54DD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812EF9BE-8886-4CF6-9B1D-57372241C3B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533DFFF6-263C-4878-9C62-007AFD714385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Isosceles Triangle 582">
            <a:extLst>
              <a:ext uri="{FF2B5EF4-FFF2-40B4-BE49-F238E27FC236}">
                <a16:creationId xmlns:a16="http://schemas.microsoft.com/office/drawing/2014/main" id="{A6D253A8-3C88-4CD6-BAFF-822A4314F33E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06B99433-28A5-4F83-9A9D-A71026EAA458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66A89F5A-FD3A-4C63-BE48-727473CDB3CC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BE888E34-A947-4B92-BDE3-D47C605A94A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FE651AD5-7128-49A2-AD8F-41775B17D5B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8B9090FB-2295-4499-8244-A4071E85AC73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E43D3564-8F4D-4C02-B032-FDA50D173AB6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30424127-D53F-4BB7-97AF-1767F44D695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B629CC47-00CD-4A21-8EC2-17B725F2FADE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2232B8FA-CB48-4A4F-9257-FF63DEC8060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DA78A386-E8D3-4757-BD9A-D48FEA77366B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E429C0E9-BA7A-46AF-961B-C7CDE19B578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96465E03-1DF9-4B81-925B-26C0412DA010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72D73D1D-AEE7-411D-AF66-AAE4BDD35B3A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Isosceles Triangle 596">
            <a:extLst>
              <a:ext uri="{FF2B5EF4-FFF2-40B4-BE49-F238E27FC236}">
                <a16:creationId xmlns:a16="http://schemas.microsoft.com/office/drawing/2014/main" id="{E3141F8A-28D0-4AAE-B8CC-1AD919A64F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CDA3754-5AB8-411D-B951-4A7AB81F72E0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8648BF36-6E8A-4452-A48D-EECC3A4E3E4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28E23718-294F-4398-BF2A-11A15153866A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51C3C9C0-6DD6-4931-9B6D-2016A5A53550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Isosceles Triangle 601">
            <a:extLst>
              <a:ext uri="{FF2B5EF4-FFF2-40B4-BE49-F238E27FC236}">
                <a16:creationId xmlns:a16="http://schemas.microsoft.com/office/drawing/2014/main" id="{CE2BE45E-56FA-4395-88D1-79DD57BA1B6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Isosceles Triangle 602">
            <a:extLst>
              <a:ext uri="{FF2B5EF4-FFF2-40B4-BE49-F238E27FC236}">
                <a16:creationId xmlns:a16="http://schemas.microsoft.com/office/drawing/2014/main" id="{190A9A94-BDB1-47B8-AF83-8E83CECDC832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2C48036B-C3D1-440D-9498-47C4A4F6273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15165191-E788-4DA3-91F8-4F8D953805FC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AAD71C52-8579-4A11-8EE0-6E6A01C4A53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49E2EF58-D479-4884-A109-BB60B1F2FC5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Isosceles Triangle 607">
            <a:extLst>
              <a:ext uri="{FF2B5EF4-FFF2-40B4-BE49-F238E27FC236}">
                <a16:creationId xmlns:a16="http://schemas.microsoft.com/office/drawing/2014/main" id="{82E44A40-EA05-48F1-AD63-9C6809850C40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C3CBD618-1D52-4D36-A7B8-01EB3113469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185423C2-F963-4B8D-9B31-CE7A8FCF379D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34976C34-B8F1-437E-90D4-7676E9463AE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B5001C32-050C-4734-A8E0-6CD86AC52EF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C5521DE1-D53D-458E-9F22-99A0800107E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244ED836-FB76-444C-809F-66DDC29B1D00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DF809131-2ADD-42FD-812F-6C9F6C4E02F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C13CE350-0F0F-4BD6-83EB-733282C6F655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BA4929F0-D874-43C1-86D2-58547F516FD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D5CC883A-30FE-4453-A6FF-9D2F2D875B7F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F2951762-0FC3-49CA-AE47-3B24771A0F08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35A85A82-FBD2-421E-A467-F88FEFB2B2A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5A125D3D-CB17-4F38-B84C-04AB9A5FB3B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0395D8AF-2786-4AE8-836E-58A88097A979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897C46C1-3594-4BF6-83FD-F1DF859E51D3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77D7E737-AE4B-499E-9E8B-281FD479871E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Isosceles Triangle 624">
            <a:extLst>
              <a:ext uri="{FF2B5EF4-FFF2-40B4-BE49-F238E27FC236}">
                <a16:creationId xmlns:a16="http://schemas.microsoft.com/office/drawing/2014/main" id="{E128BC89-4B7C-472F-A6B2-BF687AB29C5A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Isosceles Triangle 625">
            <a:extLst>
              <a:ext uri="{FF2B5EF4-FFF2-40B4-BE49-F238E27FC236}">
                <a16:creationId xmlns:a16="http://schemas.microsoft.com/office/drawing/2014/main" id="{C469AEA8-B13F-4143-B61B-8B618189664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Isosceles Triangle 626">
            <a:extLst>
              <a:ext uri="{FF2B5EF4-FFF2-40B4-BE49-F238E27FC236}">
                <a16:creationId xmlns:a16="http://schemas.microsoft.com/office/drawing/2014/main" id="{2E47E53E-260F-4E4D-9FA6-5A1E4C9356F2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Isosceles Triangle 627">
            <a:extLst>
              <a:ext uri="{FF2B5EF4-FFF2-40B4-BE49-F238E27FC236}">
                <a16:creationId xmlns:a16="http://schemas.microsoft.com/office/drawing/2014/main" id="{F0151797-C286-49BC-AF22-C4068D385D02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770B677E-D290-4B23-B3DC-FFFDB47071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893BC47B-2260-427E-B448-D8500F7AAA91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370E036F-CCE8-4B61-AB0E-13B0651E082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704AF42B-10B1-4BC3-A361-899C92651043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2A54D8D5-DAC1-4E5D-B2DE-0065A07C2508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2894426B-BFCE-4274-AD70-FF712ED7BA3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2CB5A360-A901-4FD1-AEFD-07A37DB72F7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75F4B4E2-057E-4F76-A10A-A0ACAA18AE66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Isosceles Triangle 636">
            <a:extLst>
              <a:ext uri="{FF2B5EF4-FFF2-40B4-BE49-F238E27FC236}">
                <a16:creationId xmlns:a16="http://schemas.microsoft.com/office/drawing/2014/main" id="{7A06A2E3-98AF-4614-8863-BDC87B5CB334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Isosceles Triangle 637">
            <a:extLst>
              <a:ext uri="{FF2B5EF4-FFF2-40B4-BE49-F238E27FC236}">
                <a16:creationId xmlns:a16="http://schemas.microsoft.com/office/drawing/2014/main" id="{AAD9CF9C-89FE-4C10-9114-69135E018D3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Isosceles Triangle 638">
            <a:extLst>
              <a:ext uri="{FF2B5EF4-FFF2-40B4-BE49-F238E27FC236}">
                <a16:creationId xmlns:a16="http://schemas.microsoft.com/office/drawing/2014/main" id="{19F90801-68A1-4A97-BFCB-F949F840725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Isosceles Triangle 639">
            <a:extLst>
              <a:ext uri="{FF2B5EF4-FFF2-40B4-BE49-F238E27FC236}">
                <a16:creationId xmlns:a16="http://schemas.microsoft.com/office/drawing/2014/main" id="{3939A349-548F-418B-9C3F-D132BABC37C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Isosceles Triangle 640">
            <a:extLst>
              <a:ext uri="{FF2B5EF4-FFF2-40B4-BE49-F238E27FC236}">
                <a16:creationId xmlns:a16="http://schemas.microsoft.com/office/drawing/2014/main" id="{79BF6C8A-0367-4CBE-A9C6-979833F6C7B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Isosceles Triangle 641">
            <a:extLst>
              <a:ext uri="{FF2B5EF4-FFF2-40B4-BE49-F238E27FC236}">
                <a16:creationId xmlns:a16="http://schemas.microsoft.com/office/drawing/2014/main" id="{AE76BC6C-3309-4991-A0F4-DAC0C8068E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Isosceles Triangle 642">
            <a:extLst>
              <a:ext uri="{FF2B5EF4-FFF2-40B4-BE49-F238E27FC236}">
                <a16:creationId xmlns:a16="http://schemas.microsoft.com/office/drawing/2014/main" id="{43B36122-D057-4756-B3CF-05020311DA4A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Isosceles Triangle 643">
            <a:extLst>
              <a:ext uri="{FF2B5EF4-FFF2-40B4-BE49-F238E27FC236}">
                <a16:creationId xmlns:a16="http://schemas.microsoft.com/office/drawing/2014/main" id="{20D6C0AF-C5BB-4324-89E2-AA627A65F716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Isosceles Triangle 644">
            <a:extLst>
              <a:ext uri="{FF2B5EF4-FFF2-40B4-BE49-F238E27FC236}">
                <a16:creationId xmlns:a16="http://schemas.microsoft.com/office/drawing/2014/main" id="{778A9F2A-A631-4513-8385-825534B37A9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Isosceles Triangle 645">
            <a:extLst>
              <a:ext uri="{FF2B5EF4-FFF2-40B4-BE49-F238E27FC236}">
                <a16:creationId xmlns:a16="http://schemas.microsoft.com/office/drawing/2014/main" id="{ECA176CB-A19C-4EBC-BD5A-F878DA54A25D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Isosceles Triangle 646">
            <a:extLst>
              <a:ext uri="{FF2B5EF4-FFF2-40B4-BE49-F238E27FC236}">
                <a16:creationId xmlns:a16="http://schemas.microsoft.com/office/drawing/2014/main" id="{6E2FE0F8-D756-4A6B-9DD5-D6E5E2A547C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Isosceles Triangle 647">
            <a:extLst>
              <a:ext uri="{FF2B5EF4-FFF2-40B4-BE49-F238E27FC236}">
                <a16:creationId xmlns:a16="http://schemas.microsoft.com/office/drawing/2014/main" id="{C5FA2CDF-F28E-49AC-B212-BDF3657EC713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Isosceles Triangle 648">
            <a:extLst>
              <a:ext uri="{FF2B5EF4-FFF2-40B4-BE49-F238E27FC236}">
                <a16:creationId xmlns:a16="http://schemas.microsoft.com/office/drawing/2014/main" id="{56D60097-C9C1-433E-8933-6D86ED150CE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Isosceles Triangle 649">
            <a:extLst>
              <a:ext uri="{FF2B5EF4-FFF2-40B4-BE49-F238E27FC236}">
                <a16:creationId xmlns:a16="http://schemas.microsoft.com/office/drawing/2014/main" id="{738A8400-8B7E-4308-840D-7796E163EF00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Isosceles Triangle 650">
            <a:extLst>
              <a:ext uri="{FF2B5EF4-FFF2-40B4-BE49-F238E27FC236}">
                <a16:creationId xmlns:a16="http://schemas.microsoft.com/office/drawing/2014/main" id="{34377E1B-E518-49BF-9F5D-6A80529F1F9D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Isosceles Triangle 651">
            <a:extLst>
              <a:ext uri="{FF2B5EF4-FFF2-40B4-BE49-F238E27FC236}">
                <a16:creationId xmlns:a16="http://schemas.microsoft.com/office/drawing/2014/main" id="{7A99D767-77AA-421E-B7A9-BE44D355DB5E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Isosceles Triangle 652">
            <a:extLst>
              <a:ext uri="{FF2B5EF4-FFF2-40B4-BE49-F238E27FC236}">
                <a16:creationId xmlns:a16="http://schemas.microsoft.com/office/drawing/2014/main" id="{E925D3D1-1D68-46A2-B8B7-DF09E9F1D87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Isosceles Triangle 653">
            <a:extLst>
              <a:ext uri="{FF2B5EF4-FFF2-40B4-BE49-F238E27FC236}">
                <a16:creationId xmlns:a16="http://schemas.microsoft.com/office/drawing/2014/main" id="{54CE7186-CF8B-4ED4-94E7-F71E58F944BB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Isosceles Triangle 654">
            <a:extLst>
              <a:ext uri="{FF2B5EF4-FFF2-40B4-BE49-F238E27FC236}">
                <a16:creationId xmlns:a16="http://schemas.microsoft.com/office/drawing/2014/main" id="{8DF0F800-13E3-492F-880A-DBC3B02A7DA0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Isosceles Triangle 655">
            <a:extLst>
              <a:ext uri="{FF2B5EF4-FFF2-40B4-BE49-F238E27FC236}">
                <a16:creationId xmlns:a16="http://schemas.microsoft.com/office/drawing/2014/main" id="{955E9618-59BE-4ACD-B07B-C1AB344CFCD5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Isosceles Triangle 656">
            <a:extLst>
              <a:ext uri="{FF2B5EF4-FFF2-40B4-BE49-F238E27FC236}">
                <a16:creationId xmlns:a16="http://schemas.microsoft.com/office/drawing/2014/main" id="{E2185A1A-C240-44F4-99C0-CECBD1649F4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Isosceles Triangle 657">
            <a:extLst>
              <a:ext uri="{FF2B5EF4-FFF2-40B4-BE49-F238E27FC236}">
                <a16:creationId xmlns:a16="http://schemas.microsoft.com/office/drawing/2014/main" id="{0498A383-7F80-4516-80B7-90CE27FD7412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Isosceles Triangle 658">
            <a:extLst>
              <a:ext uri="{FF2B5EF4-FFF2-40B4-BE49-F238E27FC236}">
                <a16:creationId xmlns:a16="http://schemas.microsoft.com/office/drawing/2014/main" id="{91235976-8EF8-4F2A-8339-B38BABA1B31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Isosceles Triangle 659">
            <a:extLst>
              <a:ext uri="{FF2B5EF4-FFF2-40B4-BE49-F238E27FC236}">
                <a16:creationId xmlns:a16="http://schemas.microsoft.com/office/drawing/2014/main" id="{4FD73A08-BA1D-4BC4-8054-B13C44FE3843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Isosceles Triangle 660">
            <a:extLst>
              <a:ext uri="{FF2B5EF4-FFF2-40B4-BE49-F238E27FC236}">
                <a16:creationId xmlns:a16="http://schemas.microsoft.com/office/drawing/2014/main" id="{B01AE1E7-FA4D-45D8-9DFF-44230AF42892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Isosceles Triangle 661">
            <a:extLst>
              <a:ext uri="{FF2B5EF4-FFF2-40B4-BE49-F238E27FC236}">
                <a16:creationId xmlns:a16="http://schemas.microsoft.com/office/drawing/2014/main" id="{96B0FD32-F6B9-473E-A907-499BFF43AE3E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Isosceles Triangle 662">
            <a:extLst>
              <a:ext uri="{FF2B5EF4-FFF2-40B4-BE49-F238E27FC236}">
                <a16:creationId xmlns:a16="http://schemas.microsoft.com/office/drawing/2014/main" id="{5270F6D7-EDD8-4D79-8757-907DE5BE45A6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Isosceles Triangle 663">
            <a:extLst>
              <a:ext uri="{FF2B5EF4-FFF2-40B4-BE49-F238E27FC236}">
                <a16:creationId xmlns:a16="http://schemas.microsoft.com/office/drawing/2014/main" id="{68A8EAFB-E463-431D-B395-E36EA59CF0DC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Isosceles Triangle 664">
            <a:extLst>
              <a:ext uri="{FF2B5EF4-FFF2-40B4-BE49-F238E27FC236}">
                <a16:creationId xmlns:a16="http://schemas.microsoft.com/office/drawing/2014/main" id="{F6424E40-373B-4E8C-A566-FF4E8EE157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Isosceles Triangle 665">
            <a:extLst>
              <a:ext uri="{FF2B5EF4-FFF2-40B4-BE49-F238E27FC236}">
                <a16:creationId xmlns:a16="http://schemas.microsoft.com/office/drawing/2014/main" id="{95EDEA10-A7AC-485C-A82F-0C878E6C589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Isosceles Triangle 666">
            <a:extLst>
              <a:ext uri="{FF2B5EF4-FFF2-40B4-BE49-F238E27FC236}">
                <a16:creationId xmlns:a16="http://schemas.microsoft.com/office/drawing/2014/main" id="{42324CC3-72AF-4070-BB8D-61AB0664C9E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51AB5B85-41FB-47CF-8A90-91B47BF83A25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Isosceles Triangle 668">
            <a:extLst>
              <a:ext uri="{FF2B5EF4-FFF2-40B4-BE49-F238E27FC236}">
                <a16:creationId xmlns:a16="http://schemas.microsoft.com/office/drawing/2014/main" id="{BF5AFDF8-1570-4D4D-86C8-8F90F1B60D14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C01041A2-25A5-4E80-B8D2-13E6DDB9A807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C457FA23-1094-4C2F-A53E-C147566FEA5B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B7A3DDCB-9813-48DE-B912-E09770CD0E1D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D2673DE8-E092-407E-B583-94E30C56783E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A28DC109-EAC0-40EC-BFBE-9D6D5BF3D31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429A8397-F959-4A12-BD4C-04C5509A6D9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F3AD5CC3-E65E-4886-825D-B8DCC1FA0932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D99BC080-D6FF-4633-826C-BED6ACD1E0AA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16571338-FF17-48A9-AA7D-E7834F1209EB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FE312BA4-753C-4243-B75A-2D700E1327EA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4DD62E78-5ECD-4E9D-A0BD-8750F6740CAD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275FF3C9-62EF-4ABA-AD7C-2B87610658E2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4FFF3FF6-DF45-4843-9798-A1148BCF66EB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A16DEB96-BD38-4F23-97C5-90338D9C57A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C1C9D047-A634-4A53-90F4-847E4BE35318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6B11654B-C517-4809-98DD-88F9F6B53778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BCC41AEB-6679-4912-8A33-0BBE275504A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DEFD3D98-64D5-4961-B8FF-CA190CBF5AE6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D26AEE08-138E-4BF9-8050-7F8C6B9FD0A6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847C86CD-5A76-490C-811F-639CBA1D5EA5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71DCB9A8-2CE7-469D-8E55-5941EDC9C6B0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D4C572AE-BCBA-45B4-898F-F3A1BB78AF0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5DBA1EBC-2A6B-4C4A-8AE1-8958B854659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533D2A1-4BCC-492F-8524-700F8DB4F583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153" name="Right Triangle 152">
              <a:extLst>
                <a:ext uri="{FF2B5EF4-FFF2-40B4-BE49-F238E27FC236}">
                  <a16:creationId xmlns:a16="http://schemas.microsoft.com/office/drawing/2014/main" id="{F2831D2F-41FB-4028-AFE3-445DF567972E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ight Triangle 153">
              <a:extLst>
                <a:ext uri="{FF2B5EF4-FFF2-40B4-BE49-F238E27FC236}">
                  <a16:creationId xmlns:a16="http://schemas.microsoft.com/office/drawing/2014/main" id="{E6D85A1B-2727-464C-B3B1-2F1D4A08F0EE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A70F86D1-8FD9-4AB6-9D83-13C7A7308EAA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317B9B0D-26DA-4A52-B7AC-1522B27818B2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796498E8-EA34-4239-A042-0A47BA5AA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806D3EAA-713D-4CF6-AFC6-3057ADC80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FE0C0047-44DF-4781-8560-7381810ED6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F04D3AB9-BF8C-4708-BDE8-1779EA217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BA6B291E-C3BC-4856-AA36-CCE0586371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5856E378-743C-4048-8441-2D272CD1C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0E73961B-ED05-4A21-8579-D8E08A29A6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B6C6D7F9-F5AB-4B2C-BDF6-14BD779B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8E2CBFBB-DBEB-40A9-83A5-9863BBAF1A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4BC8594C-960E-4C4B-BE51-B9EA3566C85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826E9758-BDF3-4041-93DF-D792EE8324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0DAC3C7E-2E07-46A7-9CF9-349863C4BA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BEE1A914-3F49-48A2-AE87-35D3CBBD17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6FFFEEE4-21F4-40E0-B481-5F134BDDB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14969B3C-4E1D-4579-9521-FCD2404D2B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BA33E048-B9EA-42A4-91A4-A16A1E9FE7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F87C0D1D-1B34-4FB2-8E8F-F9E4812F4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E1C28A34-8FBF-4252-BC14-3541C9E148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8450625A-C2B0-4203-A469-2790BC115E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DE261A4F-B4E4-4AA9-B3F2-957660C394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03BD7529-D512-4E48-A9E8-157F8D5C91E7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F07C1FA4-531D-4BEA-ADF9-4C948D549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1DC36071-22F2-4FD5-8F09-4CDA13FA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E7C87B80-F626-4529-9E88-9CE829E84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488DE6E-A6DC-49FA-A64B-F606F6EB5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D378A25-2C4C-4927-AEBF-137D4FD26A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1A2A9959-5D8C-49A2-BAED-7C0555B93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39CE16B-4906-41C8-8847-3826A7C3D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6655563E-7597-40A8-A500-551673936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E07FB92-6F75-4492-8C52-A847B8BD4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C4EE9369-A3EC-4A63-B023-D7F9C9F9F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FC28E317-D046-48AD-B52C-AA17C6FA47CF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F8072F8D-D519-41A5-968E-821411ED3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B614D00B-1B81-4198-AA2D-37F214F88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31F8E02A-6433-41C0-BEAD-C458EE263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A91A7D6A-C4CE-4D21-8F25-0043C2725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5CF163C-F95A-4205-9470-E6823A112E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4A0607B-51D9-416E-ACCA-A01E0B64F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143D21D8-A2C9-426F-99A0-0C84C8842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D7A2243A-ECB2-4A57-BABA-715260AB0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F204E4D4-4200-4F44-A76E-C515450349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18F787DB-3771-43BE-AB99-87B04866F5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1B29F4C8-F636-475F-AD98-C45A2E60DB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04BC932-2380-48DC-8A4C-0CB11F375171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65BB0AC-9733-4530-BEDF-8C1F77905A10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0CA4394C-C0CD-4516-8D4F-1722A5CE75B6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B4C53D8-CB53-420B-B4C5-DB009CD4685E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AB9A0F10-2252-46FD-8906-67B3FD9A8CB4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4A444976-B864-4554-AE1B-02943B1E4595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BE3F8189-038B-47CB-A67D-94EDD28085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BD6FAEAC-11BD-4295-B52A-D0746DFBB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CD729DF5-3FC6-40C2-943D-E75317639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5565CECB-6B31-4193-AEA5-5871CE65A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B31B5095-3E99-4303-873D-7DED1FA4C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E1125B1-49D4-46BB-A477-61D73F5C7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8E575F19-7725-42B1-9FCF-57C60A10DA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9B33DED-6356-4BCD-B8BA-964EBBD8F2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512F2EDB-9511-4715-BDCC-D6DC6E0C1A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6C38B299-C67C-4B83-9DCF-3A8D8C4CF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78AD5EE2-947B-4B54-8B91-0457BA0888E0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6786978F-8437-4234-973F-F0A95764C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1FDF6192-67E6-4F59-A91C-58EB8162C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2BE91ACE-F943-4F2C-8F45-19BAD7361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A02BA7F5-0E98-497D-BC1B-A8E29FF9D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071B780-EB81-4D60-AC71-49B057034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D687DA68-878E-4B59-A43F-34D509C94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A2198D25-99EC-464D-993E-4331B54D2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0D6B75B2-DA71-40C2-9B1E-A4D6BA5B3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A2EBD7A7-E5DD-404C-9369-E232401A0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7CC2E0D0-ADE7-4344-A12C-62D98A3BA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EB3FE5F1-2E00-4F6B-8BB9-9DE9DD46B1D9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635BBA87-6016-4647-A9EA-FD0ABA05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8AC560A5-E290-4EA2-8E45-B6BDD369A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40721AA5-A34A-4732-AE01-E4C822620D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E321B3D6-50AB-4797-9C6E-FE57BFDACE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A8A05892-8454-4004-9F92-B4651DBCA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D0610058-FBA2-4121-9A71-6620ECDF3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C4A09847-F154-4CEC-B6D4-7EA66D67B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8784BE2-2755-4C97-A081-20E42F802E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30CDAED-A981-407E-8E3C-3EB36E7DC69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CB90CA73-19F2-4067-BBDB-7792999DC0A1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00278F-F875-4559-80AD-BEE501242A8A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806A261-CD34-4FED-9425-F6A10838DE09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96515BAE-4CEA-4223-A2A3-02707866AE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CB3469F1-446F-4FC1-A184-B45ECBE86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41483D8C-33A0-4E59-8455-443FC9F168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6F2A971-6536-4AA4-9DA6-7D5621F3A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9B181716-AC34-4C83-9ADC-482A75329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836FE8DD-64F1-489B-850C-1C6E2F4D1A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F5F90D47-79DE-45EB-91BC-1EEE48470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77C9FDC-8FDA-4790-9DA2-78CEE4CBB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7CF2C0DF-F916-4259-A83A-DB5AFC41E6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42201BF3-477F-4100-A9B6-F737190D9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B26AB07-6FB8-42A4-A937-757CEF6A74E1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80EFCE4-276D-42F7-A1C6-E1085666A384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252" name="Right Triangle 251">
              <a:extLst>
                <a:ext uri="{FF2B5EF4-FFF2-40B4-BE49-F238E27FC236}">
                  <a16:creationId xmlns:a16="http://schemas.microsoft.com/office/drawing/2014/main" id="{02A6E407-A5A5-449A-A653-2F688CE574FA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ight Triangle 252">
              <a:extLst>
                <a:ext uri="{FF2B5EF4-FFF2-40B4-BE49-F238E27FC236}">
                  <a16:creationId xmlns:a16="http://schemas.microsoft.com/office/drawing/2014/main" id="{9106F98D-BDD9-415E-87E1-238ECAD5B602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52D9F4E8-7754-4BAC-9213-EB73419E02CA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ADE464F4-4EBB-47E1-B74B-106E9A6F015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F379BDB-E1BC-44E3-8FEA-DB650D7945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9091C280-CC17-4206-AE62-8D3CADB1C2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5D47693C-3CB1-4C08-8958-3505BDD688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D659A298-D38E-46B0-AC21-717E5893F1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E59608B2-8605-4B32-B119-960F5920E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CF9B2E7F-8B2B-4C51-854C-54188FE73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CA1024DD-90F7-4404-B4C2-D6B12DAE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BCBFB00E-9FC2-4D14-A529-A99B40395A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90939EC-C792-4798-B5D4-2C6C99496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EE793DC5-5C17-4F71-856E-586BDF5003D3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395FF9EE-7B2F-441D-A7DD-6B49C541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3AC0695E-28A1-4D0D-850A-196DE7082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B863D709-FA33-430F-BED5-029360DA27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7FEFAE33-F229-4ABA-9A41-C834D53B3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BB3C0833-C440-447F-AF2B-24A428E88C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82398EF7-3855-4803-AC1D-4BCCB42D1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3136029B-C7ED-4AC0-812E-7CCF076E8C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B2492908-BFEC-42BA-BED5-01D3BAE75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E299679D-BE98-4999-9653-3F4683BCF6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EE1A4780-124B-4D6A-82F5-3DA703DC2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008C6B93-3BDF-4869-98DC-F3EF548CF49F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35555DF8-CE4F-4F09-A0F9-61859ABD55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3B66547D-D40F-4839-A2D3-C64748F23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CF5783B1-B7D4-46D2-863D-BE32ABC5E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06EDB93C-95AD-4F61-B551-9814C98F3B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19D150B8-6CC9-4310-9626-5E436EFB1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448603CA-35FE-48F7-B65D-3B4419533E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EB423D88-7BDD-4E61-BB6F-B8D1CA07C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29BFB30-E6FF-45E6-8B70-5A53D8701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AC785625-823A-4DA1-9004-C6D72A831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3F4C5225-33CD-4E47-8C26-F3253A586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C2821EC3-262C-42E0-9EA3-DBC0328351B9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2285FEA-3B5E-440B-9FF6-C301E1CC1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8EC2C37-5380-465F-97E1-8F0F74D380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0D1956E8-7EEA-43E9-82B4-C73B6D1AE3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47C1CEC-6B89-46DF-A711-6BE7735DB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518569D-5C2D-40A1-B256-4141E0CA3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98C91FFC-EE9D-45DD-A8F6-30E8A84B5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12C8D1B0-8442-4DF0-8E07-C80DCA4258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9E3BB029-64FF-4A9A-9B2C-0AAEB6C8B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9B391174-C407-4ABE-9192-F12C5AD7BE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746EC388-5283-4A9C-A58D-22F4752BC0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76EFD51D-568C-4B6C-B81A-9F772D7481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B6A44B28-6EEE-419D-A335-2725B09E14B8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9397D85A-DEDE-4501-828E-3A7A11AA83D6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352B4584-8325-4CCC-B693-9CAA818E54C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3459D275-4B97-4323-9DBC-DDCC321B2887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817A908B-8B3D-44DD-A049-5C93C281E73E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65E25330-87FC-4124-8CC1-4491AAE9789C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4F259C82-A5C7-46DF-B792-A8798C6A6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F4A1AE4A-CE88-45F8-A53D-F968B3A90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7340C621-6FB1-4A47-8DA2-D339E5AA3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D53436BC-22E9-4F43-81AA-944117C60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94313EB6-C3E5-400B-9D91-AADED7DF9E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3B02FE06-7AFE-4EBF-B1BA-4010495A9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D5EC6DA7-40F9-4832-A50F-1462F429C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0A0C30F3-4DEF-4141-B2F6-5A31401352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E8A2464-DF28-488E-A366-2BA64248A0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38CC385-6235-48A7-AA41-70B1846DA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33C65B96-5AEF-4F35-AF09-A4DE24655C67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7EB6736D-FA34-46D5-82E6-5C7A8ACA8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A421C18B-16F1-47BF-9710-6425BC9E6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9A38435D-A638-453F-9D9B-295168BD4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F2D73742-70EB-4BD6-8987-61431EC22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31D21900-71A2-47A8-A9FE-2EDA12585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798FFC54-81A2-4BC2-87BF-FFCEB0B01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D8D45231-3E44-4CC4-A600-8088180D6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FBB0B196-6145-41C4-BC73-D5B144AF07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AEA4CA9-5141-4B26-8B3C-A07C85ED5E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192F48DA-89C2-43A2-9820-2FAFB41C5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547D11BF-E474-453B-88D2-A2C2DC95B6AA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094A6F88-C45C-4DED-9ABB-40789DAFA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261684A9-60E2-444A-B45D-2C43135453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6B59DE85-6E7C-4E31-A360-DE66AE10D9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9691396-F733-4309-B05A-F065B3AC2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D4847F5D-9A7C-4699-8B76-0F813A02D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1AF8C107-C8CA-44F3-971B-A406B628F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D92A524-FFA6-4E95-B63A-4898A1023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FCBB97B5-9CD2-418E-A56D-A7474AA187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466167B7-A8B5-4702-931D-17AE0B259C35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12E625A6-4C90-42C8-94D3-D804926248D2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50E2A158-5877-422C-AD46-1F1A8A16C1AD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C2278E9D-C589-4D8F-B259-4FA5935E739E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F3D63476-B7FD-4AB5-91AC-1AD4E73D3F70}"/>
              </a:ext>
            </a:extLst>
          </p:cNvPr>
          <p:cNvGrpSpPr/>
          <p:nvPr/>
        </p:nvGrpSpPr>
        <p:grpSpPr>
          <a:xfrm rot="2427780">
            <a:off x="2150466" y="3119067"/>
            <a:ext cx="5490298" cy="885615"/>
            <a:chOff x="4032985" y="2517985"/>
            <a:chExt cx="6006766" cy="885615"/>
          </a:xfrm>
        </p:grpSpPr>
        <p:sp>
          <p:nvSpPr>
            <p:cNvPr id="720" name="Rectangle: Single Corner Rounded 719">
              <a:extLst>
                <a:ext uri="{FF2B5EF4-FFF2-40B4-BE49-F238E27FC236}">
                  <a16:creationId xmlns:a16="http://schemas.microsoft.com/office/drawing/2014/main" id="{1F71E6C6-F93D-44E5-A4B1-CAA45AAFF04A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D37174A1-FFD3-46A2-9EEA-9A9AF80386FF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C0B72873-A5C2-4DDD-83F0-28B8A4F65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6525B19D-0A02-409F-8D7A-A1B19B7076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99">
                <a:extLst>
                  <a:ext uri="{FF2B5EF4-FFF2-40B4-BE49-F238E27FC236}">
                    <a16:creationId xmlns:a16="http://schemas.microsoft.com/office/drawing/2014/main" id="{7026BBF7-A77F-40D5-BCF6-B8333D0F6D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id="{1487CFC3-96D3-4FD1-839D-14E6C15D64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255AABB1-C722-48A1-AE85-26092F8CB0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B5363829-FAAE-437E-946A-AAFF5F1541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id="{3BE83761-6ADA-4A8C-A369-AC2216630F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17AD2993-47E1-4BD0-9F97-5D9473C8CC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8D0FA70D-B4B0-411A-AA13-ABA84FA889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41B04990-5154-4115-9309-62F09BCF45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2" name="Group 721">
              <a:extLst>
                <a:ext uri="{FF2B5EF4-FFF2-40B4-BE49-F238E27FC236}">
                  <a16:creationId xmlns:a16="http://schemas.microsoft.com/office/drawing/2014/main" id="{276E11E0-E797-4324-A251-C5C343AA5B53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788" name="Straight Connector 787">
                <a:extLst>
                  <a:ext uri="{FF2B5EF4-FFF2-40B4-BE49-F238E27FC236}">
                    <a16:creationId xmlns:a16="http://schemas.microsoft.com/office/drawing/2014/main" id="{0D52CC26-988F-42D7-A131-5A595EE01E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9" name="Straight Connector 788">
                <a:extLst>
                  <a:ext uri="{FF2B5EF4-FFF2-40B4-BE49-F238E27FC236}">
                    <a16:creationId xmlns:a16="http://schemas.microsoft.com/office/drawing/2014/main" id="{F1E7CBB9-3CEF-4767-B1F6-B5A13AEEF9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0" name="Straight Connector 789">
                <a:extLst>
                  <a:ext uri="{FF2B5EF4-FFF2-40B4-BE49-F238E27FC236}">
                    <a16:creationId xmlns:a16="http://schemas.microsoft.com/office/drawing/2014/main" id="{083CE527-EE9E-4E84-868A-E25CE681E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>
                <a:extLst>
                  <a:ext uri="{FF2B5EF4-FFF2-40B4-BE49-F238E27FC236}">
                    <a16:creationId xmlns:a16="http://schemas.microsoft.com/office/drawing/2014/main" id="{7DA2BDA6-8818-441B-A8F3-D990D637E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>
                <a:extLst>
                  <a:ext uri="{FF2B5EF4-FFF2-40B4-BE49-F238E27FC236}">
                    <a16:creationId xmlns:a16="http://schemas.microsoft.com/office/drawing/2014/main" id="{284EE79D-0258-40B1-9D1F-262AFBE0FC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>
                <a:extLst>
                  <a:ext uri="{FF2B5EF4-FFF2-40B4-BE49-F238E27FC236}">
                    <a16:creationId xmlns:a16="http://schemas.microsoft.com/office/drawing/2014/main" id="{FE421C9F-B028-45BE-84C9-E6C95CAD3C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>
                <a:extLst>
                  <a:ext uri="{FF2B5EF4-FFF2-40B4-BE49-F238E27FC236}">
                    <a16:creationId xmlns:a16="http://schemas.microsoft.com/office/drawing/2014/main" id="{68AB2BDD-15BF-45A2-9D5C-8776E67035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>
                <a:extLst>
                  <a:ext uri="{FF2B5EF4-FFF2-40B4-BE49-F238E27FC236}">
                    <a16:creationId xmlns:a16="http://schemas.microsoft.com/office/drawing/2014/main" id="{1A6ADF6E-52AB-4542-93FA-8ABF06E04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>
                <a:extLst>
                  <a:ext uri="{FF2B5EF4-FFF2-40B4-BE49-F238E27FC236}">
                    <a16:creationId xmlns:a16="http://schemas.microsoft.com/office/drawing/2014/main" id="{931E5B18-3A1F-402E-B3B3-23CBBB862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9392AC33-AF4F-4F5D-8733-267F19356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3" name="Group 722">
              <a:extLst>
                <a:ext uri="{FF2B5EF4-FFF2-40B4-BE49-F238E27FC236}">
                  <a16:creationId xmlns:a16="http://schemas.microsoft.com/office/drawing/2014/main" id="{72061CE4-B87F-4E21-B4C9-ACAC5FB9A356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F529391D-575C-49AB-9849-F2E7B240BE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1EA00021-AF42-4B9F-96BA-38FBD8642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D4966F5E-84AD-4CF9-B3C6-A5486DCCBB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1" name="Straight Connector 780">
                <a:extLst>
                  <a:ext uri="{FF2B5EF4-FFF2-40B4-BE49-F238E27FC236}">
                    <a16:creationId xmlns:a16="http://schemas.microsoft.com/office/drawing/2014/main" id="{8CB53227-A851-41D9-B214-28B21CA13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B653B36E-B574-4397-B2FB-22566B6EA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EA4EF6DC-E680-4A19-96EA-219BF68CF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16AB3674-EE85-4866-8F13-68613060F2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5" name="Straight Connector 784">
                <a:extLst>
                  <a:ext uri="{FF2B5EF4-FFF2-40B4-BE49-F238E27FC236}">
                    <a16:creationId xmlns:a16="http://schemas.microsoft.com/office/drawing/2014/main" id="{3914CA3E-8023-4196-BDA8-13E08292F5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6" name="Straight Connector 785">
                <a:extLst>
                  <a:ext uri="{FF2B5EF4-FFF2-40B4-BE49-F238E27FC236}">
                    <a16:creationId xmlns:a16="http://schemas.microsoft.com/office/drawing/2014/main" id="{21F889C4-012F-40A9-B2F4-9A60E51B72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7" name="Straight Connector 786">
                <a:extLst>
                  <a:ext uri="{FF2B5EF4-FFF2-40B4-BE49-F238E27FC236}">
                    <a16:creationId xmlns:a16="http://schemas.microsoft.com/office/drawing/2014/main" id="{35A05FDC-A699-4B71-8BD9-ECB3B7956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B0AD3A65-CD2C-4811-874B-0F15B48923F6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768" name="Straight Connector 767">
                <a:extLst>
                  <a:ext uri="{FF2B5EF4-FFF2-40B4-BE49-F238E27FC236}">
                    <a16:creationId xmlns:a16="http://schemas.microsoft.com/office/drawing/2014/main" id="{9BAF0315-9580-4404-B8B0-EA3A05C676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>
                <a:extLst>
                  <a:ext uri="{FF2B5EF4-FFF2-40B4-BE49-F238E27FC236}">
                    <a16:creationId xmlns:a16="http://schemas.microsoft.com/office/drawing/2014/main" id="{E8DE26A5-9743-474E-B8E9-960A5C7BB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3411B068-154A-4D7E-8EE5-AC321F3F7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10A903A5-D508-4B0C-A929-12E27379C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063C49E6-F9DE-4482-8BE1-508B1A294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>
                <a:extLst>
                  <a:ext uri="{FF2B5EF4-FFF2-40B4-BE49-F238E27FC236}">
                    <a16:creationId xmlns:a16="http://schemas.microsoft.com/office/drawing/2014/main" id="{D82E0018-4399-4C34-8613-A4D490EBA3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>
                <a:extLst>
                  <a:ext uri="{FF2B5EF4-FFF2-40B4-BE49-F238E27FC236}">
                    <a16:creationId xmlns:a16="http://schemas.microsoft.com/office/drawing/2014/main" id="{67DEDA63-B875-4E3D-9B85-6D56FB1817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5" name="Straight Connector 774">
                <a:extLst>
                  <a:ext uri="{FF2B5EF4-FFF2-40B4-BE49-F238E27FC236}">
                    <a16:creationId xmlns:a16="http://schemas.microsoft.com/office/drawing/2014/main" id="{32848EBA-3005-411F-8FE9-82F5DFC1A8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>
                <a:extLst>
                  <a:ext uri="{FF2B5EF4-FFF2-40B4-BE49-F238E27FC236}">
                    <a16:creationId xmlns:a16="http://schemas.microsoft.com/office/drawing/2014/main" id="{8EBFB908-3478-4096-B125-B9BCAF66FB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>
                <a:extLst>
                  <a:ext uri="{FF2B5EF4-FFF2-40B4-BE49-F238E27FC236}">
                    <a16:creationId xmlns:a16="http://schemas.microsoft.com/office/drawing/2014/main" id="{2F275EBE-B4C6-4A84-9BE9-152F3F0DB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5" name="Group 724">
              <a:extLst>
                <a:ext uri="{FF2B5EF4-FFF2-40B4-BE49-F238E27FC236}">
                  <a16:creationId xmlns:a16="http://schemas.microsoft.com/office/drawing/2014/main" id="{677D9C31-AD4A-4EE7-A5EB-1B9199A32C83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758" name="Straight Connector 757">
                <a:extLst>
                  <a:ext uri="{FF2B5EF4-FFF2-40B4-BE49-F238E27FC236}">
                    <a16:creationId xmlns:a16="http://schemas.microsoft.com/office/drawing/2014/main" id="{2CD073E3-AD03-4F0B-AA17-CF60517A6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9" name="Straight Connector 758">
                <a:extLst>
                  <a:ext uri="{FF2B5EF4-FFF2-40B4-BE49-F238E27FC236}">
                    <a16:creationId xmlns:a16="http://schemas.microsoft.com/office/drawing/2014/main" id="{2E1680DA-BFC6-444F-AF83-FDF90D303C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0" name="Straight Connector 759">
                <a:extLst>
                  <a:ext uri="{FF2B5EF4-FFF2-40B4-BE49-F238E27FC236}">
                    <a16:creationId xmlns:a16="http://schemas.microsoft.com/office/drawing/2014/main" id="{CF8CA53E-3987-430B-BD58-BE7023D64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1" name="Straight Connector 760">
                <a:extLst>
                  <a:ext uri="{FF2B5EF4-FFF2-40B4-BE49-F238E27FC236}">
                    <a16:creationId xmlns:a16="http://schemas.microsoft.com/office/drawing/2014/main" id="{E1D00BC2-7B22-4F90-BCA9-899194A9C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2" name="Straight Connector 761">
                <a:extLst>
                  <a:ext uri="{FF2B5EF4-FFF2-40B4-BE49-F238E27FC236}">
                    <a16:creationId xmlns:a16="http://schemas.microsoft.com/office/drawing/2014/main" id="{623368F9-4321-4117-A810-B804FE4683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3" name="Straight Connector 762">
                <a:extLst>
                  <a:ext uri="{FF2B5EF4-FFF2-40B4-BE49-F238E27FC236}">
                    <a16:creationId xmlns:a16="http://schemas.microsoft.com/office/drawing/2014/main" id="{7548FDF8-36A4-488F-AE0A-C3BCFB00A7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4" name="Straight Connector 763">
                <a:extLst>
                  <a:ext uri="{FF2B5EF4-FFF2-40B4-BE49-F238E27FC236}">
                    <a16:creationId xmlns:a16="http://schemas.microsoft.com/office/drawing/2014/main" id="{0202CB32-BE0E-45BF-AF1D-37B45E6F0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5" name="Straight Connector 764">
                <a:extLst>
                  <a:ext uri="{FF2B5EF4-FFF2-40B4-BE49-F238E27FC236}">
                    <a16:creationId xmlns:a16="http://schemas.microsoft.com/office/drawing/2014/main" id="{44C8C97B-EA73-4E78-AF08-74D38372A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>
                <a:extLst>
                  <a:ext uri="{FF2B5EF4-FFF2-40B4-BE49-F238E27FC236}">
                    <a16:creationId xmlns:a16="http://schemas.microsoft.com/office/drawing/2014/main" id="{52E0627E-720C-4F56-823F-8CBF8ED77A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>
                <a:extLst>
                  <a:ext uri="{FF2B5EF4-FFF2-40B4-BE49-F238E27FC236}">
                    <a16:creationId xmlns:a16="http://schemas.microsoft.com/office/drawing/2014/main" id="{74F30CCD-E895-4C40-B7D8-BDE5B2829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6" name="Group 725">
              <a:extLst>
                <a:ext uri="{FF2B5EF4-FFF2-40B4-BE49-F238E27FC236}">
                  <a16:creationId xmlns:a16="http://schemas.microsoft.com/office/drawing/2014/main" id="{114A98E2-6010-4804-9DC7-2FC47EE0EF19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748" name="Straight Connector 747">
                <a:extLst>
                  <a:ext uri="{FF2B5EF4-FFF2-40B4-BE49-F238E27FC236}">
                    <a16:creationId xmlns:a16="http://schemas.microsoft.com/office/drawing/2014/main" id="{0841FA08-8CCF-4E34-8F56-F75D7E63A4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9" name="Straight Connector 748">
                <a:extLst>
                  <a:ext uri="{FF2B5EF4-FFF2-40B4-BE49-F238E27FC236}">
                    <a16:creationId xmlns:a16="http://schemas.microsoft.com/office/drawing/2014/main" id="{D737DCE6-EC48-4CD8-B9D1-92D86BADA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0" name="Straight Connector 749">
                <a:extLst>
                  <a:ext uri="{FF2B5EF4-FFF2-40B4-BE49-F238E27FC236}">
                    <a16:creationId xmlns:a16="http://schemas.microsoft.com/office/drawing/2014/main" id="{E95C26D3-2D58-4CCD-B662-1AAF750CF4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1" name="Straight Connector 750">
                <a:extLst>
                  <a:ext uri="{FF2B5EF4-FFF2-40B4-BE49-F238E27FC236}">
                    <a16:creationId xmlns:a16="http://schemas.microsoft.com/office/drawing/2014/main" id="{93EA1AAC-5085-4F8A-8BA8-594F0D97BC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2" name="Straight Connector 751">
                <a:extLst>
                  <a:ext uri="{FF2B5EF4-FFF2-40B4-BE49-F238E27FC236}">
                    <a16:creationId xmlns:a16="http://schemas.microsoft.com/office/drawing/2014/main" id="{BC2D9574-EDEB-46F9-A524-228F8F4D3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3" name="Straight Connector 752">
                <a:extLst>
                  <a:ext uri="{FF2B5EF4-FFF2-40B4-BE49-F238E27FC236}">
                    <a16:creationId xmlns:a16="http://schemas.microsoft.com/office/drawing/2014/main" id="{9AF4CC65-2927-405A-9B6A-A96C889E2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4" name="Straight Connector 753">
                <a:extLst>
                  <a:ext uri="{FF2B5EF4-FFF2-40B4-BE49-F238E27FC236}">
                    <a16:creationId xmlns:a16="http://schemas.microsoft.com/office/drawing/2014/main" id="{7B789DBF-BF60-4E4C-B30B-D2DC0360C2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5" name="Straight Connector 754">
                <a:extLst>
                  <a:ext uri="{FF2B5EF4-FFF2-40B4-BE49-F238E27FC236}">
                    <a16:creationId xmlns:a16="http://schemas.microsoft.com/office/drawing/2014/main" id="{A213CF5F-3142-4EA1-9E5A-501223E91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6" name="Straight Connector 755">
                <a:extLst>
                  <a:ext uri="{FF2B5EF4-FFF2-40B4-BE49-F238E27FC236}">
                    <a16:creationId xmlns:a16="http://schemas.microsoft.com/office/drawing/2014/main" id="{7754C412-B13A-4492-9E9A-39DE5D29DD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7" name="Straight Connector 756">
                <a:extLst>
                  <a:ext uri="{FF2B5EF4-FFF2-40B4-BE49-F238E27FC236}">
                    <a16:creationId xmlns:a16="http://schemas.microsoft.com/office/drawing/2014/main" id="{13CFA691-4A18-4951-9C80-EB95088BC4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777A5804-63DA-4D25-AF02-6F507EAA0F9F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737" name="Straight Connector 736">
                <a:extLst>
                  <a:ext uri="{FF2B5EF4-FFF2-40B4-BE49-F238E27FC236}">
                    <a16:creationId xmlns:a16="http://schemas.microsoft.com/office/drawing/2014/main" id="{7FB0D24D-7756-4E5B-8773-1ECB77306C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8" name="Straight Connector 737">
                <a:extLst>
                  <a:ext uri="{FF2B5EF4-FFF2-40B4-BE49-F238E27FC236}">
                    <a16:creationId xmlns:a16="http://schemas.microsoft.com/office/drawing/2014/main" id="{29543D57-B172-4D9C-A3DD-440F9A8B08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9" name="Straight Connector 738">
                <a:extLst>
                  <a:ext uri="{FF2B5EF4-FFF2-40B4-BE49-F238E27FC236}">
                    <a16:creationId xmlns:a16="http://schemas.microsoft.com/office/drawing/2014/main" id="{DFDC98B0-834B-4B2E-B9A3-B4D0BEC66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0" name="Straight Connector 739">
                <a:extLst>
                  <a:ext uri="{FF2B5EF4-FFF2-40B4-BE49-F238E27FC236}">
                    <a16:creationId xmlns:a16="http://schemas.microsoft.com/office/drawing/2014/main" id="{958621A5-B1A4-46AE-BA55-8FA8DC8C3F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1" name="Straight Connector 740">
                <a:extLst>
                  <a:ext uri="{FF2B5EF4-FFF2-40B4-BE49-F238E27FC236}">
                    <a16:creationId xmlns:a16="http://schemas.microsoft.com/office/drawing/2014/main" id="{5971EB8B-9B37-428D-8FA0-9D95CC3400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2" name="Straight Connector 741">
                <a:extLst>
                  <a:ext uri="{FF2B5EF4-FFF2-40B4-BE49-F238E27FC236}">
                    <a16:creationId xmlns:a16="http://schemas.microsoft.com/office/drawing/2014/main" id="{D156B218-B027-4ECE-A2A1-B6E084E0B7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3" name="Straight Connector 742">
                <a:extLst>
                  <a:ext uri="{FF2B5EF4-FFF2-40B4-BE49-F238E27FC236}">
                    <a16:creationId xmlns:a16="http://schemas.microsoft.com/office/drawing/2014/main" id="{B51DCE47-C01B-4C30-A3C2-6F74EA1045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>
                <a:extLst>
                  <a:ext uri="{FF2B5EF4-FFF2-40B4-BE49-F238E27FC236}">
                    <a16:creationId xmlns:a16="http://schemas.microsoft.com/office/drawing/2014/main" id="{A0743499-8D57-4C7C-B3B8-D01A15E3D7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>
                <a:extLst>
                  <a:ext uri="{FF2B5EF4-FFF2-40B4-BE49-F238E27FC236}">
                    <a16:creationId xmlns:a16="http://schemas.microsoft.com/office/drawing/2014/main" id="{916C7D1D-A812-46ED-86B2-95EF5ED5A4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>
                <a:extLst>
                  <a:ext uri="{FF2B5EF4-FFF2-40B4-BE49-F238E27FC236}">
                    <a16:creationId xmlns:a16="http://schemas.microsoft.com/office/drawing/2014/main" id="{18B024D6-08F4-4271-ABB8-41A85B8552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7" name="Straight Connector 746">
                <a:extLst>
                  <a:ext uri="{FF2B5EF4-FFF2-40B4-BE49-F238E27FC236}">
                    <a16:creationId xmlns:a16="http://schemas.microsoft.com/office/drawing/2014/main" id="{4CCE5585-938B-4285-86BE-636DE2151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078BE0AA-3212-4407-8EF9-F58B139BB0F3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4F10C70A-CC59-4DCB-ACA5-701A9F6C6BA4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D12F2408-E7D2-446F-ADC0-7DA776920040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CED4092D-BE31-4ADC-9184-50008F3FEEA4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DD35380E-75E0-424E-BD99-AAE00BC7FECB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5504F215-3DF3-43BB-9036-6E2DA2B04A74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84636014-EFF6-42BE-AD62-4270B48AFC6C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37333D3C-6121-4670-A4AE-5E1B13FFC2A2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736" name="Picture 735">
              <a:extLst>
                <a:ext uri="{FF2B5EF4-FFF2-40B4-BE49-F238E27FC236}">
                  <a16:creationId xmlns:a16="http://schemas.microsoft.com/office/drawing/2014/main" id="{8EDE8FA6-F7F6-4CAB-9D79-06243CAD1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EAC01C6B-796D-4A3B-932A-13A68C6CC10E}"/>
              </a:ext>
            </a:extLst>
          </p:cNvPr>
          <p:cNvGrpSpPr/>
          <p:nvPr/>
        </p:nvGrpSpPr>
        <p:grpSpPr>
          <a:xfrm>
            <a:off x="508000" y="208280"/>
            <a:ext cx="7172960" cy="7360920"/>
            <a:chOff x="2895600" y="228600"/>
            <a:chExt cx="6400800" cy="6400800"/>
          </a:xfrm>
        </p:grpSpPr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051E1910-3AEC-4BDF-88B0-FB5B35E3FC3D}"/>
                </a:ext>
              </a:extLst>
            </p:cNvPr>
            <p:cNvGrpSpPr/>
            <p:nvPr/>
          </p:nvGrpSpPr>
          <p:grpSpPr>
            <a:xfrm>
              <a:off x="6239892" y="903862"/>
              <a:ext cx="2406233" cy="2651355"/>
              <a:chOff x="7144767" y="884812"/>
              <a:chExt cx="2406233" cy="2651355"/>
            </a:xfrm>
          </p:grpSpPr>
          <p:grpSp>
            <p:nvGrpSpPr>
              <p:cNvPr id="696" name="Group 695">
                <a:extLst>
                  <a:ext uri="{FF2B5EF4-FFF2-40B4-BE49-F238E27FC236}">
                    <a16:creationId xmlns:a16="http://schemas.microsoft.com/office/drawing/2014/main" id="{D9753144-ED79-43BD-BB3D-94115CBCC8DE}"/>
                  </a:ext>
                </a:extLst>
              </p:cNvPr>
              <p:cNvGrpSpPr/>
              <p:nvPr/>
            </p:nvGrpSpPr>
            <p:grpSpPr>
              <a:xfrm rot="335875">
                <a:off x="7144767" y="1186786"/>
                <a:ext cx="652074" cy="2243843"/>
                <a:chOff x="3624348" y="1560608"/>
                <a:chExt cx="652074" cy="2243843"/>
              </a:xfrm>
            </p:grpSpPr>
            <p:grpSp>
              <p:nvGrpSpPr>
                <p:cNvPr id="715" name="Group 714">
                  <a:extLst>
                    <a:ext uri="{FF2B5EF4-FFF2-40B4-BE49-F238E27FC236}">
                      <a16:creationId xmlns:a16="http://schemas.microsoft.com/office/drawing/2014/main" id="{5076D660-5D51-46F9-8265-C09C64212955}"/>
                    </a:ext>
                  </a:extLst>
                </p:cNvPr>
                <p:cNvGrpSpPr/>
                <p:nvPr/>
              </p:nvGrpSpPr>
              <p:grpSpPr>
                <a:xfrm>
                  <a:off x="4108193" y="1560608"/>
                  <a:ext cx="168229" cy="2174348"/>
                  <a:chOff x="4108193" y="1560608"/>
                  <a:chExt cx="168229" cy="2174348"/>
                </a:xfrm>
              </p:grpSpPr>
              <p:sp>
                <p:nvSpPr>
                  <p:cNvPr id="717" name="Rectangle: Single Corner Rounded 17">
                    <a:extLst>
                      <a:ext uri="{FF2B5EF4-FFF2-40B4-BE49-F238E27FC236}">
                        <a16:creationId xmlns:a16="http://schemas.microsoft.com/office/drawing/2014/main" id="{DB100272-B5D7-4383-9031-94415B33A4AE}"/>
                      </a:ext>
                    </a:extLst>
                  </p:cNvPr>
                  <p:cNvSpPr/>
                  <p:nvPr/>
                </p:nvSpPr>
                <p:spPr>
                  <a:xfrm rot="12598780" flipV="1">
                    <a:off x="4108193" y="1560608"/>
                    <a:ext cx="165396" cy="217434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>
                        <a:solidFill>
                          <a:sysClr val="windowText" lastClr="000000"/>
                        </a:solidFill>
                      </a:ln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718" name="Rectangle: Single Corner Rounded 17">
                    <a:extLst>
                      <a:ext uri="{FF2B5EF4-FFF2-40B4-BE49-F238E27FC236}">
                        <a16:creationId xmlns:a16="http://schemas.microsoft.com/office/drawing/2014/main" id="{8D7D4788-E21C-4EA1-A913-696A59EDAFCE}"/>
                      </a:ext>
                    </a:extLst>
                  </p:cNvPr>
                  <p:cNvSpPr/>
                  <p:nvPr/>
                </p:nvSpPr>
                <p:spPr>
                  <a:xfrm rot="12598780" flipV="1">
                    <a:off x="4194781" y="1595387"/>
                    <a:ext cx="81641" cy="2074767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E0AED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  <a:ln>
                    <a:solidFill>
                      <a:srgbClr val="FE0AED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16" name="Isosceles Triangle 715">
                  <a:extLst>
                    <a:ext uri="{FF2B5EF4-FFF2-40B4-BE49-F238E27FC236}">
                      <a16:creationId xmlns:a16="http://schemas.microsoft.com/office/drawing/2014/main" id="{35863908-E648-46DA-92A7-C20957A9BC58}"/>
                    </a:ext>
                  </a:extLst>
                </p:cNvPr>
                <p:cNvSpPr/>
                <p:nvPr/>
              </p:nvSpPr>
              <p:spPr>
                <a:xfrm rot="1484052" flipV="1">
                  <a:off x="3624348" y="3549886"/>
                  <a:ext cx="64431" cy="254565"/>
                </a:xfrm>
                <a:prstGeom prst="triangl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97" name="Group 696">
                <a:extLst>
                  <a:ext uri="{FF2B5EF4-FFF2-40B4-BE49-F238E27FC236}">
                    <a16:creationId xmlns:a16="http://schemas.microsoft.com/office/drawing/2014/main" id="{236973D1-6399-47FA-B46F-74F6CEB0C417}"/>
                  </a:ext>
                </a:extLst>
              </p:cNvPr>
              <p:cNvGrpSpPr/>
              <p:nvPr/>
            </p:nvGrpSpPr>
            <p:grpSpPr>
              <a:xfrm rot="21300701">
                <a:off x="8733613" y="1157529"/>
                <a:ext cx="817387" cy="2378638"/>
                <a:chOff x="6923862" y="2338629"/>
                <a:chExt cx="817387" cy="2378638"/>
              </a:xfrm>
            </p:grpSpPr>
            <p:grpSp>
              <p:nvGrpSpPr>
                <p:cNvPr id="703" name="Group 702">
                  <a:extLst>
                    <a:ext uri="{FF2B5EF4-FFF2-40B4-BE49-F238E27FC236}">
                      <a16:creationId xmlns:a16="http://schemas.microsoft.com/office/drawing/2014/main" id="{1B85CDD7-C6B0-4CED-9FB4-3BA607B9DE05}"/>
                    </a:ext>
                  </a:extLst>
                </p:cNvPr>
                <p:cNvGrpSpPr/>
                <p:nvPr/>
              </p:nvGrpSpPr>
              <p:grpSpPr>
                <a:xfrm>
                  <a:off x="6923862" y="2338629"/>
                  <a:ext cx="283255" cy="1540360"/>
                  <a:chOff x="6923862" y="2338629"/>
                  <a:chExt cx="283255" cy="1540360"/>
                </a:xfrm>
              </p:grpSpPr>
              <p:sp>
                <p:nvSpPr>
                  <p:cNvPr id="713" name="Rectangle: Single Corner Rounded 17">
                    <a:extLst>
                      <a:ext uri="{FF2B5EF4-FFF2-40B4-BE49-F238E27FC236}">
                        <a16:creationId xmlns:a16="http://schemas.microsoft.com/office/drawing/2014/main" id="{7BD3A3AD-68B6-4CE2-8584-EF81D58B1C46}"/>
                      </a:ext>
                    </a:extLst>
                  </p:cNvPr>
                  <p:cNvSpPr/>
                  <p:nvPr/>
                </p:nvSpPr>
                <p:spPr>
                  <a:xfrm rot="9098214" flipH="1" flipV="1">
                    <a:off x="6923862" y="2338629"/>
                    <a:ext cx="283255" cy="1540360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14" name="Rectangle: Single Corner Rounded 17">
                    <a:extLst>
                      <a:ext uri="{FF2B5EF4-FFF2-40B4-BE49-F238E27FC236}">
                        <a16:creationId xmlns:a16="http://schemas.microsoft.com/office/drawing/2014/main" id="{3A46FFEB-AEA3-4DF8-9B11-8CE88FBB1DD6}"/>
                      </a:ext>
                    </a:extLst>
                  </p:cNvPr>
                  <p:cNvSpPr/>
                  <p:nvPr/>
                </p:nvSpPr>
                <p:spPr>
                  <a:xfrm rot="9098214" flipH="1" flipV="1">
                    <a:off x="6959276" y="2386904"/>
                    <a:ext cx="57342" cy="14546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704" name="Group 703">
                  <a:extLst>
                    <a:ext uri="{FF2B5EF4-FFF2-40B4-BE49-F238E27FC236}">
                      <a16:creationId xmlns:a16="http://schemas.microsoft.com/office/drawing/2014/main" id="{84CE960E-962C-405F-96D8-977CBC79A9B1}"/>
                    </a:ext>
                  </a:extLst>
                </p:cNvPr>
                <p:cNvGrpSpPr/>
                <p:nvPr/>
              </p:nvGrpSpPr>
              <p:grpSpPr>
                <a:xfrm>
                  <a:off x="7382258" y="2652336"/>
                  <a:ext cx="358991" cy="2064931"/>
                  <a:chOff x="10407398" y="2812356"/>
                  <a:chExt cx="358991" cy="2064931"/>
                </a:xfrm>
              </p:grpSpPr>
              <p:grpSp>
                <p:nvGrpSpPr>
                  <p:cNvPr id="705" name="Group 704">
                    <a:extLst>
                      <a:ext uri="{FF2B5EF4-FFF2-40B4-BE49-F238E27FC236}">
                        <a16:creationId xmlns:a16="http://schemas.microsoft.com/office/drawing/2014/main" id="{34BD4C3A-B596-402E-B477-0086C87F5A83}"/>
                      </a:ext>
                    </a:extLst>
                  </p:cNvPr>
                  <p:cNvGrpSpPr/>
                  <p:nvPr/>
                </p:nvGrpSpPr>
                <p:grpSpPr>
                  <a:xfrm rot="20533589">
                    <a:off x="10421367" y="2812356"/>
                    <a:ext cx="251360" cy="2064931"/>
                    <a:chOff x="10442699" y="2850204"/>
                    <a:chExt cx="247175" cy="2282064"/>
                  </a:xfrm>
                </p:grpSpPr>
                <p:sp>
                  <p:nvSpPr>
                    <p:cNvPr id="709" name="Isosceles Triangle 708">
                      <a:extLst>
                        <a:ext uri="{FF2B5EF4-FFF2-40B4-BE49-F238E27FC236}">
                          <a16:creationId xmlns:a16="http://schemas.microsoft.com/office/drawing/2014/main" id="{42345937-1508-4F70-A401-44C903738207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0" name="Rectangle 709">
                      <a:extLst>
                        <a:ext uri="{FF2B5EF4-FFF2-40B4-BE49-F238E27FC236}">
                          <a16:creationId xmlns:a16="http://schemas.microsoft.com/office/drawing/2014/main" id="{C89E0F75-6896-446E-83BF-35C6B658AFF1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1" name="Rectangle 710">
                      <a:extLst>
                        <a:ext uri="{FF2B5EF4-FFF2-40B4-BE49-F238E27FC236}">
                          <a16:creationId xmlns:a16="http://schemas.microsoft.com/office/drawing/2014/main" id="{27FAA301-5EE9-4370-A701-92DF6E42D7A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2" name="Isosceles Triangle 711">
                      <a:extLst>
                        <a:ext uri="{FF2B5EF4-FFF2-40B4-BE49-F238E27FC236}">
                          <a16:creationId xmlns:a16="http://schemas.microsoft.com/office/drawing/2014/main" id="{FDFFB3F3-2038-455D-9836-F08408F960D1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706" name="Group 705">
                    <a:extLst>
                      <a:ext uri="{FF2B5EF4-FFF2-40B4-BE49-F238E27FC236}">
                        <a16:creationId xmlns:a16="http://schemas.microsoft.com/office/drawing/2014/main" id="{1CC5A0B2-B75F-43FC-B4DD-BFB951D6CB89}"/>
                      </a:ext>
                    </a:extLst>
                  </p:cNvPr>
                  <p:cNvGrpSpPr/>
                  <p:nvPr/>
                </p:nvGrpSpPr>
                <p:grpSpPr>
                  <a:xfrm>
                    <a:off x="10407398" y="3615175"/>
                    <a:ext cx="358991" cy="394865"/>
                    <a:chOff x="10392158" y="2975095"/>
                    <a:chExt cx="358991" cy="394865"/>
                  </a:xfrm>
                </p:grpSpPr>
                <p:sp>
                  <p:nvSpPr>
                    <p:cNvPr id="707" name="Freeform: Shape 706">
                      <a:extLst>
                        <a:ext uri="{FF2B5EF4-FFF2-40B4-BE49-F238E27FC236}">
                          <a16:creationId xmlns:a16="http://schemas.microsoft.com/office/drawing/2014/main" id="{523093AC-B634-4EA4-B99B-EC1D1B753CF6}"/>
                        </a:ext>
                      </a:extLst>
                    </p:cNvPr>
                    <p:cNvSpPr/>
                    <p:nvPr/>
                  </p:nvSpPr>
                  <p:spPr>
                    <a:xfrm rot="9639327" flipV="1">
                      <a:off x="10392158" y="2975095"/>
                      <a:ext cx="268262" cy="394865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FE0AED"/>
                    </a:solidFill>
                    <a:ln>
                      <a:solidFill>
                        <a:srgbClr val="FE0AED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08" name="Cylinder 707">
                      <a:extLst>
                        <a:ext uri="{FF2B5EF4-FFF2-40B4-BE49-F238E27FC236}">
                          <a16:creationId xmlns:a16="http://schemas.microsoft.com/office/drawing/2014/main" id="{08BC858E-A632-4B35-9733-0D5FC3DFC066}"/>
                        </a:ext>
                      </a:extLst>
                    </p:cNvPr>
                    <p:cNvSpPr/>
                    <p:nvPr/>
                  </p:nvSpPr>
                  <p:spPr>
                    <a:xfrm rot="15153604" flipH="1" flipV="1">
                      <a:off x="10621086" y="3039450"/>
                      <a:ext cx="125047" cy="13507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>
                <a:extLst>
                  <a:ext uri="{FF2B5EF4-FFF2-40B4-BE49-F238E27FC236}">
                    <a16:creationId xmlns:a16="http://schemas.microsoft.com/office/drawing/2014/main" id="{67504D81-36C5-42FB-81EE-19E0AC4A7F29}"/>
                  </a:ext>
                </a:extLst>
              </p:cNvPr>
              <p:cNvGrpSpPr/>
              <p:nvPr/>
            </p:nvGrpSpPr>
            <p:grpSpPr>
              <a:xfrm>
                <a:off x="8143824" y="884812"/>
                <a:ext cx="419202" cy="813431"/>
                <a:chOff x="3820614" y="1534417"/>
                <a:chExt cx="419202" cy="813431"/>
              </a:xfrm>
            </p:grpSpPr>
            <p:grpSp>
              <p:nvGrpSpPr>
                <p:cNvPr id="699" name="Group 698">
                  <a:extLst>
                    <a:ext uri="{FF2B5EF4-FFF2-40B4-BE49-F238E27FC236}">
                      <a16:creationId xmlns:a16="http://schemas.microsoft.com/office/drawing/2014/main" id="{9764025A-CDAC-4B07-B0A9-0BDA6796148C}"/>
                    </a:ext>
                  </a:extLst>
                </p:cNvPr>
                <p:cNvGrpSpPr/>
                <p:nvPr/>
              </p:nvGrpSpPr>
              <p:grpSpPr>
                <a:xfrm>
                  <a:off x="3820614" y="1534417"/>
                  <a:ext cx="419202" cy="813431"/>
                  <a:chOff x="8400234" y="1389637"/>
                  <a:chExt cx="419202" cy="813431"/>
                </a:xfrm>
              </p:grpSpPr>
              <p:sp>
                <p:nvSpPr>
                  <p:cNvPr id="701" name="Rectangle 700">
                    <a:extLst>
                      <a:ext uri="{FF2B5EF4-FFF2-40B4-BE49-F238E27FC236}">
                        <a16:creationId xmlns:a16="http://schemas.microsoft.com/office/drawing/2014/main" id="{B1A3A518-A347-46BF-BF27-085D2B9AA892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8547969" y="1389637"/>
                    <a:ext cx="123496" cy="404870"/>
                  </a:xfrm>
                  <a:prstGeom prst="rect">
                    <a:avLst/>
                  </a:prstGeom>
                  <a:gradFill>
                    <a:gsLst>
                      <a:gs pos="34000">
                        <a:srgbClr val="FE0AED"/>
                      </a:gs>
                      <a:gs pos="100000">
                        <a:srgbClr val="00B0F0"/>
                      </a:gs>
                    </a:gsLst>
                    <a:path path="circle">
                      <a:fillToRect l="50000" t="130000" r="50000" b="-3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/>
                  </a:p>
                </p:txBody>
              </p:sp>
              <p:sp>
                <p:nvSpPr>
                  <p:cNvPr id="702" name="Rectangle: Rounded Corners 701">
                    <a:extLst>
                      <a:ext uri="{FF2B5EF4-FFF2-40B4-BE49-F238E27FC236}">
                        <a16:creationId xmlns:a16="http://schemas.microsoft.com/office/drawing/2014/main" id="{31AE9065-53FE-43D9-9FFD-DEFACECB22C0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8400234" y="1730963"/>
                    <a:ext cx="419202" cy="472105"/>
                  </a:xfrm>
                  <a:prstGeom prst="roundRect">
                    <a:avLst/>
                  </a:prstGeom>
                  <a:gradFill flip="none" rotWithShape="1">
                    <a:gsLst>
                      <a:gs pos="62000">
                        <a:srgbClr val="FE0AED"/>
                      </a:gs>
                      <a:gs pos="8000">
                        <a:srgbClr val="00B0F0"/>
                      </a:gs>
                    </a:gsLst>
                    <a:path path="circle">
                      <a:fillToRect l="50000" t="130000" r="50000" b="-3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</p:grpSp>
            <p:sp>
              <p:nvSpPr>
                <p:cNvPr id="700" name="Star: 7 Points 699">
                  <a:extLst>
                    <a:ext uri="{FF2B5EF4-FFF2-40B4-BE49-F238E27FC236}">
                      <a16:creationId xmlns:a16="http://schemas.microsoft.com/office/drawing/2014/main" id="{18671216-85DA-4D62-9AC9-B37F7DC36C19}"/>
                    </a:ext>
                  </a:extLst>
                </p:cNvPr>
                <p:cNvSpPr/>
                <p:nvPr/>
              </p:nvSpPr>
              <p:spPr>
                <a:xfrm rot="10800000" flipV="1">
                  <a:off x="3942332" y="1996582"/>
                  <a:ext cx="163064" cy="165505"/>
                </a:xfrm>
                <a:prstGeom prst="star7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</p:grpSp>
        </p:grp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E54FF9FA-B1E4-4BE9-B123-1A5A54F2EB52}"/>
                </a:ext>
              </a:extLst>
            </p:cNvPr>
            <p:cNvSpPr/>
            <p:nvPr/>
          </p:nvSpPr>
          <p:spPr>
            <a:xfrm>
              <a:off x="2895600" y="228600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6" name="TextBox 575">
            <a:extLst>
              <a:ext uri="{FF2B5EF4-FFF2-40B4-BE49-F238E27FC236}">
                <a16:creationId xmlns:a16="http://schemas.microsoft.com/office/drawing/2014/main" id="{28B7F851-5177-4079-B87D-B929AA4D2B45}"/>
              </a:ext>
            </a:extLst>
          </p:cNvPr>
          <p:cNvSpPr txBox="1"/>
          <p:nvPr/>
        </p:nvSpPr>
        <p:spPr>
          <a:xfrm>
            <a:off x="458720" y="283464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  <p:grpSp>
        <p:nvGrpSpPr>
          <p:cNvPr id="808" name="Group 807">
            <a:extLst>
              <a:ext uri="{FF2B5EF4-FFF2-40B4-BE49-F238E27FC236}">
                <a16:creationId xmlns:a16="http://schemas.microsoft.com/office/drawing/2014/main" id="{E814F469-39FF-40AF-ACE4-CAE468E96E5E}"/>
              </a:ext>
            </a:extLst>
          </p:cNvPr>
          <p:cNvGrpSpPr/>
          <p:nvPr/>
        </p:nvGrpSpPr>
        <p:grpSpPr>
          <a:xfrm rot="6273861" flipH="1">
            <a:off x="4513419" y="3574270"/>
            <a:ext cx="517995" cy="2502717"/>
            <a:chOff x="10764539" y="1475264"/>
            <a:chExt cx="668226" cy="3228565"/>
          </a:xfrm>
        </p:grpSpPr>
        <p:sp>
          <p:nvSpPr>
            <p:cNvPr id="809" name="Rectangle 808">
              <a:extLst>
                <a:ext uri="{FF2B5EF4-FFF2-40B4-BE49-F238E27FC236}">
                  <a16:creationId xmlns:a16="http://schemas.microsoft.com/office/drawing/2014/main" id="{5473A3FD-77B8-421D-92A3-1BE3DFB6B2A5}"/>
                </a:ext>
              </a:extLst>
            </p:cNvPr>
            <p:cNvSpPr/>
            <p:nvPr/>
          </p:nvSpPr>
          <p:spPr>
            <a:xfrm rot="21178441">
              <a:off x="10938254" y="1633623"/>
              <a:ext cx="312003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0" name="Rectangle 809">
              <a:extLst>
                <a:ext uri="{FF2B5EF4-FFF2-40B4-BE49-F238E27FC236}">
                  <a16:creationId xmlns:a16="http://schemas.microsoft.com/office/drawing/2014/main" id="{40B73CE6-0224-4082-8378-B2E0A0F89216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1" name="Isosceles Triangle 810">
              <a:extLst>
                <a:ext uri="{FF2B5EF4-FFF2-40B4-BE49-F238E27FC236}">
                  <a16:creationId xmlns:a16="http://schemas.microsoft.com/office/drawing/2014/main" id="{E5861B43-5785-4A0B-B123-823189807BFF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2" name="Isosceles Triangle 811">
              <a:extLst>
                <a:ext uri="{FF2B5EF4-FFF2-40B4-BE49-F238E27FC236}">
                  <a16:creationId xmlns:a16="http://schemas.microsoft.com/office/drawing/2014/main" id="{0665134B-D718-44BF-A355-820CDF78509F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63645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Isosceles Triangle 596">
            <a:extLst>
              <a:ext uri="{FF2B5EF4-FFF2-40B4-BE49-F238E27FC236}">
                <a16:creationId xmlns:a16="http://schemas.microsoft.com/office/drawing/2014/main" id="{B685552B-923E-46B5-88F3-FFC3D77867BE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8209BEEF-93DE-4A32-B21C-986FBF0EA8BE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17EAA1CD-E3EC-4028-B41E-542C7728AC4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B58EB5F6-07D1-4A70-ADDB-C4F8771C00C1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01FEAB28-1581-4276-8A91-426AFD309A95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Isosceles Triangle 601">
            <a:extLst>
              <a:ext uri="{FF2B5EF4-FFF2-40B4-BE49-F238E27FC236}">
                <a16:creationId xmlns:a16="http://schemas.microsoft.com/office/drawing/2014/main" id="{C857B09E-DDE0-4A46-8F23-4DE757440C7F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Isosceles Triangle 602">
            <a:extLst>
              <a:ext uri="{FF2B5EF4-FFF2-40B4-BE49-F238E27FC236}">
                <a16:creationId xmlns:a16="http://schemas.microsoft.com/office/drawing/2014/main" id="{8A67DA20-3C22-4270-A711-3C8380623F37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B5D39B4B-E748-4F27-AB89-4AECB595BC0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44008BEF-56FE-4775-B751-93CB3F8E628B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47A9F459-5BCA-457C-8A4F-83D30F2F818C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C5A0376B-27AA-491D-82AF-2A515C649FA7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Isosceles Triangle 607">
            <a:extLst>
              <a:ext uri="{FF2B5EF4-FFF2-40B4-BE49-F238E27FC236}">
                <a16:creationId xmlns:a16="http://schemas.microsoft.com/office/drawing/2014/main" id="{E9F3AE84-42AB-4CDE-8C59-32761A6BB5ED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011D4F12-EBC7-4BDC-9251-5EA6DDCD6E1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DC6E8EBB-E65F-461B-9560-23A8E998FEE7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2A57BD84-AA59-4FE3-8BB8-9C2779058688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2D333E67-2BAA-4A9D-9863-A07260059758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B7B6F623-1F0E-4083-BEBF-63299192124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BA9E41F9-4138-4BA9-B6D7-4552677CE4F0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5D6466B7-59E2-4228-B097-8BD9B7AAFDA4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946F3287-EA5F-49C4-89B1-BCAA0B4DFC52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E301BE25-8EEE-407D-BF44-A1F7EA072143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9CD9BE65-4495-4483-ACAB-C0E42A6A184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1609BE7A-55C9-461E-BC3E-2C63CED7720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57D280D2-50D8-49E4-B1BF-9C9C3B6E8584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D2B1E92D-BF92-4E45-BF13-49442418ED83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768E8BC5-CC8D-4FD2-9F53-2858436B9104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06FD8D41-272A-4AB5-B183-D6377A64B80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E039899B-EBCA-48B3-B1D3-761DBE7180DE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Isosceles Triangle 624">
            <a:extLst>
              <a:ext uri="{FF2B5EF4-FFF2-40B4-BE49-F238E27FC236}">
                <a16:creationId xmlns:a16="http://schemas.microsoft.com/office/drawing/2014/main" id="{E14BFC97-ABBF-40CF-B914-6A01F4860047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Isosceles Triangle 625">
            <a:extLst>
              <a:ext uri="{FF2B5EF4-FFF2-40B4-BE49-F238E27FC236}">
                <a16:creationId xmlns:a16="http://schemas.microsoft.com/office/drawing/2014/main" id="{4FD73A09-13F3-41FD-9D34-44C44A52D479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Isosceles Triangle 626">
            <a:extLst>
              <a:ext uri="{FF2B5EF4-FFF2-40B4-BE49-F238E27FC236}">
                <a16:creationId xmlns:a16="http://schemas.microsoft.com/office/drawing/2014/main" id="{51866B32-52DC-41D0-964A-692A32582C5E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Isosceles Triangle 627">
            <a:extLst>
              <a:ext uri="{FF2B5EF4-FFF2-40B4-BE49-F238E27FC236}">
                <a16:creationId xmlns:a16="http://schemas.microsoft.com/office/drawing/2014/main" id="{F1459FFC-17EC-4C2C-883F-B580A73C6F32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F50CBF15-3DFC-432F-BB87-42C37EFDE7D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BCA896AC-798F-4916-940E-0D435EB9D174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7690D7EE-D13B-45B1-BF1C-5BD8E134FC66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7A5B6C88-7F58-43FE-8CB1-11F28D0DFA56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9B225908-1F66-4344-B039-7514F530B787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F7214405-5686-4761-9454-E9B17DB55C40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57A1B9CF-192F-4EE7-B01B-3D01F3B7B4E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82CA25AD-EF79-40E2-858E-2B272BECA8B5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Isosceles Triangle 636">
            <a:extLst>
              <a:ext uri="{FF2B5EF4-FFF2-40B4-BE49-F238E27FC236}">
                <a16:creationId xmlns:a16="http://schemas.microsoft.com/office/drawing/2014/main" id="{77474CB3-7667-4135-BEA8-2F8EE4DAD25E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Isosceles Triangle 637">
            <a:extLst>
              <a:ext uri="{FF2B5EF4-FFF2-40B4-BE49-F238E27FC236}">
                <a16:creationId xmlns:a16="http://schemas.microsoft.com/office/drawing/2014/main" id="{5F5E9CEC-E4BD-4BA6-9B19-625781128875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Isosceles Triangle 638">
            <a:extLst>
              <a:ext uri="{FF2B5EF4-FFF2-40B4-BE49-F238E27FC236}">
                <a16:creationId xmlns:a16="http://schemas.microsoft.com/office/drawing/2014/main" id="{A6DD3E6A-4F66-42BC-B76C-866CFA6E0C4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Isosceles Triangle 639">
            <a:extLst>
              <a:ext uri="{FF2B5EF4-FFF2-40B4-BE49-F238E27FC236}">
                <a16:creationId xmlns:a16="http://schemas.microsoft.com/office/drawing/2014/main" id="{A26C47D2-CBFF-4734-BA38-53347D44861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Isosceles Triangle 640">
            <a:extLst>
              <a:ext uri="{FF2B5EF4-FFF2-40B4-BE49-F238E27FC236}">
                <a16:creationId xmlns:a16="http://schemas.microsoft.com/office/drawing/2014/main" id="{0C759D7F-EFCB-4B45-AC0D-E232A9F62AA4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Isosceles Triangle 641">
            <a:extLst>
              <a:ext uri="{FF2B5EF4-FFF2-40B4-BE49-F238E27FC236}">
                <a16:creationId xmlns:a16="http://schemas.microsoft.com/office/drawing/2014/main" id="{BDBC9D2B-D1D3-4730-91FB-834B79997B0E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Isosceles Triangle 642">
            <a:extLst>
              <a:ext uri="{FF2B5EF4-FFF2-40B4-BE49-F238E27FC236}">
                <a16:creationId xmlns:a16="http://schemas.microsoft.com/office/drawing/2014/main" id="{2F28C155-CE58-4028-92C2-C2925759FF7E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Isosceles Triangle 643">
            <a:extLst>
              <a:ext uri="{FF2B5EF4-FFF2-40B4-BE49-F238E27FC236}">
                <a16:creationId xmlns:a16="http://schemas.microsoft.com/office/drawing/2014/main" id="{45FB6495-A03E-4E64-954D-3B16BA5DECAF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Isosceles Triangle 644">
            <a:extLst>
              <a:ext uri="{FF2B5EF4-FFF2-40B4-BE49-F238E27FC236}">
                <a16:creationId xmlns:a16="http://schemas.microsoft.com/office/drawing/2014/main" id="{4CE7C354-FED2-4A5C-96FA-2F4CCCB8529F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Isosceles Triangle 645">
            <a:extLst>
              <a:ext uri="{FF2B5EF4-FFF2-40B4-BE49-F238E27FC236}">
                <a16:creationId xmlns:a16="http://schemas.microsoft.com/office/drawing/2014/main" id="{0020F6D6-8B51-4110-AB4D-2936AFED6F60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Isosceles Triangle 646">
            <a:extLst>
              <a:ext uri="{FF2B5EF4-FFF2-40B4-BE49-F238E27FC236}">
                <a16:creationId xmlns:a16="http://schemas.microsoft.com/office/drawing/2014/main" id="{55F76736-F185-4AA7-9530-300256578C06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Isosceles Triangle 647">
            <a:extLst>
              <a:ext uri="{FF2B5EF4-FFF2-40B4-BE49-F238E27FC236}">
                <a16:creationId xmlns:a16="http://schemas.microsoft.com/office/drawing/2014/main" id="{A21CBB22-57CE-4092-8EC8-8158CBA4C47F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Isosceles Triangle 648">
            <a:extLst>
              <a:ext uri="{FF2B5EF4-FFF2-40B4-BE49-F238E27FC236}">
                <a16:creationId xmlns:a16="http://schemas.microsoft.com/office/drawing/2014/main" id="{44649345-6DCD-48C6-84B6-D62EC552960A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Isosceles Triangle 649">
            <a:extLst>
              <a:ext uri="{FF2B5EF4-FFF2-40B4-BE49-F238E27FC236}">
                <a16:creationId xmlns:a16="http://schemas.microsoft.com/office/drawing/2014/main" id="{1DC9F1ED-D178-4689-B8ED-D20A9CDB0828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Isosceles Triangle 650">
            <a:extLst>
              <a:ext uri="{FF2B5EF4-FFF2-40B4-BE49-F238E27FC236}">
                <a16:creationId xmlns:a16="http://schemas.microsoft.com/office/drawing/2014/main" id="{F9BF0722-FB2A-4733-A517-6D46BAEF286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Isosceles Triangle 651">
            <a:extLst>
              <a:ext uri="{FF2B5EF4-FFF2-40B4-BE49-F238E27FC236}">
                <a16:creationId xmlns:a16="http://schemas.microsoft.com/office/drawing/2014/main" id="{A6744964-7FE2-4DF9-8077-CCE57BDE09A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Isosceles Triangle 652">
            <a:extLst>
              <a:ext uri="{FF2B5EF4-FFF2-40B4-BE49-F238E27FC236}">
                <a16:creationId xmlns:a16="http://schemas.microsoft.com/office/drawing/2014/main" id="{4AE0C432-875C-4CFC-9C96-DCE73F4A02A9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Isosceles Triangle 653">
            <a:extLst>
              <a:ext uri="{FF2B5EF4-FFF2-40B4-BE49-F238E27FC236}">
                <a16:creationId xmlns:a16="http://schemas.microsoft.com/office/drawing/2014/main" id="{2B31EB45-9727-453B-8FC5-31373B217BE4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Isosceles Triangle 654">
            <a:extLst>
              <a:ext uri="{FF2B5EF4-FFF2-40B4-BE49-F238E27FC236}">
                <a16:creationId xmlns:a16="http://schemas.microsoft.com/office/drawing/2014/main" id="{0DECF051-BDDD-43F7-9D2E-4DAD7E743091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Isosceles Triangle 655">
            <a:extLst>
              <a:ext uri="{FF2B5EF4-FFF2-40B4-BE49-F238E27FC236}">
                <a16:creationId xmlns:a16="http://schemas.microsoft.com/office/drawing/2014/main" id="{4937189C-6BA1-46D7-9D43-4EF3DDFC9633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Isosceles Triangle 656">
            <a:extLst>
              <a:ext uri="{FF2B5EF4-FFF2-40B4-BE49-F238E27FC236}">
                <a16:creationId xmlns:a16="http://schemas.microsoft.com/office/drawing/2014/main" id="{F19403A2-0609-4A61-8C11-ED49DFD1AECD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Isosceles Triangle 657">
            <a:extLst>
              <a:ext uri="{FF2B5EF4-FFF2-40B4-BE49-F238E27FC236}">
                <a16:creationId xmlns:a16="http://schemas.microsoft.com/office/drawing/2014/main" id="{F0A77D9F-F762-46AC-9A09-79D2F64C3870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Isosceles Triangle 658">
            <a:extLst>
              <a:ext uri="{FF2B5EF4-FFF2-40B4-BE49-F238E27FC236}">
                <a16:creationId xmlns:a16="http://schemas.microsoft.com/office/drawing/2014/main" id="{E4088C8E-F5DB-492D-9132-E1EC2B85DD3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Isosceles Triangle 659">
            <a:extLst>
              <a:ext uri="{FF2B5EF4-FFF2-40B4-BE49-F238E27FC236}">
                <a16:creationId xmlns:a16="http://schemas.microsoft.com/office/drawing/2014/main" id="{D99B35E5-E3A5-49BD-A4BB-8A49045AF32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Isosceles Triangle 660">
            <a:extLst>
              <a:ext uri="{FF2B5EF4-FFF2-40B4-BE49-F238E27FC236}">
                <a16:creationId xmlns:a16="http://schemas.microsoft.com/office/drawing/2014/main" id="{9D3F1A32-61BE-4E2E-BB97-B1C60282B50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Isosceles Triangle 661">
            <a:extLst>
              <a:ext uri="{FF2B5EF4-FFF2-40B4-BE49-F238E27FC236}">
                <a16:creationId xmlns:a16="http://schemas.microsoft.com/office/drawing/2014/main" id="{19098B07-FB50-4D64-A76A-4D8170BDB76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Isosceles Triangle 662">
            <a:extLst>
              <a:ext uri="{FF2B5EF4-FFF2-40B4-BE49-F238E27FC236}">
                <a16:creationId xmlns:a16="http://schemas.microsoft.com/office/drawing/2014/main" id="{DD1BB457-356D-4CE6-ACCE-4D0D03820C86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Isosceles Triangle 663">
            <a:extLst>
              <a:ext uri="{FF2B5EF4-FFF2-40B4-BE49-F238E27FC236}">
                <a16:creationId xmlns:a16="http://schemas.microsoft.com/office/drawing/2014/main" id="{1909E84C-A12C-4B81-B6F1-E2B95D5C8A0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Isosceles Triangle 664">
            <a:extLst>
              <a:ext uri="{FF2B5EF4-FFF2-40B4-BE49-F238E27FC236}">
                <a16:creationId xmlns:a16="http://schemas.microsoft.com/office/drawing/2014/main" id="{AE5D050F-6EAB-49E7-BDFD-887BF6B88EB2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Isosceles Triangle 665">
            <a:extLst>
              <a:ext uri="{FF2B5EF4-FFF2-40B4-BE49-F238E27FC236}">
                <a16:creationId xmlns:a16="http://schemas.microsoft.com/office/drawing/2014/main" id="{BA250601-AB7E-478D-AC78-125FB69D50B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Isosceles Triangle 666">
            <a:extLst>
              <a:ext uri="{FF2B5EF4-FFF2-40B4-BE49-F238E27FC236}">
                <a16:creationId xmlns:a16="http://schemas.microsoft.com/office/drawing/2014/main" id="{515C71FA-FC8D-467B-A179-D15808A31C52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46DE012E-AA79-465C-81C4-D30C747A1535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Isosceles Triangle 668">
            <a:extLst>
              <a:ext uri="{FF2B5EF4-FFF2-40B4-BE49-F238E27FC236}">
                <a16:creationId xmlns:a16="http://schemas.microsoft.com/office/drawing/2014/main" id="{225DE0B9-3312-48BB-AFE5-9AF804562F68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264D816B-E365-44ED-9DBB-734605B8121A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A75506F6-9A2F-45A8-A5EF-EA144C00E6F6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37A668A2-C2F6-47F8-8488-702947175593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841D6D1D-5482-4CEC-97C9-AD93FA0FD0EC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85B908F8-8E69-47A6-A6A8-BA40CE3AA79B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7F5612F0-B1DB-423B-A97C-46D46325B70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66DA7F5D-B1F1-4D0C-A397-5A3C8C32D0AB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9466E76B-F83D-424A-8FC5-6F537DC967B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BC77F7E4-874C-4471-90CA-A0DB80AEC61A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947AACA0-D5A3-49E6-9D27-7290C8735EF6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6C14950B-E7F3-48AD-91A9-88B8D7192BB4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6AA01A01-13BE-447C-B882-1B64A60F236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7F1A44F6-553E-4123-BFD5-16DE1AE8DB61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D794E6BD-C762-4CBA-BA41-8E00C932EDC3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C4060811-8862-41B3-BB5B-BC48B2D3AD68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A6D43882-0B70-4235-972B-877875C038D0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B56115E8-EEEB-43E4-8000-50E01FABB052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823CC850-5FDC-46FA-AC74-2FB684CD95DB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BC4F91C1-4958-464A-8F3C-070864848D63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60880567-D60A-4122-8007-43B1D258D885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C25FE41A-FEF1-4860-B3B6-09731C7485F0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E2D224E3-98A0-4AC4-97CE-275EAC023E89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E4F85652-2F9A-41F1-B587-5D3FE2898870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Isosceles Triangle 692">
            <a:extLst>
              <a:ext uri="{FF2B5EF4-FFF2-40B4-BE49-F238E27FC236}">
                <a16:creationId xmlns:a16="http://schemas.microsoft.com/office/drawing/2014/main" id="{52056095-A347-49C9-904C-97A340C307C7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Isosceles Triangle 693">
            <a:extLst>
              <a:ext uri="{FF2B5EF4-FFF2-40B4-BE49-F238E27FC236}">
                <a16:creationId xmlns:a16="http://schemas.microsoft.com/office/drawing/2014/main" id="{F6E028D7-C88A-477E-B01F-9FF7899818C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Isosceles Triangle 694">
            <a:extLst>
              <a:ext uri="{FF2B5EF4-FFF2-40B4-BE49-F238E27FC236}">
                <a16:creationId xmlns:a16="http://schemas.microsoft.com/office/drawing/2014/main" id="{0EB08896-C936-45F7-A3BE-6BF5177E182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Isosceles Triangle 695">
            <a:extLst>
              <a:ext uri="{FF2B5EF4-FFF2-40B4-BE49-F238E27FC236}">
                <a16:creationId xmlns:a16="http://schemas.microsoft.com/office/drawing/2014/main" id="{6ABEA3AE-F4B8-46B2-AA9D-1EE502A8B2CB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F47FD62F-EC73-4BB6-B67A-F685411C2D2D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Isosceles Triangle 697">
            <a:extLst>
              <a:ext uri="{FF2B5EF4-FFF2-40B4-BE49-F238E27FC236}">
                <a16:creationId xmlns:a16="http://schemas.microsoft.com/office/drawing/2014/main" id="{4214520A-BD3B-4A13-B7BD-67678AAD0EA6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Isosceles Triangle 698">
            <a:extLst>
              <a:ext uri="{FF2B5EF4-FFF2-40B4-BE49-F238E27FC236}">
                <a16:creationId xmlns:a16="http://schemas.microsoft.com/office/drawing/2014/main" id="{AA0B6561-D758-40C6-B201-D0910771C316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Isosceles Triangle 699">
            <a:extLst>
              <a:ext uri="{FF2B5EF4-FFF2-40B4-BE49-F238E27FC236}">
                <a16:creationId xmlns:a16="http://schemas.microsoft.com/office/drawing/2014/main" id="{A29FA572-738C-4C6D-9401-F6842866DAF1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Isosceles Triangle 700">
            <a:extLst>
              <a:ext uri="{FF2B5EF4-FFF2-40B4-BE49-F238E27FC236}">
                <a16:creationId xmlns:a16="http://schemas.microsoft.com/office/drawing/2014/main" id="{6483DBC4-2EAB-46EC-AE94-6E4474A4D98D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Isosceles Triangle 701">
            <a:extLst>
              <a:ext uri="{FF2B5EF4-FFF2-40B4-BE49-F238E27FC236}">
                <a16:creationId xmlns:a16="http://schemas.microsoft.com/office/drawing/2014/main" id="{5C59CC21-1C1E-4AA0-8356-36258F6D8C21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Isosceles Triangle 702">
            <a:extLst>
              <a:ext uri="{FF2B5EF4-FFF2-40B4-BE49-F238E27FC236}">
                <a16:creationId xmlns:a16="http://schemas.microsoft.com/office/drawing/2014/main" id="{579F6620-4262-4A65-849C-68DEAAF3EAA7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Isosceles Triangle 703">
            <a:extLst>
              <a:ext uri="{FF2B5EF4-FFF2-40B4-BE49-F238E27FC236}">
                <a16:creationId xmlns:a16="http://schemas.microsoft.com/office/drawing/2014/main" id="{9446C4F4-C898-4DDB-8902-E7E687ECE36B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Isosceles Triangle 704">
            <a:extLst>
              <a:ext uri="{FF2B5EF4-FFF2-40B4-BE49-F238E27FC236}">
                <a16:creationId xmlns:a16="http://schemas.microsoft.com/office/drawing/2014/main" id="{4A3D02D2-06BB-4FA8-B79F-CC834DADFB53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Isosceles Triangle 705">
            <a:extLst>
              <a:ext uri="{FF2B5EF4-FFF2-40B4-BE49-F238E27FC236}">
                <a16:creationId xmlns:a16="http://schemas.microsoft.com/office/drawing/2014/main" id="{324C1199-D594-4742-9E0A-4FD2EAE76B8B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Isosceles Triangle 706">
            <a:extLst>
              <a:ext uri="{FF2B5EF4-FFF2-40B4-BE49-F238E27FC236}">
                <a16:creationId xmlns:a16="http://schemas.microsoft.com/office/drawing/2014/main" id="{87A92F6C-4D14-4CF3-BE71-627950BD9F0F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Isosceles Triangle 707">
            <a:extLst>
              <a:ext uri="{FF2B5EF4-FFF2-40B4-BE49-F238E27FC236}">
                <a16:creationId xmlns:a16="http://schemas.microsoft.com/office/drawing/2014/main" id="{69A5468E-A518-40BE-9535-B9C26BB79E51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Isosceles Triangle 708">
            <a:extLst>
              <a:ext uri="{FF2B5EF4-FFF2-40B4-BE49-F238E27FC236}">
                <a16:creationId xmlns:a16="http://schemas.microsoft.com/office/drawing/2014/main" id="{E306EF29-93F2-418F-B9AD-BDF13D096F0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Isosceles Triangle 709">
            <a:extLst>
              <a:ext uri="{FF2B5EF4-FFF2-40B4-BE49-F238E27FC236}">
                <a16:creationId xmlns:a16="http://schemas.microsoft.com/office/drawing/2014/main" id="{4151E1B9-7379-49B1-A61A-19DE25E706E3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Isosceles Triangle 710">
            <a:extLst>
              <a:ext uri="{FF2B5EF4-FFF2-40B4-BE49-F238E27FC236}">
                <a16:creationId xmlns:a16="http://schemas.microsoft.com/office/drawing/2014/main" id="{2198F091-16B3-4C96-8ABA-28232A656195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Isosceles Triangle 711">
            <a:extLst>
              <a:ext uri="{FF2B5EF4-FFF2-40B4-BE49-F238E27FC236}">
                <a16:creationId xmlns:a16="http://schemas.microsoft.com/office/drawing/2014/main" id="{24F6C1D3-D0F4-4C44-9EB4-295C94642D9D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F0D194-F1C7-4B66-95DB-A1A94B816DA5}"/>
              </a:ext>
            </a:extLst>
          </p:cNvPr>
          <p:cNvGrpSpPr/>
          <p:nvPr/>
        </p:nvGrpSpPr>
        <p:grpSpPr>
          <a:xfrm>
            <a:off x="5907837" y="5876068"/>
            <a:ext cx="6006766" cy="675228"/>
            <a:chOff x="4032985" y="2517990"/>
            <a:chExt cx="6006766" cy="885616"/>
          </a:xfrm>
        </p:grpSpPr>
        <p:sp>
          <p:nvSpPr>
            <p:cNvPr id="3" name="Rectangle: Single Corner Rounded 2">
              <a:extLst>
                <a:ext uri="{FF2B5EF4-FFF2-40B4-BE49-F238E27FC236}">
                  <a16:creationId xmlns:a16="http://schemas.microsoft.com/office/drawing/2014/main" id="{CD23AE7F-6963-43EB-8198-E06688294232}"/>
                </a:ext>
              </a:extLst>
            </p:cNvPr>
            <p:cNvSpPr/>
            <p:nvPr/>
          </p:nvSpPr>
          <p:spPr>
            <a:xfrm>
              <a:off x="4032985" y="2517990"/>
              <a:ext cx="6006766" cy="885616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4F03BB6-FF37-482E-A1AA-2FDC3E2937DC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B1EF68A-E3AA-4EC4-B1F8-85479B0259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4E449609-D4D5-445A-AB7C-CF79495207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50A4B7F-00D2-46FD-83AD-064BB58B8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592F4DB0-627C-475C-9F20-36A842565F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66ED503-A67B-48C8-8A36-DF8701B43A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A539890-2307-4F09-83DD-82D3C5B4AC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44A4D24-64EF-41EF-B581-6857C8423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DFD16BE-B962-4772-A521-10DB4625BF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88E09FA-2D3F-403D-80E2-9BC796BDA2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09B969A3-E59D-46AE-BF42-69770B6DD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D5F81EE-B731-4435-BB8B-CEE5FA374E97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B7965513-8B0F-4628-89CD-220D4BD7CB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1AC75966-2D8F-443A-973D-D5AD7E01BB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C17B01F-DD7B-4C48-A72E-21008E9E6B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CE592D8-F8EC-4B55-B2E9-E5A3B3FD58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769D0940-FF1E-433C-9131-138D790714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2DB66388-0CC7-4DDC-BB3C-1C9EED6514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E50DE0EA-725D-4720-A695-1FD61F8F32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13FAB73D-A3CD-40ED-9D0A-D579D06BE3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FC80E9B-62EE-489A-A67A-D8119C3D48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DAA77C94-2A57-4C69-8C9F-4973FF6C1A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CCFB2C-23DB-4B94-A30C-635CB394955D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5F70E1-A480-4907-829B-03931BD837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603A491-50D2-4C96-9812-134962A586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5C3CBAC-D1E4-49E2-B692-75DF968A5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B002309-1D20-4AE6-8915-BE843E0E80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7C74910-70EB-48DC-B0A7-5CDAF64AB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597C8E2-27D3-456A-B3F0-11CBB4F997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C0754A-95EC-4D77-A809-961DE62420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E5ADA6B-8EAF-484B-BFC8-8B7A4B8EF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292CDE39-7081-4C9D-95E5-5ACD247C43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B061B8F-4C6F-45EB-988D-94E723A18E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40F6F5-A508-4BEF-BCEE-852A27E05739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71C4C1D-36B5-4F44-BFB4-807741EF6D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923FD87-9012-4A17-83CF-015D15190D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C95D19A-255A-4EF1-82C5-712130F70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98BEF53-3A62-494E-AAEE-55F51588DE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232579D-1DB6-475C-A67E-62011CA683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76CA9AA8-1D60-4F43-A093-DD94ACE66C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5E95D2A-4C5F-473D-BEC6-776F6462D6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43F5E40C-35FC-4975-9DA8-CE649BF86A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74561DA7-228A-4287-9D42-EF6D4AD1C3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83932D9-4B22-46D8-8669-3A76EA71A1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6D3790E-3052-489F-B4FA-1CC4B701DD69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912F942-9140-4FFB-852B-2ADA4018C7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BC9323C-950B-4DD1-90BA-E545CD0209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7FAE9C5-88DC-4096-8DD2-08F2145ADD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E19BCBBF-91F3-4A43-A96A-51344EB17E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A8A75FF-A171-46CB-B951-42B66CB2BC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1FD6E41-92A0-4B02-83C3-DBB38DFA3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ED91226-50E5-4C6C-A883-7DB92DC4E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E65C204-0C6A-494E-B994-3E59413135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38C4605-55DC-4274-BD25-65013B978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E1FD8A9-E480-4B14-BA80-94F0449FAF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045C7DE-75E8-458D-AAEB-4CFF2476C73F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FC71BF3-BF26-41CD-8C5B-99ACB97534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CDD1F47-34BB-4668-9A22-7ED73A431A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B801B2E-4611-4857-B90E-B249797C62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01EFCBB-3C4E-4CEA-9DF9-E8483AB82E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0F5C912-1297-49FD-876C-CDA388DA47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45387774-4EEA-49E2-9A99-A03308B56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2526091-16BF-423D-A231-226C3D5D4F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B7077DF-B78B-4EDF-8535-9B0C093D5D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ABBEB38-0F7C-4324-859D-5615855D5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C7F6C84-72FF-416B-AF34-2D8673CBDA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FAD4C97-1D52-4476-A302-BBCC7F824EF2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FE0BEBB-09AA-45A4-8C1F-C6587D0FB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9C4512F-9D0B-4FA7-AA71-0F5C3E008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89E83BD-D3AE-4C4A-874D-8A6D200A5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FA052B9-A10D-44C4-BE75-DD4B14211B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5DE683D-58D4-4403-B276-DC01C96BD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CABFBFC-2D30-4563-9369-98430C35E5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0FF90BC-0C9C-4324-94F9-FEA6EAB329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D96FD2B-EC1F-4673-9332-72A65D4E43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1D257A4-2F93-4163-97D0-4472C2DE8B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31829EF-1E65-49DB-B283-9EA1D06A4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2D8F0DE-3D1F-4F6E-848A-A3CCD894BF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EF5A007-77C3-4982-A2DE-2AC295BFCD40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ABAE28-308C-4B02-9251-60A4E7F8B952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BC9474-B19E-44F3-865D-CF3E4D548718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CB5A2D-C9AE-4636-9BCE-D0CA992E4A2A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3EBCD5-BF70-4440-9208-3C084F68B475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15F4B0A-7551-4BDC-A204-54D2A325921F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011E70-1923-4D84-AF49-6F61505E3B6C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8EFAA5-FF4F-4ACA-9837-FBB9BD7A0F27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7A4D597-EDEB-445E-9479-1A26E9E42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6C82E2D-2781-424F-96EE-FC3F76094D20}"/>
              </a:ext>
            </a:extLst>
          </p:cNvPr>
          <p:cNvGrpSpPr/>
          <p:nvPr/>
        </p:nvGrpSpPr>
        <p:grpSpPr>
          <a:xfrm rot="7038416">
            <a:off x="4212224" y="3377239"/>
            <a:ext cx="4941147" cy="672515"/>
            <a:chOff x="4032985" y="2517985"/>
            <a:chExt cx="6006766" cy="885615"/>
          </a:xfrm>
        </p:grpSpPr>
        <p:sp>
          <p:nvSpPr>
            <p:cNvPr id="92" name="Rectangle: Single Corner Rounded 91">
              <a:extLst>
                <a:ext uri="{FF2B5EF4-FFF2-40B4-BE49-F238E27FC236}">
                  <a16:creationId xmlns:a16="http://schemas.microsoft.com/office/drawing/2014/main" id="{A9132A70-EB77-46C2-A73F-0E052A722C73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2FF0514-D343-4A04-8CE7-F8AB0E23691E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85A2B9EE-97B4-4417-B9CE-A6877935B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9922C3B8-7A3A-4288-A43C-53F828D40E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60B08B21-F592-4AFC-AF0C-FA7B5C8F16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B97955B6-66A3-4655-B9CF-A22AF60363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931E2F34-9938-41F8-9898-CDA9B09602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8BB91D89-64C2-4F8B-A2FD-916885B76E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2CEBA503-BEBC-4DFC-9C5D-1A0C7E74DD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BACE785A-3B87-4ADE-9296-153600D1E9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A160F28C-28F8-4C8F-B1FA-9AD635DDCD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0BF7BE14-3616-48DE-9B49-C1E8AEB49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3F9DEAE-F6DB-4B2F-8162-CE33E136C46B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5FCF9F73-0BE4-40B4-A0F4-CDDACDC97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4574EA2D-3B43-444D-82F1-199C4D82AD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E829FAA8-F214-48B8-BF6A-90319C04F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EB8D1F91-CBBE-4532-851A-3924F4616C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960780DB-5ACC-4B27-AB3D-954CADFCE6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8B1511BD-3A9E-4107-8694-660BA9946C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E6CB773C-40C5-4733-8C9F-5F89B5F59C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A161EE25-A89D-4E30-9D15-32A508DA2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E74429CC-2155-45EA-A03E-4E2E966AA1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F745937A-C6E7-44D4-BBE6-E7111755C8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ECB92FD-309E-40B5-ABCB-71846A2A39DB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E21617D3-BC4F-4BEA-B378-639DC38774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149E5B57-8A0B-46CD-B051-3606B1045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CC4E342B-6432-48A2-AA89-C07BB3C57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B6C8C7E1-CA52-4E83-9529-1DBC551DEA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586B1955-811B-441A-B6EB-DDF79FEBCD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3377DF44-E846-4D53-928F-7242409E77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691D8358-DBD1-4926-BB74-568950525B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99CE817E-6A11-48C5-B824-5E5C208F25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F95EECD5-A4B4-432D-B07F-2E24C8D50B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77212271-F7A8-4CC6-A0EC-BD12A35F0A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96459D3-6750-4418-9ECE-1EC354124A55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535AF6E-CE8C-4235-83A0-09758916E1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108E870F-6D28-4ED7-9D51-C618D3E5A1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38DEAE26-AF53-4F1C-89BF-10B5DD99D2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3BC3A269-01D4-45A4-A975-F060D5872A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F548DFC1-2666-4807-B245-AC370AEE4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C1DEBCF-FC0D-4A5E-9146-3377E678B3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BEEDE969-EE51-4C0E-AC50-DF8D740A4C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E9F019F8-629E-4BF0-B038-BB65E7BE4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7FE0D52F-36E3-4F20-A299-385C3F566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E368738-8143-499C-9005-A7A824B039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42D88C39-787C-4A4E-9167-7610311055B0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F97181F-9D96-46F7-873C-F98C19F6F4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7FEE86D3-D72E-4178-8E04-AAC7919B7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9DE26E4F-8E06-4216-9284-732B57F4F2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D7085CFF-09DE-4F38-92C9-9771FDE2CF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5FDEC58F-E71B-4EDE-83E5-C3F04D64FF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98422999-762D-4EB9-AA0A-0EC958813C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21CA6B93-FB87-411C-BE6B-F9EFB2E62E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954CB19-5662-4882-94D0-121431B50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98B84987-DBD6-4DF0-B237-7EC31A2436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06F2A189-8793-4913-9AD9-1C1A8C036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457D539-52A2-41E3-BFA5-F568BA5AB7BF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7C485CDD-EA5E-4E48-9AA2-6232653770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4E08B754-03F1-44AC-A1B9-9B610BD08F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4129FC95-63EE-4402-B649-BC2BD4DAA4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22D41E17-A817-4CA2-AD51-143A07D794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F3A6A47F-18DC-4F9C-87BA-95A59DC53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5D4F4142-1152-4BB7-8FEB-E34D351ED9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717FB6F1-AB2F-462F-876A-AE621FF551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9C700BA6-F1ED-47E1-B228-8829FD2ADA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965EEB36-0FD4-423C-9994-AA4153DB3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5BB5E388-2530-4CCF-A192-C21233F0E5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47E451C-3526-42D1-9238-1DB3755B51E9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721239AA-5A63-41DF-8D33-A42901C89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027CD86F-355C-4C80-94F3-199D5D51D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463E5D19-9026-4A8F-BBFC-A5FA2F92B1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FB181A4-E86E-419E-93D3-B407E66687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760F1184-11DE-45B2-999C-729646616D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84D50E-18F7-42C9-88BE-11348A0CC7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28286D20-08C7-4558-AC28-23F1D71F54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7DD7DC4B-3784-4CA7-B662-3B2535955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2D920CC2-404B-4FD2-BF84-99210B1CE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2A09B6F6-162E-45E4-A2A0-AFDDCBB5D7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5522B431-2F42-4A59-A13A-061A9D0717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E57D1C8-D4BB-494B-88CE-E055A08CF18B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E74FACF-F9AA-4CE0-8752-6487257FEC3F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30BFB5C-CDED-4904-83AA-C75F7ABD019F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67A39B6-9543-454E-B987-86AACB018458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F48302D-C29A-4E57-8689-F7D4ED19BE39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AE2C959-158D-4671-975F-0B5D6FF14CCB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61C2F8D-E998-4151-9ABB-4B0653CB11D2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24C42C0-3DDB-449F-B056-3A29BBB4A229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FD944A26-FA2D-4403-9201-4A1EA66FA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20F566E-BF4D-4345-8699-52733B913280}"/>
              </a:ext>
            </a:extLst>
          </p:cNvPr>
          <p:cNvGrpSpPr/>
          <p:nvPr/>
        </p:nvGrpSpPr>
        <p:grpSpPr>
          <a:xfrm rot="12949465">
            <a:off x="5798627" y="4163154"/>
            <a:ext cx="4823460" cy="617072"/>
            <a:chOff x="4032985" y="2517985"/>
            <a:chExt cx="6006766" cy="885615"/>
          </a:xfrm>
        </p:grpSpPr>
        <p:sp>
          <p:nvSpPr>
            <p:cNvPr id="181" name="Rectangle: Single Corner Rounded 180">
              <a:extLst>
                <a:ext uri="{FF2B5EF4-FFF2-40B4-BE49-F238E27FC236}">
                  <a16:creationId xmlns:a16="http://schemas.microsoft.com/office/drawing/2014/main" id="{88735CA5-4CAB-4257-BBE2-49B4C9C26A7F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FDA78A8-E152-437D-AE50-D952E0A4F220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024AE128-0F9D-46E6-BA50-F91978B8C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D7846721-09B1-4172-A385-0F31EA2BF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6327B607-345F-4086-AEA4-29D01C02D8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9EB562E1-B192-4D20-8E6C-8DD7441168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C768BDC-A3A6-48E9-9AC6-18B1A4C9D1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5FB46617-03A6-486C-9165-90906D74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75C138C8-0E5F-46DE-AA93-48428CEF98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4BD4B32C-344F-4045-9DD2-54941C12E0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DB7898E2-A7C7-4298-84D8-E5D21E03F4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B92CC186-E586-4E67-B570-0D60DC33BC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AB38F007-7C2A-487D-BE4B-3E29B7BCFD35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15AEF38-865F-4B47-B036-1CCE81187A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AE5CD7F1-FE99-408A-9CAD-255F51C011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0B7B59E-6803-4178-A2C9-1A658747F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843BDD2B-EC45-4A5D-A7BF-7F53058952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397A0D85-3B77-4670-9663-32C444C372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F532572B-20E9-4ADE-8356-63AB286BE3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860411B5-2826-4C7D-B033-F17B15670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2C86E458-F02E-4762-A18A-101CA3CDC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AF85766E-B687-4ECD-A30B-3CE52BBBB3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B6455845-704F-4CBE-BF74-3691A549C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148196FC-275C-4362-924C-BD4C9A6891C6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A9D4D80F-04F6-4D7B-B26C-F7E8B56C14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6D507F36-1AE0-414E-85E2-66E33DAC28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90CC751A-BB42-497E-96CC-1CE3D75154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A20EE4AA-B310-4222-84E8-DA35ECA275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EF52178-0421-4329-A20A-4EE2C56777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30AD6002-AA76-4D61-B576-B1C75F260D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D289C85E-7042-457D-8D10-9ABF7510A3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A2A4EB29-EA85-4CA4-8C8E-AE6E22182C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2056D40B-C2CF-409E-A98E-87BBDB1A00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CBD1D768-CC0D-4071-9750-C215B4A1D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13C51CE-0ECB-4581-B46E-E87EF0A3AF8D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E9086570-4BD9-4582-8761-7C4DA1AC59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399ACC33-4CB6-4D09-BF8E-0950EC674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81ADC656-C791-4E70-8BFC-6D8ADEC322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3289F1A1-116F-437A-9357-846D03B7B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F56C716D-61AE-48B6-9A20-691D5856D9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3509BE9-9460-450F-B998-C766379ACF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D13AD6DB-C472-42AB-AC6B-AD4E4FD6FD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DDF3B80C-6656-4D5C-B51C-C2302D6780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ADA9879-B09C-4EAF-AF17-79907EDDA7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672B4013-8667-4129-80DA-0A07AC8D5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88711C8D-DEE6-4E5C-AA04-56A24CA07A58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0B10CD0A-02B3-4D3C-A71B-76AC98A282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522D2577-0BFA-4C08-85A6-B1F650C4F6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A065564A-CD58-465D-9E28-166F1A7067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E94FBBC8-AF9E-47D6-88E6-A7A49635C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2EA5215E-0677-4943-9C8D-1EE15033D3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03957A93-7F45-45FE-850D-4770E8860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321CE024-635D-4543-81D4-A925458F26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9908899B-2394-47F4-9585-DC09BDD31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2E8B43D7-ADBE-4955-A593-BA112274D6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569670D2-E8FE-4D49-B294-C975659927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3BC2E719-30C2-42C0-96CF-19AAE08698AC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465E5CAE-CFF9-4ED1-86D7-5D72CBE987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EEB48CD9-7FB8-4BA2-AFC6-BB82EDB5AB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B3F10A3-2E15-49AC-B430-C0790817E5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AAD9A11D-5B76-4A7F-9982-8C6DF64809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189BB83-A49C-40AD-82CA-E321E4A32D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99664308-A6F0-4859-9AEB-3C85A7193D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1BC6AFE6-4905-404E-A290-B88CEFFC9F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D35D604A-784C-459F-A50E-F2DF53DEFF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1B3C8792-1162-409A-A837-80685E12A4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44D63744-89CF-411F-BC1D-7B073B3FAF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55339093-126C-49D1-80F1-7ECD5132314F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F51557C7-24CF-4728-90A2-ED07EC17B8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B696477-0676-49E9-8A0E-E73207958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318A3ADC-EC3E-4CC5-BCA3-66D25AF9E9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22BB37C0-6AD8-4EF6-9819-9656656247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D49219BA-68A4-4818-A267-1C78EBDE01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D096421-071C-49E8-A4AE-63756E4BEB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ECFF39F7-1570-4400-9640-A4310BE86D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EE767B98-A88C-4534-B7DC-FE0BFD833B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B8A344B3-AE23-41D2-AC13-DB776C320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27F55BDE-378C-488A-8340-28A5B2071A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130682EE-877A-4424-A288-ED2C5172B9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C538F87-68EF-403D-B155-2DE24CE0512F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BBACC62-0DC7-44F9-9323-B1EDC7B87CF9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E8F652CD-02A9-4CFE-9034-C2619A21DEFC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9A38BDAD-5EFC-4AB9-A942-D65108A3F975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6287386B-8925-4BA1-939D-6E55B94A272D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ED19501-1DFA-4FF2-916D-842F3C471BE9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6FCF10DF-8A3C-4736-AA20-B4C89DF2EC99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1F27D98-80D2-493F-BE94-AB424F4B16FA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066A1235-07CB-4181-9C13-F92B2463E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sp>
        <p:nvSpPr>
          <p:cNvPr id="269" name="Arc 268">
            <a:extLst>
              <a:ext uri="{FF2B5EF4-FFF2-40B4-BE49-F238E27FC236}">
                <a16:creationId xmlns:a16="http://schemas.microsoft.com/office/drawing/2014/main" id="{14552979-3FBD-4578-B7B2-B7314A2BDE80}"/>
              </a:ext>
            </a:extLst>
          </p:cNvPr>
          <p:cNvSpPr/>
          <p:nvPr/>
        </p:nvSpPr>
        <p:spPr>
          <a:xfrm>
            <a:off x="9376928" y="4712327"/>
            <a:ext cx="2240280" cy="2240280"/>
          </a:xfrm>
          <a:prstGeom prst="arc">
            <a:avLst>
              <a:gd name="adj1" fmla="val 13724380"/>
              <a:gd name="adj2" fmla="val 150317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Arc 269">
            <a:extLst>
              <a:ext uri="{FF2B5EF4-FFF2-40B4-BE49-F238E27FC236}">
                <a16:creationId xmlns:a16="http://schemas.microsoft.com/office/drawing/2014/main" id="{69242AF5-DE1A-44D5-8B21-4476125E4388}"/>
              </a:ext>
            </a:extLst>
          </p:cNvPr>
          <p:cNvSpPr/>
          <p:nvPr/>
        </p:nvSpPr>
        <p:spPr>
          <a:xfrm>
            <a:off x="8314308" y="4737566"/>
            <a:ext cx="2194560" cy="2194560"/>
          </a:xfrm>
          <a:prstGeom prst="arc">
            <a:avLst>
              <a:gd name="adj1" fmla="val 17145957"/>
              <a:gd name="adj2" fmla="val 5203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5571C602-2730-4740-836A-5C6E0A1A91DE}"/>
              </a:ext>
            </a:extLst>
          </p:cNvPr>
          <p:cNvCxnSpPr>
            <a:cxnSpLocks/>
          </p:cNvCxnSpPr>
          <p:nvPr/>
        </p:nvCxnSpPr>
        <p:spPr>
          <a:xfrm flipV="1">
            <a:off x="9421711" y="2882071"/>
            <a:ext cx="1543469" cy="2967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Arc 271">
            <a:extLst>
              <a:ext uri="{FF2B5EF4-FFF2-40B4-BE49-F238E27FC236}">
                <a16:creationId xmlns:a16="http://schemas.microsoft.com/office/drawing/2014/main" id="{9CDDBD52-7BB1-41D3-B576-6ECE58814F6C}"/>
              </a:ext>
            </a:extLst>
          </p:cNvPr>
          <p:cNvSpPr/>
          <p:nvPr/>
        </p:nvSpPr>
        <p:spPr>
          <a:xfrm>
            <a:off x="8640758" y="3754758"/>
            <a:ext cx="2468880" cy="2468880"/>
          </a:xfrm>
          <a:prstGeom prst="arc">
            <a:avLst>
              <a:gd name="adj1" fmla="val 9473480"/>
              <a:gd name="adj2" fmla="val 109268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Arc 272">
            <a:extLst>
              <a:ext uri="{FF2B5EF4-FFF2-40B4-BE49-F238E27FC236}">
                <a16:creationId xmlns:a16="http://schemas.microsoft.com/office/drawing/2014/main" id="{C19D1A62-62F9-477D-924F-848084FC4A98}"/>
              </a:ext>
            </a:extLst>
          </p:cNvPr>
          <p:cNvSpPr/>
          <p:nvPr/>
        </p:nvSpPr>
        <p:spPr>
          <a:xfrm>
            <a:off x="8430181" y="4874817"/>
            <a:ext cx="2011680" cy="2011680"/>
          </a:xfrm>
          <a:prstGeom prst="arc">
            <a:avLst>
              <a:gd name="adj1" fmla="val 12022220"/>
              <a:gd name="adj2" fmla="val 183757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F365A6F1-AF74-4D7A-B08C-28BFCECD7E18}"/>
              </a:ext>
            </a:extLst>
          </p:cNvPr>
          <p:cNvGrpSpPr/>
          <p:nvPr/>
        </p:nvGrpSpPr>
        <p:grpSpPr>
          <a:xfrm rot="18479995">
            <a:off x="6261038" y="2673008"/>
            <a:ext cx="6309360" cy="6309360"/>
            <a:chOff x="3352800" y="685801"/>
            <a:chExt cx="5486400" cy="5486400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BFFB54AC-EA8B-4347-BEFD-56CAC13CA5F4}"/>
                </a:ext>
              </a:extLst>
            </p:cNvPr>
            <p:cNvSpPr/>
            <p:nvPr/>
          </p:nvSpPr>
          <p:spPr>
            <a:xfrm rot="10800000" flipV="1">
              <a:off x="3352800" y="685801"/>
              <a:ext cx="5486400" cy="5486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7FD095FA-FDCF-45D7-9253-6FD873DB97DF}"/>
                </a:ext>
              </a:extLst>
            </p:cNvPr>
            <p:cNvGrpSpPr/>
            <p:nvPr/>
          </p:nvGrpSpPr>
          <p:grpSpPr>
            <a:xfrm>
              <a:off x="6094799" y="906926"/>
              <a:ext cx="1077199" cy="2551274"/>
              <a:chOff x="2924879" y="1821326"/>
              <a:chExt cx="1077199" cy="2551274"/>
            </a:xfrm>
          </p:grpSpPr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41E0C2B4-1604-48C4-A6BA-A0114A9F1C66}"/>
                  </a:ext>
                </a:extLst>
              </p:cNvPr>
              <p:cNvGrpSpPr/>
              <p:nvPr/>
            </p:nvGrpSpPr>
            <p:grpSpPr>
              <a:xfrm rot="10800000" flipV="1">
                <a:off x="2924879" y="2088257"/>
                <a:ext cx="296088" cy="2284343"/>
                <a:chOff x="4792372" y="1644255"/>
                <a:chExt cx="487691" cy="3823273"/>
              </a:xfrm>
            </p:grpSpPr>
            <p:sp>
              <p:nvSpPr>
                <p:cNvPr id="295" name="Isosceles Triangle 294">
                  <a:extLst>
                    <a:ext uri="{FF2B5EF4-FFF2-40B4-BE49-F238E27FC236}">
                      <a16:creationId xmlns:a16="http://schemas.microsoft.com/office/drawing/2014/main" id="{58BAC716-AC37-4551-93F5-EB52545C5D03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grpSp>
              <p:nvGrpSpPr>
                <p:cNvPr id="296" name="Group 295">
                  <a:extLst>
                    <a:ext uri="{FF2B5EF4-FFF2-40B4-BE49-F238E27FC236}">
                      <a16:creationId xmlns:a16="http://schemas.microsoft.com/office/drawing/2014/main" id="{9849DC69-E66B-4E4D-8453-156E03C3C382}"/>
                    </a:ext>
                  </a:extLst>
                </p:cNvPr>
                <p:cNvGrpSpPr/>
                <p:nvPr/>
              </p:nvGrpSpPr>
              <p:grpSpPr>
                <a:xfrm>
                  <a:off x="4792372" y="1644255"/>
                  <a:ext cx="247745" cy="3511077"/>
                  <a:chOff x="4789593" y="1644255"/>
                  <a:chExt cx="193285" cy="3511077"/>
                </a:xfrm>
              </p:grpSpPr>
              <p:sp>
                <p:nvSpPr>
                  <p:cNvPr id="297" name="Rectangle: Single Corner Rounded 17">
                    <a:extLst>
                      <a:ext uri="{FF2B5EF4-FFF2-40B4-BE49-F238E27FC236}">
                        <a16:creationId xmlns:a16="http://schemas.microsoft.com/office/drawing/2014/main" id="{422E7C65-E1FA-4140-BB9F-7D642AD7F34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92486" y="1644255"/>
                    <a:ext cx="190392" cy="3511077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98" name="Rectangle: Single Corner Rounded 17">
                    <a:extLst>
                      <a:ext uri="{FF2B5EF4-FFF2-40B4-BE49-F238E27FC236}">
                        <a16:creationId xmlns:a16="http://schemas.microsoft.com/office/drawing/2014/main" id="{D19CC843-99E0-43F4-8431-8EA5151F429B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6933F87A-3912-42CA-A1AE-91EDDE9E4234}"/>
                  </a:ext>
                </a:extLst>
              </p:cNvPr>
              <p:cNvGrpSpPr/>
              <p:nvPr/>
            </p:nvGrpSpPr>
            <p:grpSpPr>
              <a:xfrm rot="236771">
                <a:off x="3389935" y="2075753"/>
                <a:ext cx="612143" cy="2286000"/>
                <a:chOff x="9124274" y="1322779"/>
                <a:chExt cx="612143" cy="2350127"/>
              </a:xfrm>
            </p:grpSpPr>
            <p:grpSp>
              <p:nvGrpSpPr>
                <p:cNvPr id="283" name="Group 282">
                  <a:extLst>
                    <a:ext uri="{FF2B5EF4-FFF2-40B4-BE49-F238E27FC236}">
                      <a16:creationId xmlns:a16="http://schemas.microsoft.com/office/drawing/2014/main" id="{95960C87-1A63-4D60-B9C1-3A8C8AC7DFFF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293" name="Rectangle: Single Corner Rounded 17">
                    <a:extLst>
                      <a:ext uri="{FF2B5EF4-FFF2-40B4-BE49-F238E27FC236}">
                        <a16:creationId xmlns:a16="http://schemas.microsoft.com/office/drawing/2014/main" id="{86D75656-1514-44BA-A8B6-578B3447C1A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94" name="Rectangle: Single Corner Rounded 17">
                    <a:extLst>
                      <a:ext uri="{FF2B5EF4-FFF2-40B4-BE49-F238E27FC236}">
                        <a16:creationId xmlns:a16="http://schemas.microsoft.com/office/drawing/2014/main" id="{C33DCDA0-A725-41C1-A713-C4963691A338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84" name="Group 283">
                  <a:extLst>
                    <a:ext uri="{FF2B5EF4-FFF2-40B4-BE49-F238E27FC236}">
                      <a16:creationId xmlns:a16="http://schemas.microsoft.com/office/drawing/2014/main" id="{112178D2-373D-4D51-B084-FE99AF54768C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285" name="Group 284">
                    <a:extLst>
                      <a:ext uri="{FF2B5EF4-FFF2-40B4-BE49-F238E27FC236}">
                        <a16:creationId xmlns:a16="http://schemas.microsoft.com/office/drawing/2014/main" id="{38F97EE4-4719-44C7-8776-09A9EC866843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289" name="Isosceles Triangle 288">
                      <a:extLst>
                        <a:ext uri="{FF2B5EF4-FFF2-40B4-BE49-F238E27FC236}">
                          <a16:creationId xmlns:a16="http://schemas.microsoft.com/office/drawing/2014/main" id="{F8708AC4-B7A4-47D5-B0D2-0F9D6383AC41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90" name="Rectangle 289">
                      <a:extLst>
                        <a:ext uri="{FF2B5EF4-FFF2-40B4-BE49-F238E27FC236}">
                          <a16:creationId xmlns:a16="http://schemas.microsoft.com/office/drawing/2014/main" id="{CCEF2AC8-11E4-4DDF-900D-23E871013A9B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91" name="Rectangle 290">
                      <a:extLst>
                        <a:ext uri="{FF2B5EF4-FFF2-40B4-BE49-F238E27FC236}">
                          <a16:creationId xmlns:a16="http://schemas.microsoft.com/office/drawing/2014/main" id="{DC6CFC50-6E35-4A77-A5D3-DD155242677F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92" name="Isosceles Triangle 291">
                      <a:extLst>
                        <a:ext uri="{FF2B5EF4-FFF2-40B4-BE49-F238E27FC236}">
                          <a16:creationId xmlns:a16="http://schemas.microsoft.com/office/drawing/2014/main" id="{009D59B7-9C01-4605-8B53-E8CB4B375987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286" name="Group 285">
                    <a:extLst>
                      <a:ext uri="{FF2B5EF4-FFF2-40B4-BE49-F238E27FC236}">
                        <a16:creationId xmlns:a16="http://schemas.microsoft.com/office/drawing/2014/main" id="{AB9B99E4-F31F-4C58-8503-3B60F6148158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287" name="Freeform: Shape 286">
                      <a:extLst>
                        <a:ext uri="{FF2B5EF4-FFF2-40B4-BE49-F238E27FC236}">
                          <a16:creationId xmlns:a16="http://schemas.microsoft.com/office/drawing/2014/main" id="{6C1AE60E-9279-4C65-B223-DB218FDFEE0A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88" name="Cylinder 287">
                      <a:extLst>
                        <a:ext uri="{FF2B5EF4-FFF2-40B4-BE49-F238E27FC236}">
                          <a16:creationId xmlns:a16="http://schemas.microsoft.com/office/drawing/2014/main" id="{1BC5B4BC-2B0F-4F1E-82D7-E9453427EB55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4151E176-036B-4988-AFAE-6B4ED6D631B3}"/>
                  </a:ext>
                </a:extLst>
              </p:cNvPr>
              <p:cNvGrpSpPr/>
              <p:nvPr/>
            </p:nvGrpSpPr>
            <p:grpSpPr>
              <a:xfrm rot="10800000" flipV="1">
                <a:off x="3166430" y="1821326"/>
                <a:ext cx="412222" cy="739943"/>
                <a:chOff x="5940897" y="994367"/>
                <a:chExt cx="678978" cy="1238435"/>
              </a:xfrm>
            </p:grpSpPr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7C66D810-D1F7-4317-A9C7-858BE273D83A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281" name="Rectangle: Rounded Corners 280">
                  <a:extLst>
                    <a:ext uri="{FF2B5EF4-FFF2-40B4-BE49-F238E27FC236}">
                      <a16:creationId xmlns:a16="http://schemas.microsoft.com/office/drawing/2014/main" id="{F1A8AC94-CE30-418B-B71B-D4173043A5EC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282" name="Star: 7 Points 281">
                  <a:extLst>
                    <a:ext uri="{FF2B5EF4-FFF2-40B4-BE49-F238E27FC236}">
                      <a16:creationId xmlns:a16="http://schemas.microsoft.com/office/drawing/2014/main" id="{85FFE21C-221F-4A44-ABFA-39B05398590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B33FFB01-1631-45C1-A8C5-C20E235E81DE}"/>
              </a:ext>
            </a:extLst>
          </p:cNvPr>
          <p:cNvCxnSpPr>
            <a:cxnSpLocks/>
          </p:cNvCxnSpPr>
          <p:nvPr/>
        </p:nvCxnSpPr>
        <p:spPr>
          <a:xfrm>
            <a:off x="7187379" y="2518556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Arc 299">
            <a:extLst>
              <a:ext uri="{FF2B5EF4-FFF2-40B4-BE49-F238E27FC236}">
                <a16:creationId xmlns:a16="http://schemas.microsoft.com/office/drawing/2014/main" id="{4E6A2A7A-D864-47CD-8B89-89F8B43810FA}"/>
              </a:ext>
            </a:extLst>
          </p:cNvPr>
          <p:cNvSpPr/>
          <p:nvPr/>
        </p:nvSpPr>
        <p:spPr>
          <a:xfrm>
            <a:off x="3269691" y="-1135285"/>
            <a:ext cx="7315200" cy="7315200"/>
          </a:xfrm>
          <a:prstGeom prst="arc">
            <a:avLst>
              <a:gd name="adj1" fmla="val 21517316"/>
              <a:gd name="adj2" fmla="val 1677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6F1AE13D-D12C-4B03-8A86-9F8A117ED9BF}"/>
              </a:ext>
            </a:extLst>
          </p:cNvPr>
          <p:cNvSpPr txBox="1"/>
          <p:nvPr/>
        </p:nvSpPr>
        <p:spPr>
          <a:xfrm>
            <a:off x="6767906" y="21870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750DF29A-5A48-4488-AE23-7F78D8F347D2}"/>
              </a:ext>
            </a:extLst>
          </p:cNvPr>
          <p:cNvSpPr txBox="1"/>
          <p:nvPr/>
        </p:nvSpPr>
        <p:spPr>
          <a:xfrm>
            <a:off x="5836758" y="576938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54FFC016-774F-4CC1-8DEE-9F4299C0416B}"/>
              </a:ext>
            </a:extLst>
          </p:cNvPr>
          <p:cNvSpPr txBox="1"/>
          <p:nvPr/>
        </p:nvSpPr>
        <p:spPr>
          <a:xfrm>
            <a:off x="11338328" y="581684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435ACAD8-4391-4DF8-8270-6F12A8DA9B75}"/>
              </a:ext>
            </a:extLst>
          </p:cNvPr>
          <p:cNvSpPr txBox="1"/>
          <p:nvPr/>
        </p:nvSpPr>
        <p:spPr>
          <a:xfrm>
            <a:off x="9430685" y="579091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305" name="Arc 304">
            <a:extLst>
              <a:ext uri="{FF2B5EF4-FFF2-40B4-BE49-F238E27FC236}">
                <a16:creationId xmlns:a16="http://schemas.microsoft.com/office/drawing/2014/main" id="{1E52DC6C-A59A-469F-BAD8-F90DC53B0075}"/>
              </a:ext>
            </a:extLst>
          </p:cNvPr>
          <p:cNvSpPr/>
          <p:nvPr/>
        </p:nvSpPr>
        <p:spPr>
          <a:xfrm>
            <a:off x="2121959" y="2168042"/>
            <a:ext cx="7315200" cy="7315200"/>
          </a:xfrm>
          <a:prstGeom prst="arc">
            <a:avLst>
              <a:gd name="adj1" fmla="val 21493812"/>
              <a:gd name="adj2" fmla="val 190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Arc 305">
            <a:extLst>
              <a:ext uri="{FF2B5EF4-FFF2-40B4-BE49-F238E27FC236}">
                <a16:creationId xmlns:a16="http://schemas.microsoft.com/office/drawing/2014/main" id="{D7601B7A-2CF2-4E2B-92E0-EF6F419D8A8A}"/>
              </a:ext>
            </a:extLst>
          </p:cNvPr>
          <p:cNvSpPr/>
          <p:nvPr/>
        </p:nvSpPr>
        <p:spPr>
          <a:xfrm>
            <a:off x="5319286" y="1074342"/>
            <a:ext cx="2011680" cy="2011680"/>
          </a:xfrm>
          <a:prstGeom prst="arc">
            <a:avLst>
              <a:gd name="adj1" fmla="val 16092997"/>
              <a:gd name="adj2" fmla="val 76486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C706B65E-3A5B-4C58-BDEA-0CB74DDDD071}"/>
              </a:ext>
            </a:extLst>
          </p:cNvPr>
          <p:cNvSpPr txBox="1"/>
          <p:nvPr/>
        </p:nvSpPr>
        <p:spPr>
          <a:xfrm>
            <a:off x="5973066" y="1708279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6BB596C7-4310-4668-9DEC-C529B6CD4322}"/>
              </a:ext>
            </a:extLst>
          </p:cNvPr>
          <p:cNvCxnSpPr>
            <a:cxnSpLocks/>
          </p:cNvCxnSpPr>
          <p:nvPr/>
        </p:nvCxnSpPr>
        <p:spPr>
          <a:xfrm>
            <a:off x="6360241" y="2039831"/>
            <a:ext cx="21057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Arc 308">
            <a:extLst>
              <a:ext uri="{FF2B5EF4-FFF2-40B4-BE49-F238E27FC236}">
                <a16:creationId xmlns:a16="http://schemas.microsoft.com/office/drawing/2014/main" id="{A0542411-ACF7-4E1B-8A7E-9A7D26639C18}"/>
              </a:ext>
            </a:extLst>
          </p:cNvPr>
          <p:cNvSpPr/>
          <p:nvPr/>
        </p:nvSpPr>
        <p:spPr>
          <a:xfrm>
            <a:off x="6033018" y="808347"/>
            <a:ext cx="2468880" cy="2468880"/>
          </a:xfrm>
          <a:prstGeom prst="arc">
            <a:avLst>
              <a:gd name="adj1" fmla="val 13239518"/>
              <a:gd name="adj2" fmla="val 1460166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07957C00-CE8A-43ED-B21D-F9582C12A71E}"/>
              </a:ext>
            </a:extLst>
          </p:cNvPr>
          <p:cNvGrpSpPr/>
          <p:nvPr/>
        </p:nvGrpSpPr>
        <p:grpSpPr>
          <a:xfrm>
            <a:off x="9062157" y="218364"/>
            <a:ext cx="2549042" cy="1903091"/>
            <a:chOff x="7031687" y="0"/>
            <a:chExt cx="2549042" cy="1903091"/>
          </a:xfrm>
        </p:grpSpPr>
        <p:cxnSp>
          <p:nvCxnSpPr>
            <p:cNvPr id="311" name="Straight Arrow Connector 310">
              <a:extLst>
                <a:ext uri="{FF2B5EF4-FFF2-40B4-BE49-F238E27FC236}">
                  <a16:creationId xmlns:a16="http://schemas.microsoft.com/office/drawing/2014/main" id="{75A77717-2859-44A1-8CBE-BA6035BCE3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7324" y="0"/>
              <a:ext cx="1096742" cy="19030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Arrow Connector 311">
              <a:extLst>
                <a:ext uri="{FF2B5EF4-FFF2-40B4-BE49-F238E27FC236}">
                  <a16:creationId xmlns:a16="http://schemas.microsoft.com/office/drawing/2014/main" id="{D0AA9825-D689-4EBD-B693-27169465B821}"/>
                </a:ext>
              </a:extLst>
            </p:cNvPr>
            <p:cNvCxnSpPr>
              <a:cxnSpLocks/>
            </p:cNvCxnSpPr>
            <p:nvPr/>
          </p:nvCxnSpPr>
          <p:spPr>
            <a:xfrm>
              <a:off x="7031687" y="1893793"/>
              <a:ext cx="25490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3" name="TextBox 312">
            <a:extLst>
              <a:ext uri="{FF2B5EF4-FFF2-40B4-BE49-F238E27FC236}">
                <a16:creationId xmlns:a16="http://schemas.microsoft.com/office/drawing/2014/main" id="{80F0C713-7E21-49CC-A2EB-0ECFD7458508}"/>
              </a:ext>
            </a:extLst>
          </p:cNvPr>
          <p:cNvSpPr txBox="1"/>
          <p:nvPr/>
        </p:nvSpPr>
        <p:spPr>
          <a:xfrm>
            <a:off x="8741524" y="1846220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517A74F-AB7D-423B-B74F-8A88D4F71ABD}"/>
              </a:ext>
            </a:extLst>
          </p:cNvPr>
          <p:cNvSpPr txBox="1"/>
          <p:nvPr/>
        </p:nvSpPr>
        <p:spPr>
          <a:xfrm>
            <a:off x="7560386" y="56922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B63AE1B3-880E-4945-ADC9-44FDDD994942}"/>
              </a:ext>
            </a:extLst>
          </p:cNvPr>
          <p:cNvGrpSpPr/>
          <p:nvPr/>
        </p:nvGrpSpPr>
        <p:grpSpPr>
          <a:xfrm rot="815963" flipH="1">
            <a:off x="6215343" y="3387003"/>
            <a:ext cx="517995" cy="2502717"/>
            <a:chOff x="10764539" y="1475264"/>
            <a:chExt cx="668226" cy="3228565"/>
          </a:xfrm>
        </p:grpSpPr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DE82CE1B-0AAD-4748-87A4-BFE17C523002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6FA44935-2B7D-4806-B42E-13FB6D540264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8" name="Isosceles Triangle 317">
              <a:extLst>
                <a:ext uri="{FF2B5EF4-FFF2-40B4-BE49-F238E27FC236}">
                  <a16:creationId xmlns:a16="http://schemas.microsoft.com/office/drawing/2014/main" id="{2CC7D29B-EA2A-428A-BCD8-2E1A033D588C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9" name="Isosceles Triangle 318">
              <a:extLst>
                <a:ext uri="{FF2B5EF4-FFF2-40B4-BE49-F238E27FC236}">
                  <a16:creationId xmlns:a16="http://schemas.microsoft.com/office/drawing/2014/main" id="{FFF6A02E-F92F-409A-8FF7-46845ECCB407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320" name="Arc 319">
            <a:extLst>
              <a:ext uri="{FF2B5EF4-FFF2-40B4-BE49-F238E27FC236}">
                <a16:creationId xmlns:a16="http://schemas.microsoft.com/office/drawing/2014/main" id="{A5B4AD26-12C3-4C91-BFAA-C348A8523362}"/>
              </a:ext>
            </a:extLst>
          </p:cNvPr>
          <p:cNvSpPr/>
          <p:nvPr/>
        </p:nvSpPr>
        <p:spPr>
          <a:xfrm>
            <a:off x="9060698" y="999694"/>
            <a:ext cx="2240280" cy="2240280"/>
          </a:xfrm>
          <a:prstGeom prst="arc">
            <a:avLst>
              <a:gd name="adj1" fmla="val 13955278"/>
              <a:gd name="adj2" fmla="val 151986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Arc 320">
            <a:extLst>
              <a:ext uri="{FF2B5EF4-FFF2-40B4-BE49-F238E27FC236}">
                <a16:creationId xmlns:a16="http://schemas.microsoft.com/office/drawing/2014/main" id="{70165FAB-9A76-4619-915B-BF0A8694D65A}"/>
              </a:ext>
            </a:extLst>
          </p:cNvPr>
          <p:cNvSpPr/>
          <p:nvPr/>
        </p:nvSpPr>
        <p:spPr>
          <a:xfrm>
            <a:off x="4910708" y="4731216"/>
            <a:ext cx="2194560" cy="2194560"/>
          </a:xfrm>
          <a:prstGeom prst="arc">
            <a:avLst>
              <a:gd name="adj1" fmla="val 17237028"/>
              <a:gd name="adj2" fmla="val 6229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Arc 321">
            <a:extLst>
              <a:ext uri="{FF2B5EF4-FFF2-40B4-BE49-F238E27FC236}">
                <a16:creationId xmlns:a16="http://schemas.microsoft.com/office/drawing/2014/main" id="{AA45D215-1222-46EC-8873-AE8A21E340B8}"/>
              </a:ext>
            </a:extLst>
          </p:cNvPr>
          <p:cNvSpPr/>
          <p:nvPr/>
        </p:nvSpPr>
        <p:spPr>
          <a:xfrm>
            <a:off x="5972058" y="4709787"/>
            <a:ext cx="2240280" cy="2240280"/>
          </a:xfrm>
          <a:prstGeom prst="arc">
            <a:avLst>
              <a:gd name="adj1" fmla="val 13773510"/>
              <a:gd name="adj2" fmla="val 149973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F02C83DD-B416-4FD8-BC81-C3DCDE1D3DF7}"/>
              </a:ext>
            </a:extLst>
          </p:cNvPr>
          <p:cNvCxnSpPr>
            <a:cxnSpLocks/>
          </p:cNvCxnSpPr>
          <p:nvPr/>
        </p:nvCxnSpPr>
        <p:spPr>
          <a:xfrm flipH="1" flipV="1">
            <a:off x="6180755" y="3471298"/>
            <a:ext cx="3276600" cy="23469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0F6844E6-FFEB-4FB8-8AEE-5C112D774B11}"/>
              </a:ext>
            </a:extLst>
          </p:cNvPr>
          <p:cNvCxnSpPr>
            <a:cxnSpLocks/>
          </p:cNvCxnSpPr>
          <p:nvPr/>
        </p:nvCxnSpPr>
        <p:spPr>
          <a:xfrm flipV="1">
            <a:off x="6013860" y="2941320"/>
            <a:ext cx="1505369" cy="2898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9AEEB55E-85F4-44DC-A328-DD90CE601D33}"/>
              </a:ext>
            </a:extLst>
          </p:cNvPr>
          <p:cNvCxnSpPr>
            <a:cxnSpLocks/>
          </p:cNvCxnSpPr>
          <p:nvPr/>
        </p:nvCxnSpPr>
        <p:spPr>
          <a:xfrm flipV="1">
            <a:off x="6367996" y="148102"/>
            <a:ext cx="236004" cy="1897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Arc 325">
            <a:extLst>
              <a:ext uri="{FF2B5EF4-FFF2-40B4-BE49-F238E27FC236}">
                <a16:creationId xmlns:a16="http://schemas.microsoft.com/office/drawing/2014/main" id="{D3C4AFE5-313B-4985-9897-25B3CFB77E0E}"/>
              </a:ext>
            </a:extLst>
          </p:cNvPr>
          <p:cNvSpPr/>
          <p:nvPr/>
        </p:nvSpPr>
        <p:spPr>
          <a:xfrm>
            <a:off x="7995961" y="1026203"/>
            <a:ext cx="2194560" cy="2194560"/>
          </a:xfrm>
          <a:prstGeom prst="arc">
            <a:avLst>
              <a:gd name="adj1" fmla="val 16904366"/>
              <a:gd name="adj2" fmla="val 5203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229E9EBB-E6D2-4E60-B79A-DF87B3BFB577}"/>
              </a:ext>
            </a:extLst>
          </p:cNvPr>
          <p:cNvGrpSpPr/>
          <p:nvPr/>
        </p:nvGrpSpPr>
        <p:grpSpPr>
          <a:xfrm rot="13823380">
            <a:off x="6881186" y="-1184042"/>
            <a:ext cx="6675120" cy="6675120"/>
            <a:chOff x="2895600" y="228601"/>
            <a:chExt cx="6400800" cy="6400800"/>
          </a:xfrm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2973D7C7-F911-4CB5-A3A8-663F2AC4BDD0}"/>
                </a:ext>
              </a:extLst>
            </p:cNvPr>
            <p:cNvSpPr/>
            <p:nvPr/>
          </p:nvSpPr>
          <p:spPr>
            <a:xfrm rot="10800000" flipV="1">
              <a:off x="2895600" y="228601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6D8A8860-A0FC-43D7-879A-09008CABA8BC}"/>
                </a:ext>
              </a:extLst>
            </p:cNvPr>
            <p:cNvGrpSpPr/>
            <p:nvPr/>
          </p:nvGrpSpPr>
          <p:grpSpPr>
            <a:xfrm>
              <a:off x="6157535" y="744198"/>
              <a:ext cx="1298431" cy="2738496"/>
              <a:chOff x="9490015" y="1363958"/>
              <a:chExt cx="1298431" cy="2738496"/>
            </a:xfrm>
          </p:grpSpPr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0A2180F2-49A7-4CD8-9EAD-2DEB5234E6CA}"/>
                  </a:ext>
                </a:extLst>
              </p:cNvPr>
              <p:cNvGrpSpPr/>
              <p:nvPr/>
            </p:nvGrpSpPr>
            <p:grpSpPr>
              <a:xfrm rot="10972674" flipV="1">
                <a:off x="9490015" y="1738724"/>
                <a:ext cx="308048" cy="2363730"/>
                <a:chOff x="4779705" y="1646079"/>
                <a:chExt cx="491024" cy="3828527"/>
              </a:xfrm>
            </p:grpSpPr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4A183137-FAEA-42BE-ACE1-2300CD2FBD75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50" name="Rectangle: Single Corner Rounded 17">
                    <a:extLst>
                      <a:ext uri="{FF2B5EF4-FFF2-40B4-BE49-F238E27FC236}">
                        <a16:creationId xmlns:a16="http://schemas.microsoft.com/office/drawing/2014/main" id="{618E8B05-C6A2-4885-934A-366BE302EAD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1" name="Rectangle: Single Corner Rounded 17">
                    <a:extLst>
                      <a:ext uri="{FF2B5EF4-FFF2-40B4-BE49-F238E27FC236}">
                        <a16:creationId xmlns:a16="http://schemas.microsoft.com/office/drawing/2014/main" id="{6A352710-59F1-492E-8367-4CC0E307C45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49" name="Isosceles Triangle 348">
                  <a:extLst>
                    <a:ext uri="{FF2B5EF4-FFF2-40B4-BE49-F238E27FC236}">
                      <a16:creationId xmlns:a16="http://schemas.microsoft.com/office/drawing/2014/main" id="{032A91F8-2C23-4643-88D0-AD225EB2EFC8}"/>
                    </a:ext>
                  </a:extLst>
                </p:cNvPr>
                <p:cNvSpPr/>
                <p:nvPr/>
              </p:nvSpPr>
              <p:spPr>
                <a:xfrm rot="10364708">
                  <a:off x="5166371" y="5055637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E0819B78-43D3-45D6-9908-F33EF22188C3}"/>
                  </a:ext>
                </a:extLst>
              </p:cNvPr>
              <p:cNvGrpSpPr/>
              <p:nvPr/>
            </p:nvGrpSpPr>
            <p:grpSpPr>
              <a:xfrm rot="159414">
                <a:off x="10155898" y="1723550"/>
                <a:ext cx="632548" cy="2362200"/>
                <a:chOff x="9124274" y="1322779"/>
                <a:chExt cx="612143" cy="2350127"/>
              </a:xfrm>
            </p:grpSpPr>
            <p:grpSp>
              <p:nvGrpSpPr>
                <p:cNvPr id="336" name="Group 335">
                  <a:extLst>
                    <a:ext uri="{FF2B5EF4-FFF2-40B4-BE49-F238E27FC236}">
                      <a16:creationId xmlns:a16="http://schemas.microsoft.com/office/drawing/2014/main" id="{7E230757-5915-4BC7-9D4C-F063609087E8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346" name="Rectangle: Single Corner Rounded 17">
                    <a:extLst>
                      <a:ext uri="{FF2B5EF4-FFF2-40B4-BE49-F238E27FC236}">
                        <a16:creationId xmlns:a16="http://schemas.microsoft.com/office/drawing/2014/main" id="{4C9D40FD-91C2-4A2C-B3DF-0981252CA1BB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47" name="Rectangle: Single Corner Rounded 17">
                    <a:extLst>
                      <a:ext uri="{FF2B5EF4-FFF2-40B4-BE49-F238E27FC236}">
                        <a16:creationId xmlns:a16="http://schemas.microsoft.com/office/drawing/2014/main" id="{F3E85FF8-C424-4014-8F75-A2E5D82CE0E9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337" name="Group 336">
                  <a:extLst>
                    <a:ext uri="{FF2B5EF4-FFF2-40B4-BE49-F238E27FC236}">
                      <a16:creationId xmlns:a16="http://schemas.microsoft.com/office/drawing/2014/main" id="{E54E8DC0-9ACB-42E7-A814-266660586B4F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338" name="Group 337">
                    <a:extLst>
                      <a:ext uri="{FF2B5EF4-FFF2-40B4-BE49-F238E27FC236}">
                        <a16:creationId xmlns:a16="http://schemas.microsoft.com/office/drawing/2014/main" id="{FA1C185D-DA85-43CE-A923-6F2B311F2272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342" name="Isosceles Triangle 341">
                      <a:extLst>
                        <a:ext uri="{FF2B5EF4-FFF2-40B4-BE49-F238E27FC236}">
                          <a16:creationId xmlns:a16="http://schemas.microsoft.com/office/drawing/2014/main" id="{2F302516-EA8F-4A0C-B38F-EB3A52B8CA9A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43" name="Rectangle 342">
                      <a:extLst>
                        <a:ext uri="{FF2B5EF4-FFF2-40B4-BE49-F238E27FC236}">
                          <a16:creationId xmlns:a16="http://schemas.microsoft.com/office/drawing/2014/main" id="{0D401E4A-0B72-427A-A270-DD260460E9B7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44" name="Rectangle 343">
                      <a:extLst>
                        <a:ext uri="{FF2B5EF4-FFF2-40B4-BE49-F238E27FC236}">
                          <a16:creationId xmlns:a16="http://schemas.microsoft.com/office/drawing/2014/main" id="{1D123B0A-0FBF-4F9E-8605-81A8C19C414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45" name="Isosceles Triangle 344">
                      <a:extLst>
                        <a:ext uri="{FF2B5EF4-FFF2-40B4-BE49-F238E27FC236}">
                          <a16:creationId xmlns:a16="http://schemas.microsoft.com/office/drawing/2014/main" id="{3FEC1E74-BA08-4E04-8D3B-37135D1EE772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339" name="Group 338">
                    <a:extLst>
                      <a:ext uri="{FF2B5EF4-FFF2-40B4-BE49-F238E27FC236}">
                        <a16:creationId xmlns:a16="http://schemas.microsoft.com/office/drawing/2014/main" id="{A709457C-F099-4C46-A925-97E141678EE5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340" name="Freeform: Shape 339">
                      <a:extLst>
                        <a:ext uri="{FF2B5EF4-FFF2-40B4-BE49-F238E27FC236}">
                          <a16:creationId xmlns:a16="http://schemas.microsoft.com/office/drawing/2014/main" id="{131D9477-2805-40A5-9DE0-05EB9B082C0D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41" name="Cylinder 340">
                      <a:extLst>
                        <a:ext uri="{FF2B5EF4-FFF2-40B4-BE49-F238E27FC236}">
                          <a16:creationId xmlns:a16="http://schemas.microsoft.com/office/drawing/2014/main" id="{CAA6A5B0-1DAE-488C-A108-F6C1352C64FD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AB445760-7992-4DDD-97D2-28EC1723717B}"/>
                  </a:ext>
                </a:extLst>
              </p:cNvPr>
              <p:cNvGrpSpPr/>
              <p:nvPr/>
            </p:nvGrpSpPr>
            <p:grpSpPr>
              <a:xfrm rot="10800000" flipV="1">
                <a:off x="9849890" y="1363958"/>
                <a:ext cx="425963" cy="764608"/>
                <a:chOff x="5940897" y="994367"/>
                <a:chExt cx="678978" cy="1238435"/>
              </a:xfrm>
            </p:grpSpPr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5207C4-1215-4BCB-8D09-0B7C0CE1B46B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334" name="Rectangle: Rounded Corners 333">
                  <a:extLst>
                    <a:ext uri="{FF2B5EF4-FFF2-40B4-BE49-F238E27FC236}">
                      <a16:creationId xmlns:a16="http://schemas.microsoft.com/office/drawing/2014/main" id="{6969AC86-92A6-4484-B33C-36CDADCB3EAF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335" name="Star: 7 Points 334">
                  <a:extLst>
                    <a:ext uri="{FF2B5EF4-FFF2-40B4-BE49-F238E27FC236}">
                      <a16:creationId xmlns:a16="http://schemas.microsoft.com/office/drawing/2014/main" id="{D45450DC-84B8-430E-A548-68BE389F5F0A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76E2AA07-4743-4BE3-B32B-D3F9E53ED53A}"/>
              </a:ext>
            </a:extLst>
          </p:cNvPr>
          <p:cNvGrpSpPr/>
          <p:nvPr/>
        </p:nvGrpSpPr>
        <p:grpSpPr>
          <a:xfrm rot="5690222" flipH="1">
            <a:off x="7025656" y="4857477"/>
            <a:ext cx="517995" cy="2502717"/>
            <a:chOff x="10764539" y="1475264"/>
            <a:chExt cx="668226" cy="3228565"/>
          </a:xfrm>
        </p:grpSpPr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00FBF0C9-1EAD-4E97-AF33-409F1BDE0E4F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B9FFCB7B-F5B8-495F-80D1-C8752F0C5F8A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55" name="Isosceles Triangle 354">
              <a:extLst>
                <a:ext uri="{FF2B5EF4-FFF2-40B4-BE49-F238E27FC236}">
                  <a16:creationId xmlns:a16="http://schemas.microsoft.com/office/drawing/2014/main" id="{5A684409-6A97-421B-8270-733F5C48B471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56" name="Isosceles Triangle 355">
              <a:extLst>
                <a:ext uri="{FF2B5EF4-FFF2-40B4-BE49-F238E27FC236}">
                  <a16:creationId xmlns:a16="http://schemas.microsoft.com/office/drawing/2014/main" id="{46D0796B-78D1-4301-B6B9-672B7DC66FBD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379C0E9E-2754-4279-A7BD-62D98BCBCEF4}"/>
              </a:ext>
            </a:extLst>
          </p:cNvPr>
          <p:cNvGrpSpPr/>
          <p:nvPr/>
        </p:nvGrpSpPr>
        <p:grpSpPr>
          <a:xfrm rot="7056699">
            <a:off x="7583806" y="3657598"/>
            <a:ext cx="4823460" cy="617072"/>
            <a:chOff x="4032985" y="2517985"/>
            <a:chExt cx="6006766" cy="885615"/>
          </a:xfrm>
        </p:grpSpPr>
        <p:sp>
          <p:nvSpPr>
            <p:cNvPr id="358" name="Rectangle: Single Corner Rounded 357">
              <a:extLst>
                <a:ext uri="{FF2B5EF4-FFF2-40B4-BE49-F238E27FC236}">
                  <a16:creationId xmlns:a16="http://schemas.microsoft.com/office/drawing/2014/main" id="{11A0E758-EA94-4C8E-85A4-3CFFCD8E0228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359" name="Group 358">
              <a:extLst>
                <a:ext uri="{FF2B5EF4-FFF2-40B4-BE49-F238E27FC236}">
                  <a16:creationId xmlns:a16="http://schemas.microsoft.com/office/drawing/2014/main" id="{FC58C0D9-6F8A-4937-A259-9A6E4A2EB9BB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436" name="Straight Connector 435">
                <a:extLst>
                  <a:ext uri="{FF2B5EF4-FFF2-40B4-BE49-F238E27FC236}">
                    <a16:creationId xmlns:a16="http://schemas.microsoft.com/office/drawing/2014/main" id="{DFD9219F-363C-4237-96A4-621E956CC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>
                <a:extLst>
                  <a:ext uri="{FF2B5EF4-FFF2-40B4-BE49-F238E27FC236}">
                    <a16:creationId xmlns:a16="http://schemas.microsoft.com/office/drawing/2014/main" id="{1DE9ECD4-3189-41C8-8210-56D389F7C4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>
                <a:extLst>
                  <a:ext uri="{FF2B5EF4-FFF2-40B4-BE49-F238E27FC236}">
                    <a16:creationId xmlns:a16="http://schemas.microsoft.com/office/drawing/2014/main" id="{6CB543C1-4080-4894-BC10-756AA0AFC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>
                <a:extLst>
                  <a:ext uri="{FF2B5EF4-FFF2-40B4-BE49-F238E27FC236}">
                    <a16:creationId xmlns:a16="http://schemas.microsoft.com/office/drawing/2014/main" id="{540E6983-F925-4F21-9115-91146E02DD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>
                <a:extLst>
                  <a:ext uri="{FF2B5EF4-FFF2-40B4-BE49-F238E27FC236}">
                    <a16:creationId xmlns:a16="http://schemas.microsoft.com/office/drawing/2014/main" id="{5A768AB2-D99E-4094-B05C-A15040A6AD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>
                <a:extLst>
                  <a:ext uri="{FF2B5EF4-FFF2-40B4-BE49-F238E27FC236}">
                    <a16:creationId xmlns:a16="http://schemas.microsoft.com/office/drawing/2014/main" id="{FF94D8A7-53B2-46AD-828A-1A7B318401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64077754-2EE3-43C1-8D78-86EAF0E5A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>
                <a:extLst>
                  <a:ext uri="{FF2B5EF4-FFF2-40B4-BE49-F238E27FC236}">
                    <a16:creationId xmlns:a16="http://schemas.microsoft.com/office/drawing/2014/main" id="{8644887E-29C7-4575-9013-0D0F5924F3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>
                <a:extLst>
                  <a:ext uri="{FF2B5EF4-FFF2-40B4-BE49-F238E27FC236}">
                    <a16:creationId xmlns:a16="http://schemas.microsoft.com/office/drawing/2014/main" id="{42B753B2-917F-429A-A6E2-D85E096A1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>
                <a:extLst>
                  <a:ext uri="{FF2B5EF4-FFF2-40B4-BE49-F238E27FC236}">
                    <a16:creationId xmlns:a16="http://schemas.microsoft.com/office/drawing/2014/main" id="{A588EFD7-4480-4D37-9AEB-E45FB7B69D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id="{70B25392-66EE-4F9D-945D-E15059764CFD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89CD98B7-E814-40D4-9BBA-6BDF7D09E2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>
                <a:extLst>
                  <a:ext uri="{FF2B5EF4-FFF2-40B4-BE49-F238E27FC236}">
                    <a16:creationId xmlns:a16="http://schemas.microsoft.com/office/drawing/2014/main" id="{7F1ADDE3-435F-4128-86AD-E48187605F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7069EB24-E5B9-47CA-9E21-B0E49D29FB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>
                <a:extLst>
                  <a:ext uri="{FF2B5EF4-FFF2-40B4-BE49-F238E27FC236}">
                    <a16:creationId xmlns:a16="http://schemas.microsoft.com/office/drawing/2014/main" id="{0BE94CA2-5EEA-4133-8961-F638C108CC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BEA927F7-86BB-4C10-A73F-2E3AC600F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:a16="http://schemas.microsoft.com/office/drawing/2014/main" id="{E36381D9-420A-4504-AE3B-EF27804E59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>
                <a:extLst>
                  <a:ext uri="{FF2B5EF4-FFF2-40B4-BE49-F238E27FC236}">
                    <a16:creationId xmlns:a16="http://schemas.microsoft.com/office/drawing/2014/main" id="{49A1413E-970A-423D-9897-688B7EC0B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>
                <a:extLst>
                  <a:ext uri="{FF2B5EF4-FFF2-40B4-BE49-F238E27FC236}">
                    <a16:creationId xmlns:a16="http://schemas.microsoft.com/office/drawing/2014/main" id="{C2397089-407D-49C9-ADA8-94E59B153A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>
                <a:extLst>
                  <a:ext uri="{FF2B5EF4-FFF2-40B4-BE49-F238E27FC236}">
                    <a16:creationId xmlns:a16="http://schemas.microsoft.com/office/drawing/2014/main" id="{38AD632E-8373-4AFC-B628-373A1E5EC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>
                <a:extLst>
                  <a:ext uri="{FF2B5EF4-FFF2-40B4-BE49-F238E27FC236}">
                    <a16:creationId xmlns:a16="http://schemas.microsoft.com/office/drawing/2014/main" id="{CDEBF877-212D-4D83-A4AA-43714A4451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E0ACADAD-9377-431B-9F0F-8086E3F38CBE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92B4D54C-EBBA-4C2E-8ECF-C1F0BEED29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BB131F14-5ADD-4E6A-B32A-8AEFB8AA22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0EA14165-3DCD-43C4-8A00-FDD4A5CC8A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CDAA3DE7-D571-4810-894D-6BB2563D38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CD7A8925-B47A-4E0C-AE43-53D8C77E52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CCFF76AD-7572-4F95-9688-2B2B4C208A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7B1F3B09-4C0E-467F-B523-43F9424B7E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3B2F9E38-3144-459F-8779-48481DA8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>
                <a:extLst>
                  <a:ext uri="{FF2B5EF4-FFF2-40B4-BE49-F238E27FC236}">
                    <a16:creationId xmlns:a16="http://schemas.microsoft.com/office/drawing/2014/main" id="{44DED1EE-8B76-4D65-BB4C-0C901B0F8C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0D476991-8640-4226-97A5-F2A23B949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FCF97E49-E59A-42AA-B8B8-7D4195421FC7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40739C08-E8D3-43DE-B099-03A82B95E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33DC35B4-D46F-4886-982B-465C7C390A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5BEF1D5B-905A-437B-AB8E-F1E843B5A0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1AA911D0-39C7-4574-943D-93CC2EC17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A88E158C-C98B-4A7E-AA3C-6E9E9B8B82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F86EAE69-3380-47A8-8880-540B797C6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1A531FEF-E548-4C96-BB09-C6088A1E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1178CDC1-050F-4289-B16C-EFAB045268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9F149AA5-8873-4A2D-8C0C-EF25793A18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974F6BED-68D5-4290-B416-5DE8C2432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0AC37CA9-8EC8-4A52-9674-75A2055A5609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075ABAE5-ACAC-4CD5-A5D4-FF248839E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EE414170-86FD-4EEF-AFEB-970FF81999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5FE5441B-7E54-4276-86B6-9B10361C54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DB2018D6-6B5C-45D4-9305-8F5CF92A5D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D2F64E03-B4A7-43F0-BC6F-41253782B2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27A7E494-1B59-4F61-A44C-FFA650690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E807F44A-8FB7-49BE-88C3-9563A31EFD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04890926-9C5E-42ED-852A-101DF117B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15D2F501-EA75-4FCC-AE69-D9E7CD0C3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06601BD4-5A5C-4CBC-A1CB-891F45783D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20084C19-04DF-4A10-87F3-E9772AB52063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CC7032AD-DDE3-4F83-98BE-1C628FC35B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765BB286-D157-4062-966C-EBE2B81C4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A9FD8A86-87D4-4846-A813-07F311663C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76CC7548-B1D7-4266-B516-E9867BE0C8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7EAD96FC-C8FD-4755-AFB9-3E32372D34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CC94960B-15B8-45CF-90DC-453DB91468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2BC5BC8-25C3-44B7-B1F4-07E607BFFC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D26E683B-D32E-4058-9A89-DC1524FA0C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827C4201-5BD7-43B3-AA3F-86CBE7B78A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DF466181-D289-48AE-AC7D-378B2864AC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AC6F14E1-7BDC-4F7B-AF10-6D9F6BDE4F2A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7C59F81D-56C7-42B6-8941-ADC933EE0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D5DAFE8B-BDF5-42AC-AB92-7E1705AC74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2EAF58E0-347D-4829-9584-16C7EDA0B9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89A40633-C353-4BCE-83F3-BE340B5B38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6D5AEE71-14A2-4D4A-B40E-0ECA49FBD3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973AC1DE-C17A-427D-B1D7-D245E9A10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D82B7B5E-BC87-4E43-8A72-82F396AD5B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BC7F70B7-88A7-461D-A693-CBBC2CACF2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E33FB9F3-CB57-4BB0-A5A8-87E1A2D8FB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3ACE9E76-F994-4DF5-A364-5201D8680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E7E4444D-D2D5-4F4C-B8A8-566193E39B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6027CAA4-6E8F-4190-885C-454F4C90F002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58C40843-E391-4B57-BF70-924B67411624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9E180D9F-AEEB-4650-B0AB-70748208A201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E7288D8B-9F47-4477-8438-0ABBCAC41036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BA590ACC-CB37-48C9-99E8-BDA99E77FD59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03220F31-AF1B-4A26-9CB2-149ED7262DDD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1F4276FA-A68D-43FB-9BDB-1BB257F75565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72294550-5703-414E-B4A7-811BE41F0181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374" name="Picture 373">
              <a:extLst>
                <a:ext uri="{FF2B5EF4-FFF2-40B4-BE49-F238E27FC236}">
                  <a16:creationId xmlns:a16="http://schemas.microsoft.com/office/drawing/2014/main" id="{651BC433-4B4E-4949-9870-2221EA637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83ABCB48-91FF-4740-AC60-236303D8B17A}"/>
              </a:ext>
            </a:extLst>
          </p:cNvPr>
          <p:cNvGrpSpPr/>
          <p:nvPr/>
        </p:nvGrpSpPr>
        <p:grpSpPr>
          <a:xfrm rot="4053393" flipH="1">
            <a:off x="10392884" y="4233400"/>
            <a:ext cx="517995" cy="2502717"/>
            <a:chOff x="10764539" y="1475264"/>
            <a:chExt cx="668226" cy="3228565"/>
          </a:xfrm>
        </p:grpSpPr>
        <p:sp>
          <p:nvSpPr>
            <p:cNvPr id="447" name="Rectangle 446">
              <a:extLst>
                <a:ext uri="{FF2B5EF4-FFF2-40B4-BE49-F238E27FC236}">
                  <a16:creationId xmlns:a16="http://schemas.microsoft.com/office/drawing/2014/main" id="{F3C44FA9-C5E7-495E-9035-A19162AD63D6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48" name="Rectangle 447">
              <a:extLst>
                <a:ext uri="{FF2B5EF4-FFF2-40B4-BE49-F238E27FC236}">
                  <a16:creationId xmlns:a16="http://schemas.microsoft.com/office/drawing/2014/main" id="{017934CA-5E30-4721-ABBC-14CC84A4096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49" name="Isosceles Triangle 448">
              <a:extLst>
                <a:ext uri="{FF2B5EF4-FFF2-40B4-BE49-F238E27FC236}">
                  <a16:creationId xmlns:a16="http://schemas.microsoft.com/office/drawing/2014/main" id="{60DD825D-3132-4790-86F9-0B38041C528C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50" name="Isosceles Triangle 449">
              <a:extLst>
                <a:ext uri="{FF2B5EF4-FFF2-40B4-BE49-F238E27FC236}">
                  <a16:creationId xmlns:a16="http://schemas.microsoft.com/office/drawing/2014/main" id="{92FD24EE-4A59-4F34-B0A4-7CD285084F79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A941CC83-B5F8-442F-805F-F2A7C4C8D1E5}"/>
              </a:ext>
            </a:extLst>
          </p:cNvPr>
          <p:cNvGrpSpPr/>
          <p:nvPr/>
        </p:nvGrpSpPr>
        <p:grpSpPr>
          <a:xfrm rot="13157485">
            <a:off x="4462942" y="-850273"/>
            <a:ext cx="5760720" cy="5760720"/>
            <a:chOff x="3261360" y="594359"/>
            <a:chExt cx="5669280" cy="5669281"/>
          </a:xfrm>
        </p:grpSpPr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D7263E43-CFF0-4CCC-B997-D973CA5A5198}"/>
                </a:ext>
              </a:extLst>
            </p:cNvPr>
            <p:cNvSpPr/>
            <p:nvPr/>
          </p:nvSpPr>
          <p:spPr>
            <a:xfrm rot="10800000" flipV="1">
              <a:off x="3261360" y="594359"/>
              <a:ext cx="5669280" cy="56692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453" name="Group 452">
              <a:extLst>
                <a:ext uri="{FF2B5EF4-FFF2-40B4-BE49-F238E27FC236}">
                  <a16:creationId xmlns:a16="http://schemas.microsoft.com/office/drawing/2014/main" id="{4C531ACC-64C5-4019-93DE-15E01AF9C92F}"/>
                </a:ext>
              </a:extLst>
            </p:cNvPr>
            <p:cNvGrpSpPr/>
            <p:nvPr/>
          </p:nvGrpSpPr>
          <p:grpSpPr>
            <a:xfrm>
              <a:off x="6182859" y="957726"/>
              <a:ext cx="1253299" cy="2510328"/>
              <a:chOff x="6182859" y="957726"/>
              <a:chExt cx="1253299" cy="2510328"/>
            </a:xfrm>
          </p:grpSpPr>
          <p:grpSp>
            <p:nvGrpSpPr>
              <p:cNvPr id="454" name="Group 453">
                <a:extLst>
                  <a:ext uri="{FF2B5EF4-FFF2-40B4-BE49-F238E27FC236}">
                    <a16:creationId xmlns:a16="http://schemas.microsoft.com/office/drawing/2014/main" id="{3F301088-0273-4196-9211-EEE68841F8E6}"/>
                  </a:ext>
                </a:extLst>
              </p:cNvPr>
              <p:cNvGrpSpPr/>
              <p:nvPr/>
            </p:nvGrpSpPr>
            <p:grpSpPr>
              <a:xfrm rot="11105637" flipV="1">
                <a:off x="6182859" y="1185406"/>
                <a:ext cx="297023" cy="2282648"/>
                <a:chOff x="4779705" y="1646079"/>
                <a:chExt cx="489233" cy="3820437"/>
              </a:xfrm>
            </p:grpSpPr>
            <p:grpSp>
              <p:nvGrpSpPr>
                <p:cNvPr id="472" name="Group 471">
                  <a:extLst>
                    <a:ext uri="{FF2B5EF4-FFF2-40B4-BE49-F238E27FC236}">
                      <a16:creationId xmlns:a16="http://schemas.microsoft.com/office/drawing/2014/main" id="{929A200F-5DF5-466E-8E65-6858E36570F4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74" name="Rectangle: Single Corner Rounded 17">
                    <a:extLst>
                      <a:ext uri="{FF2B5EF4-FFF2-40B4-BE49-F238E27FC236}">
                        <a16:creationId xmlns:a16="http://schemas.microsoft.com/office/drawing/2014/main" id="{70AF74F7-4F58-44AD-8B64-B9B5206ED36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75" name="Rectangle: Single Corner Rounded 17">
                    <a:extLst>
                      <a:ext uri="{FF2B5EF4-FFF2-40B4-BE49-F238E27FC236}">
                        <a16:creationId xmlns:a16="http://schemas.microsoft.com/office/drawing/2014/main" id="{C4A1A003-55BB-4403-8E53-277B939CD1C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73" name="Isosceles Triangle 472">
                  <a:extLst>
                    <a:ext uri="{FF2B5EF4-FFF2-40B4-BE49-F238E27FC236}">
                      <a16:creationId xmlns:a16="http://schemas.microsoft.com/office/drawing/2014/main" id="{8399D0E1-ABA8-403E-BC37-2736A18C5789}"/>
                    </a:ext>
                  </a:extLst>
                </p:cNvPr>
                <p:cNvSpPr/>
                <p:nvPr/>
              </p:nvSpPr>
              <p:spPr>
                <a:xfrm rot="10364708">
                  <a:off x="5164581" y="5047547"/>
                  <a:ext cx="104357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55" name="Group 454">
                <a:extLst>
                  <a:ext uri="{FF2B5EF4-FFF2-40B4-BE49-F238E27FC236}">
                    <a16:creationId xmlns:a16="http://schemas.microsoft.com/office/drawing/2014/main" id="{FBA961FF-08F6-4CBE-A8DD-EB2661667439}"/>
                  </a:ext>
                </a:extLst>
              </p:cNvPr>
              <p:cNvGrpSpPr/>
              <p:nvPr/>
            </p:nvGrpSpPr>
            <p:grpSpPr>
              <a:xfrm rot="21300000">
                <a:off x="6824015" y="1161353"/>
                <a:ext cx="612143" cy="2286000"/>
                <a:chOff x="9124274" y="1322779"/>
                <a:chExt cx="612143" cy="2350127"/>
              </a:xfrm>
            </p:grpSpPr>
            <p:grpSp>
              <p:nvGrpSpPr>
                <p:cNvPr id="460" name="Group 459">
                  <a:extLst>
                    <a:ext uri="{FF2B5EF4-FFF2-40B4-BE49-F238E27FC236}">
                      <a16:creationId xmlns:a16="http://schemas.microsoft.com/office/drawing/2014/main" id="{950D4A93-726F-4698-823D-7E68BF03DAF3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470" name="Rectangle: Single Corner Rounded 17">
                    <a:extLst>
                      <a:ext uri="{FF2B5EF4-FFF2-40B4-BE49-F238E27FC236}">
                        <a16:creationId xmlns:a16="http://schemas.microsoft.com/office/drawing/2014/main" id="{669EBAA1-1E7E-49A4-B386-9A0301E7F466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71" name="Rectangle: Single Corner Rounded 17">
                    <a:extLst>
                      <a:ext uri="{FF2B5EF4-FFF2-40B4-BE49-F238E27FC236}">
                        <a16:creationId xmlns:a16="http://schemas.microsoft.com/office/drawing/2014/main" id="{E67DCEED-D83B-4933-8D83-F62EDDD756EE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61" name="Group 460">
                  <a:extLst>
                    <a:ext uri="{FF2B5EF4-FFF2-40B4-BE49-F238E27FC236}">
                      <a16:creationId xmlns:a16="http://schemas.microsoft.com/office/drawing/2014/main" id="{A41A4060-1825-433A-82B3-6E2897B5F3CF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462" name="Group 461">
                    <a:extLst>
                      <a:ext uri="{FF2B5EF4-FFF2-40B4-BE49-F238E27FC236}">
                        <a16:creationId xmlns:a16="http://schemas.microsoft.com/office/drawing/2014/main" id="{A26F4D22-3559-4E38-871A-2583715610F4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466" name="Isosceles Triangle 465">
                      <a:extLst>
                        <a:ext uri="{FF2B5EF4-FFF2-40B4-BE49-F238E27FC236}">
                          <a16:creationId xmlns:a16="http://schemas.microsoft.com/office/drawing/2014/main" id="{3888E0A9-B41C-45AF-A84E-817E6731798C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7" name="Rectangle 466">
                      <a:extLst>
                        <a:ext uri="{FF2B5EF4-FFF2-40B4-BE49-F238E27FC236}">
                          <a16:creationId xmlns:a16="http://schemas.microsoft.com/office/drawing/2014/main" id="{E09CB57F-0758-4502-9989-0E4D6982FA37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8" name="Rectangle 467">
                      <a:extLst>
                        <a:ext uri="{FF2B5EF4-FFF2-40B4-BE49-F238E27FC236}">
                          <a16:creationId xmlns:a16="http://schemas.microsoft.com/office/drawing/2014/main" id="{43EDE184-098A-4AA9-930A-709AF083C19F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9" name="Isosceles Triangle 468">
                      <a:extLst>
                        <a:ext uri="{FF2B5EF4-FFF2-40B4-BE49-F238E27FC236}">
                          <a16:creationId xmlns:a16="http://schemas.microsoft.com/office/drawing/2014/main" id="{C046DBEF-A01D-43C1-94F3-8D53FE72CCF3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63" name="Group 462">
                    <a:extLst>
                      <a:ext uri="{FF2B5EF4-FFF2-40B4-BE49-F238E27FC236}">
                        <a16:creationId xmlns:a16="http://schemas.microsoft.com/office/drawing/2014/main" id="{E5D802B2-4A57-4434-9F75-9825352A6A13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464" name="Freeform: Shape 463">
                      <a:extLst>
                        <a:ext uri="{FF2B5EF4-FFF2-40B4-BE49-F238E27FC236}">
                          <a16:creationId xmlns:a16="http://schemas.microsoft.com/office/drawing/2014/main" id="{43CBD6E7-A325-4B74-812A-C73A21394FB8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5" name="Cylinder 464">
                      <a:extLst>
                        <a:ext uri="{FF2B5EF4-FFF2-40B4-BE49-F238E27FC236}">
                          <a16:creationId xmlns:a16="http://schemas.microsoft.com/office/drawing/2014/main" id="{59237E7A-44DF-4656-832C-4D032219D33D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56" name="Group 455">
                <a:extLst>
                  <a:ext uri="{FF2B5EF4-FFF2-40B4-BE49-F238E27FC236}">
                    <a16:creationId xmlns:a16="http://schemas.microsoft.com/office/drawing/2014/main" id="{F351709C-96D5-4085-83BC-A7461AE8E2F6}"/>
                  </a:ext>
                </a:extLst>
              </p:cNvPr>
              <p:cNvGrpSpPr/>
              <p:nvPr/>
            </p:nvGrpSpPr>
            <p:grpSpPr>
              <a:xfrm rot="10800000" flipV="1">
                <a:off x="6488750" y="957726"/>
                <a:ext cx="412222" cy="739943"/>
                <a:chOff x="5940897" y="994367"/>
                <a:chExt cx="678978" cy="1238435"/>
              </a:xfrm>
            </p:grpSpPr>
            <p:sp>
              <p:nvSpPr>
                <p:cNvPr id="457" name="Rectangle 456">
                  <a:extLst>
                    <a:ext uri="{FF2B5EF4-FFF2-40B4-BE49-F238E27FC236}">
                      <a16:creationId xmlns:a16="http://schemas.microsoft.com/office/drawing/2014/main" id="{12FD7F73-EB3A-43E7-905E-C89C82C2F543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458" name="Rectangle: Rounded Corners 457">
                  <a:extLst>
                    <a:ext uri="{FF2B5EF4-FFF2-40B4-BE49-F238E27FC236}">
                      <a16:creationId xmlns:a16="http://schemas.microsoft.com/office/drawing/2014/main" id="{AA4CAC6E-3EDF-4B78-98CD-D6B60CF4BF23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459" name="Star: 7 Points 458">
                  <a:extLst>
                    <a:ext uri="{FF2B5EF4-FFF2-40B4-BE49-F238E27FC236}">
                      <a16:creationId xmlns:a16="http://schemas.microsoft.com/office/drawing/2014/main" id="{84725CC8-78AF-4B7E-8F9B-86995EB6A47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82E4840C-76C3-4D95-84E5-0A5C6A42C0E5}"/>
              </a:ext>
            </a:extLst>
          </p:cNvPr>
          <p:cNvGrpSpPr/>
          <p:nvPr/>
        </p:nvGrpSpPr>
        <p:grpSpPr>
          <a:xfrm rot="10800000">
            <a:off x="7028352" y="2070734"/>
            <a:ext cx="5760720" cy="5760720"/>
            <a:chOff x="3261360" y="594359"/>
            <a:chExt cx="5669280" cy="5669281"/>
          </a:xfrm>
        </p:grpSpPr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AD6DC701-2866-4975-B4BE-7C3C6B1D7A8F}"/>
                </a:ext>
              </a:extLst>
            </p:cNvPr>
            <p:cNvSpPr/>
            <p:nvPr/>
          </p:nvSpPr>
          <p:spPr>
            <a:xfrm rot="10800000" flipV="1">
              <a:off x="3261360" y="594359"/>
              <a:ext cx="5669280" cy="56692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81D5D0ED-6536-4317-A846-D5E04A2F7252}"/>
                </a:ext>
              </a:extLst>
            </p:cNvPr>
            <p:cNvGrpSpPr/>
            <p:nvPr/>
          </p:nvGrpSpPr>
          <p:grpSpPr>
            <a:xfrm>
              <a:off x="6182859" y="957726"/>
              <a:ext cx="1253299" cy="2510328"/>
              <a:chOff x="6182859" y="957726"/>
              <a:chExt cx="1253299" cy="2510328"/>
            </a:xfrm>
          </p:grpSpPr>
          <p:grpSp>
            <p:nvGrpSpPr>
              <p:cNvPr id="479" name="Group 478">
                <a:extLst>
                  <a:ext uri="{FF2B5EF4-FFF2-40B4-BE49-F238E27FC236}">
                    <a16:creationId xmlns:a16="http://schemas.microsoft.com/office/drawing/2014/main" id="{E788B21F-908C-4852-BFD2-103B232741E3}"/>
                  </a:ext>
                </a:extLst>
              </p:cNvPr>
              <p:cNvGrpSpPr/>
              <p:nvPr/>
            </p:nvGrpSpPr>
            <p:grpSpPr>
              <a:xfrm rot="11105637" flipV="1">
                <a:off x="6182859" y="1185406"/>
                <a:ext cx="297023" cy="2282648"/>
                <a:chOff x="4779705" y="1646079"/>
                <a:chExt cx="489233" cy="3820437"/>
              </a:xfrm>
            </p:grpSpPr>
            <p:grpSp>
              <p:nvGrpSpPr>
                <p:cNvPr id="497" name="Group 496">
                  <a:extLst>
                    <a:ext uri="{FF2B5EF4-FFF2-40B4-BE49-F238E27FC236}">
                      <a16:creationId xmlns:a16="http://schemas.microsoft.com/office/drawing/2014/main" id="{E1F79120-5230-42C0-82FA-9EECAD676968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99" name="Rectangle: Single Corner Rounded 17">
                    <a:extLst>
                      <a:ext uri="{FF2B5EF4-FFF2-40B4-BE49-F238E27FC236}">
                        <a16:creationId xmlns:a16="http://schemas.microsoft.com/office/drawing/2014/main" id="{C76BCB5C-7090-4E0F-87D4-C3122CA439FC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00" name="Rectangle: Single Corner Rounded 17">
                    <a:extLst>
                      <a:ext uri="{FF2B5EF4-FFF2-40B4-BE49-F238E27FC236}">
                        <a16:creationId xmlns:a16="http://schemas.microsoft.com/office/drawing/2014/main" id="{D0269EED-6C0C-4418-A088-E601716B8C6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98" name="Isosceles Triangle 497">
                  <a:extLst>
                    <a:ext uri="{FF2B5EF4-FFF2-40B4-BE49-F238E27FC236}">
                      <a16:creationId xmlns:a16="http://schemas.microsoft.com/office/drawing/2014/main" id="{F68229F4-2D70-415A-B280-9BA34CAB4248}"/>
                    </a:ext>
                  </a:extLst>
                </p:cNvPr>
                <p:cNvSpPr/>
                <p:nvPr/>
              </p:nvSpPr>
              <p:spPr>
                <a:xfrm rot="10364708">
                  <a:off x="5164581" y="5047547"/>
                  <a:ext cx="104357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80" name="Group 479">
                <a:extLst>
                  <a:ext uri="{FF2B5EF4-FFF2-40B4-BE49-F238E27FC236}">
                    <a16:creationId xmlns:a16="http://schemas.microsoft.com/office/drawing/2014/main" id="{DE5870D9-609B-40C5-88DB-DAEA44182341}"/>
                  </a:ext>
                </a:extLst>
              </p:cNvPr>
              <p:cNvGrpSpPr/>
              <p:nvPr/>
            </p:nvGrpSpPr>
            <p:grpSpPr>
              <a:xfrm rot="21300000">
                <a:off x="6824015" y="1161353"/>
                <a:ext cx="612143" cy="2286000"/>
                <a:chOff x="9124274" y="1322779"/>
                <a:chExt cx="612143" cy="2350127"/>
              </a:xfrm>
            </p:grpSpPr>
            <p:grpSp>
              <p:nvGrpSpPr>
                <p:cNvPr id="485" name="Group 484">
                  <a:extLst>
                    <a:ext uri="{FF2B5EF4-FFF2-40B4-BE49-F238E27FC236}">
                      <a16:creationId xmlns:a16="http://schemas.microsoft.com/office/drawing/2014/main" id="{61D06664-A2F3-49A8-9A8E-7BBB542DA4E5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495" name="Rectangle: Single Corner Rounded 17">
                    <a:extLst>
                      <a:ext uri="{FF2B5EF4-FFF2-40B4-BE49-F238E27FC236}">
                        <a16:creationId xmlns:a16="http://schemas.microsoft.com/office/drawing/2014/main" id="{BCCCE5FF-9FE4-4E1C-9E47-FD0B8CA245C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96" name="Rectangle: Single Corner Rounded 17">
                    <a:extLst>
                      <a:ext uri="{FF2B5EF4-FFF2-40B4-BE49-F238E27FC236}">
                        <a16:creationId xmlns:a16="http://schemas.microsoft.com/office/drawing/2014/main" id="{FC2A76FC-D449-48F2-90F1-14F6516ECC5B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86" name="Group 485">
                  <a:extLst>
                    <a:ext uri="{FF2B5EF4-FFF2-40B4-BE49-F238E27FC236}">
                      <a16:creationId xmlns:a16="http://schemas.microsoft.com/office/drawing/2014/main" id="{59CE4ADC-6F44-415F-963F-933C027C39E1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487" name="Group 486">
                    <a:extLst>
                      <a:ext uri="{FF2B5EF4-FFF2-40B4-BE49-F238E27FC236}">
                        <a16:creationId xmlns:a16="http://schemas.microsoft.com/office/drawing/2014/main" id="{C64B2857-1CD4-4244-9A4A-4AFAB54CDB04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491" name="Isosceles Triangle 490">
                      <a:extLst>
                        <a:ext uri="{FF2B5EF4-FFF2-40B4-BE49-F238E27FC236}">
                          <a16:creationId xmlns:a16="http://schemas.microsoft.com/office/drawing/2014/main" id="{D3313AD5-1BED-4E3E-B084-80F12C8EAA23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2" name="Rectangle 491">
                      <a:extLst>
                        <a:ext uri="{FF2B5EF4-FFF2-40B4-BE49-F238E27FC236}">
                          <a16:creationId xmlns:a16="http://schemas.microsoft.com/office/drawing/2014/main" id="{45826CFF-8130-48B1-8DCC-A6AF48973624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3" name="Rectangle 492">
                      <a:extLst>
                        <a:ext uri="{FF2B5EF4-FFF2-40B4-BE49-F238E27FC236}">
                          <a16:creationId xmlns:a16="http://schemas.microsoft.com/office/drawing/2014/main" id="{A052EE60-D68F-4D35-9D9B-0CEE25A71E52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4" name="Isosceles Triangle 493">
                      <a:extLst>
                        <a:ext uri="{FF2B5EF4-FFF2-40B4-BE49-F238E27FC236}">
                          <a16:creationId xmlns:a16="http://schemas.microsoft.com/office/drawing/2014/main" id="{AC3095BF-D779-494D-9E5D-DCB69B97042D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88" name="Group 487">
                    <a:extLst>
                      <a:ext uri="{FF2B5EF4-FFF2-40B4-BE49-F238E27FC236}">
                        <a16:creationId xmlns:a16="http://schemas.microsoft.com/office/drawing/2014/main" id="{2B4B62D7-DF1C-4B6B-A2F7-191F9995A033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489" name="Freeform: Shape 488">
                      <a:extLst>
                        <a:ext uri="{FF2B5EF4-FFF2-40B4-BE49-F238E27FC236}">
                          <a16:creationId xmlns:a16="http://schemas.microsoft.com/office/drawing/2014/main" id="{D17C9283-1C53-44E1-A964-9F865687D11A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0" name="Cylinder 489">
                      <a:extLst>
                        <a:ext uri="{FF2B5EF4-FFF2-40B4-BE49-F238E27FC236}">
                          <a16:creationId xmlns:a16="http://schemas.microsoft.com/office/drawing/2014/main" id="{19446619-DAE0-4CFA-8D0C-526DDDE9B66B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81" name="Group 480">
                <a:extLst>
                  <a:ext uri="{FF2B5EF4-FFF2-40B4-BE49-F238E27FC236}">
                    <a16:creationId xmlns:a16="http://schemas.microsoft.com/office/drawing/2014/main" id="{3BF2CCFB-EE57-4BC0-8548-E10EF0AB661E}"/>
                  </a:ext>
                </a:extLst>
              </p:cNvPr>
              <p:cNvGrpSpPr/>
              <p:nvPr/>
            </p:nvGrpSpPr>
            <p:grpSpPr>
              <a:xfrm rot="10800000" flipV="1">
                <a:off x="6488750" y="957726"/>
                <a:ext cx="412222" cy="739943"/>
                <a:chOff x="5940897" y="994367"/>
                <a:chExt cx="678978" cy="1238435"/>
              </a:xfrm>
            </p:grpSpPr>
            <p:sp>
              <p:nvSpPr>
                <p:cNvPr id="482" name="Rectangle 481">
                  <a:extLst>
                    <a:ext uri="{FF2B5EF4-FFF2-40B4-BE49-F238E27FC236}">
                      <a16:creationId xmlns:a16="http://schemas.microsoft.com/office/drawing/2014/main" id="{5BDE7FA2-8995-49B3-B28E-AEB6168B7813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483" name="Rectangle: Rounded Corners 482">
                  <a:extLst>
                    <a:ext uri="{FF2B5EF4-FFF2-40B4-BE49-F238E27FC236}">
                      <a16:creationId xmlns:a16="http://schemas.microsoft.com/office/drawing/2014/main" id="{549F7F90-C65B-4163-82F2-FA33D43CE484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484" name="Star: 7 Points 483">
                  <a:extLst>
                    <a:ext uri="{FF2B5EF4-FFF2-40B4-BE49-F238E27FC236}">
                      <a16:creationId xmlns:a16="http://schemas.microsoft.com/office/drawing/2014/main" id="{B8C48303-E433-493B-8FD6-4587C28B676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AF939091-C8C7-4442-AAF8-5A0CB72249B9}"/>
              </a:ext>
            </a:extLst>
          </p:cNvPr>
          <p:cNvGrpSpPr/>
          <p:nvPr/>
        </p:nvGrpSpPr>
        <p:grpSpPr>
          <a:xfrm rot="14421194" flipH="1">
            <a:off x="7998300" y="5067790"/>
            <a:ext cx="517995" cy="2502717"/>
            <a:chOff x="10764539" y="1475264"/>
            <a:chExt cx="668226" cy="3228565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008042B6-C791-44AB-9C14-1638A65A7DC5}"/>
                </a:ext>
              </a:extLst>
            </p:cNvPr>
            <p:cNvSpPr/>
            <p:nvPr/>
          </p:nvSpPr>
          <p:spPr>
            <a:xfrm rot="21178441">
              <a:off x="10938254" y="1633623"/>
              <a:ext cx="312003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32132796-01FF-4C57-969B-C983E49FD09C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04" name="Isosceles Triangle 503">
              <a:extLst>
                <a:ext uri="{FF2B5EF4-FFF2-40B4-BE49-F238E27FC236}">
                  <a16:creationId xmlns:a16="http://schemas.microsoft.com/office/drawing/2014/main" id="{A21226B2-E6E1-43C6-8DA8-6E78C5BE78B1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05" name="Isosceles Triangle 504">
              <a:extLst>
                <a:ext uri="{FF2B5EF4-FFF2-40B4-BE49-F238E27FC236}">
                  <a16:creationId xmlns:a16="http://schemas.microsoft.com/office/drawing/2014/main" id="{EA02A191-BB5B-4611-BD38-5976D5F743A9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506" name="Straight Arrow Connector 505">
            <a:extLst>
              <a:ext uri="{FF2B5EF4-FFF2-40B4-BE49-F238E27FC236}">
                <a16:creationId xmlns:a16="http://schemas.microsoft.com/office/drawing/2014/main" id="{F97AEF5B-7361-4D4C-B791-6998F2CC3EE6}"/>
              </a:ext>
            </a:extLst>
          </p:cNvPr>
          <p:cNvCxnSpPr>
            <a:cxnSpLocks/>
          </p:cNvCxnSpPr>
          <p:nvPr/>
        </p:nvCxnSpPr>
        <p:spPr>
          <a:xfrm>
            <a:off x="6004746" y="5835727"/>
            <a:ext cx="56081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16187F05-AC44-45E2-95F0-CD77F9BA58B0}"/>
              </a:ext>
            </a:extLst>
          </p:cNvPr>
          <p:cNvGrpSpPr/>
          <p:nvPr/>
        </p:nvGrpSpPr>
        <p:grpSpPr>
          <a:xfrm rot="171508" flipH="1">
            <a:off x="3498473" y="-1110135"/>
            <a:ext cx="7315200" cy="7315200"/>
            <a:chOff x="1295400" y="-1371600"/>
            <a:chExt cx="9601200" cy="9601200"/>
          </a:xfrm>
        </p:grpSpPr>
        <p:grpSp>
          <p:nvGrpSpPr>
            <p:cNvPr id="508" name="Group 507">
              <a:extLst>
                <a:ext uri="{FF2B5EF4-FFF2-40B4-BE49-F238E27FC236}">
                  <a16:creationId xmlns:a16="http://schemas.microsoft.com/office/drawing/2014/main" id="{E9FE452F-F4D3-43D4-A032-61573B329DA8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510" name="Group 509">
                <a:extLst>
                  <a:ext uri="{FF2B5EF4-FFF2-40B4-BE49-F238E27FC236}">
                    <a16:creationId xmlns:a16="http://schemas.microsoft.com/office/drawing/2014/main" id="{1BB578A5-2C6F-4D82-8678-C4ED163A1BBA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528" name="Group 527">
                  <a:extLst>
                    <a:ext uri="{FF2B5EF4-FFF2-40B4-BE49-F238E27FC236}">
                      <a16:creationId xmlns:a16="http://schemas.microsoft.com/office/drawing/2014/main" id="{DE9DD7BA-3332-4AC5-86A0-EE64C05391B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30" name="Rectangle: Single Corner Rounded 17">
                    <a:extLst>
                      <a:ext uri="{FF2B5EF4-FFF2-40B4-BE49-F238E27FC236}">
                        <a16:creationId xmlns:a16="http://schemas.microsoft.com/office/drawing/2014/main" id="{E7F61D9E-8EA0-4CEE-A734-5AFDBF4017F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31" name="Rectangle: Single Corner Rounded 17">
                    <a:extLst>
                      <a:ext uri="{FF2B5EF4-FFF2-40B4-BE49-F238E27FC236}">
                        <a16:creationId xmlns:a16="http://schemas.microsoft.com/office/drawing/2014/main" id="{8B45B439-2F6F-4765-A4AB-EFD0C31D2B5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29" name="Isosceles Triangle 528">
                  <a:extLst>
                    <a:ext uri="{FF2B5EF4-FFF2-40B4-BE49-F238E27FC236}">
                      <a16:creationId xmlns:a16="http://schemas.microsoft.com/office/drawing/2014/main" id="{D6B9CD8A-918C-4952-BA6A-2E1C7FDADF7D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511" name="Group 510">
                <a:extLst>
                  <a:ext uri="{FF2B5EF4-FFF2-40B4-BE49-F238E27FC236}">
                    <a16:creationId xmlns:a16="http://schemas.microsoft.com/office/drawing/2014/main" id="{23E7CCF8-4CEC-4E6D-B08E-98F70FE53C04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516" name="Group 515">
                  <a:extLst>
                    <a:ext uri="{FF2B5EF4-FFF2-40B4-BE49-F238E27FC236}">
                      <a16:creationId xmlns:a16="http://schemas.microsoft.com/office/drawing/2014/main" id="{7F7F7DB4-F01C-49D8-9692-7BB16E0D2AF8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526" name="Rectangle: Single Corner Rounded 17">
                    <a:extLst>
                      <a:ext uri="{FF2B5EF4-FFF2-40B4-BE49-F238E27FC236}">
                        <a16:creationId xmlns:a16="http://schemas.microsoft.com/office/drawing/2014/main" id="{9E4CC504-F2FA-438F-B304-BC35A7FD5DB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7" name="Rectangle: Single Corner Rounded 17">
                    <a:extLst>
                      <a:ext uri="{FF2B5EF4-FFF2-40B4-BE49-F238E27FC236}">
                        <a16:creationId xmlns:a16="http://schemas.microsoft.com/office/drawing/2014/main" id="{9E98EE86-5800-4560-B152-5D04DA1E37A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17" name="Group 516">
                  <a:extLst>
                    <a:ext uri="{FF2B5EF4-FFF2-40B4-BE49-F238E27FC236}">
                      <a16:creationId xmlns:a16="http://schemas.microsoft.com/office/drawing/2014/main" id="{C4E0AFDB-F481-45D8-B56D-556F272A49AE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518" name="Group 517">
                    <a:extLst>
                      <a:ext uri="{FF2B5EF4-FFF2-40B4-BE49-F238E27FC236}">
                        <a16:creationId xmlns:a16="http://schemas.microsoft.com/office/drawing/2014/main" id="{5C36F6DB-AA01-43AE-A84E-666E7DDA68FD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522" name="Rectangle 521">
                      <a:extLst>
                        <a:ext uri="{FF2B5EF4-FFF2-40B4-BE49-F238E27FC236}">
                          <a16:creationId xmlns:a16="http://schemas.microsoft.com/office/drawing/2014/main" id="{A6592EFD-06E5-451F-8903-AFA568D112F8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23" name="Rectangle 522">
                      <a:extLst>
                        <a:ext uri="{FF2B5EF4-FFF2-40B4-BE49-F238E27FC236}">
                          <a16:creationId xmlns:a16="http://schemas.microsoft.com/office/drawing/2014/main" id="{C1FF1732-0D0D-469F-9A72-897BE7721B2C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24" name="Isosceles Triangle 523">
                      <a:extLst>
                        <a:ext uri="{FF2B5EF4-FFF2-40B4-BE49-F238E27FC236}">
                          <a16:creationId xmlns:a16="http://schemas.microsoft.com/office/drawing/2014/main" id="{214D27ED-82A1-4499-8E24-7BAF165C3DA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25" name="Isosceles Triangle 524">
                      <a:extLst>
                        <a:ext uri="{FF2B5EF4-FFF2-40B4-BE49-F238E27FC236}">
                          <a16:creationId xmlns:a16="http://schemas.microsoft.com/office/drawing/2014/main" id="{E9F602D9-6F69-45DE-B2D7-DD55CF41E5E9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19" name="Group 518">
                    <a:extLst>
                      <a:ext uri="{FF2B5EF4-FFF2-40B4-BE49-F238E27FC236}">
                        <a16:creationId xmlns:a16="http://schemas.microsoft.com/office/drawing/2014/main" id="{0285D25F-2200-4F87-A804-6E3AD0C2D510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520" name="Freeform: Shape 519">
                      <a:extLst>
                        <a:ext uri="{FF2B5EF4-FFF2-40B4-BE49-F238E27FC236}">
                          <a16:creationId xmlns:a16="http://schemas.microsoft.com/office/drawing/2014/main" id="{6F64E3BE-2455-4E20-8903-D59547E893EE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Cylinder 520">
                      <a:extLst>
                        <a:ext uri="{FF2B5EF4-FFF2-40B4-BE49-F238E27FC236}">
                          <a16:creationId xmlns:a16="http://schemas.microsoft.com/office/drawing/2014/main" id="{D47D9FCD-E103-4AEE-9580-40A69E12782B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12" name="Group 511">
                <a:extLst>
                  <a:ext uri="{FF2B5EF4-FFF2-40B4-BE49-F238E27FC236}">
                    <a16:creationId xmlns:a16="http://schemas.microsoft.com/office/drawing/2014/main" id="{5D9B56DE-C522-4555-984F-43E241C80948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513" name="Rectangle 512">
                  <a:extLst>
                    <a:ext uri="{FF2B5EF4-FFF2-40B4-BE49-F238E27FC236}">
                      <a16:creationId xmlns:a16="http://schemas.microsoft.com/office/drawing/2014/main" id="{5BB5E807-D56E-4BEB-B89E-A81168DBFB32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" name="Rectangle: Rounded Corners 513">
                  <a:extLst>
                    <a:ext uri="{FF2B5EF4-FFF2-40B4-BE49-F238E27FC236}">
                      <a16:creationId xmlns:a16="http://schemas.microsoft.com/office/drawing/2014/main" id="{D90F60D1-05AD-4B44-8D6E-51163CA6A257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Star: 7 Points 514">
                  <a:extLst>
                    <a:ext uri="{FF2B5EF4-FFF2-40B4-BE49-F238E27FC236}">
                      <a16:creationId xmlns:a16="http://schemas.microsoft.com/office/drawing/2014/main" id="{A5D19C1B-4E58-4B7B-A6F9-20E845827168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814F54BA-39FD-4506-9C4E-DB24A632E14C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6FD0C2F7-E22D-4262-9559-A98A75A86697}"/>
              </a:ext>
            </a:extLst>
          </p:cNvPr>
          <p:cNvGrpSpPr/>
          <p:nvPr/>
        </p:nvGrpSpPr>
        <p:grpSpPr>
          <a:xfrm rot="586891">
            <a:off x="5300769" y="-1597661"/>
            <a:ext cx="7498080" cy="7498080"/>
            <a:chOff x="3352800" y="685801"/>
            <a:chExt cx="5486400" cy="5486400"/>
          </a:xfrm>
        </p:grpSpPr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D3CE9A87-79C8-4D95-BABC-72A0736E6287}"/>
                </a:ext>
              </a:extLst>
            </p:cNvPr>
            <p:cNvSpPr/>
            <p:nvPr/>
          </p:nvSpPr>
          <p:spPr>
            <a:xfrm rot="10800000" flipV="1">
              <a:off x="3352800" y="685801"/>
              <a:ext cx="5486400" cy="5486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534" name="Group 533">
              <a:extLst>
                <a:ext uri="{FF2B5EF4-FFF2-40B4-BE49-F238E27FC236}">
                  <a16:creationId xmlns:a16="http://schemas.microsoft.com/office/drawing/2014/main" id="{E435C9A6-80F3-4174-B628-1AEFABCCCDE2}"/>
                </a:ext>
              </a:extLst>
            </p:cNvPr>
            <p:cNvGrpSpPr/>
            <p:nvPr/>
          </p:nvGrpSpPr>
          <p:grpSpPr>
            <a:xfrm>
              <a:off x="6100293" y="906926"/>
              <a:ext cx="1071705" cy="2550327"/>
              <a:chOff x="2930373" y="1821326"/>
              <a:chExt cx="1071705" cy="2550327"/>
            </a:xfrm>
          </p:grpSpPr>
          <p:grpSp>
            <p:nvGrpSpPr>
              <p:cNvPr id="535" name="Group 534">
                <a:extLst>
                  <a:ext uri="{FF2B5EF4-FFF2-40B4-BE49-F238E27FC236}">
                    <a16:creationId xmlns:a16="http://schemas.microsoft.com/office/drawing/2014/main" id="{08DE704F-5F10-4CE0-AB00-56EC7C833204}"/>
                  </a:ext>
                </a:extLst>
              </p:cNvPr>
              <p:cNvGrpSpPr/>
              <p:nvPr/>
            </p:nvGrpSpPr>
            <p:grpSpPr>
              <a:xfrm rot="10800000" flipV="1">
                <a:off x="2930373" y="2089347"/>
                <a:ext cx="298284" cy="2282306"/>
                <a:chOff x="4779705" y="1646079"/>
                <a:chExt cx="491308" cy="3819864"/>
              </a:xfrm>
            </p:grpSpPr>
            <p:grpSp>
              <p:nvGrpSpPr>
                <p:cNvPr id="553" name="Group 552">
                  <a:extLst>
                    <a:ext uri="{FF2B5EF4-FFF2-40B4-BE49-F238E27FC236}">
                      <a16:creationId xmlns:a16="http://schemas.microsoft.com/office/drawing/2014/main" id="{11D24D6B-35BB-4A68-86A4-5C3D8809ED4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55" name="Rectangle: Single Corner Rounded 17">
                    <a:extLst>
                      <a:ext uri="{FF2B5EF4-FFF2-40B4-BE49-F238E27FC236}">
                        <a16:creationId xmlns:a16="http://schemas.microsoft.com/office/drawing/2014/main" id="{6DCE7E15-7A24-454F-AFB4-B3F6AC1DC16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56" name="Rectangle: Single Corner Rounded 17">
                    <a:extLst>
                      <a:ext uri="{FF2B5EF4-FFF2-40B4-BE49-F238E27FC236}">
                        <a16:creationId xmlns:a16="http://schemas.microsoft.com/office/drawing/2014/main" id="{D1AB75C2-6FE5-4DDA-A89B-F8B14433313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54" name="Isosceles Triangle 553">
                  <a:extLst>
                    <a:ext uri="{FF2B5EF4-FFF2-40B4-BE49-F238E27FC236}">
                      <a16:creationId xmlns:a16="http://schemas.microsoft.com/office/drawing/2014/main" id="{31C993B7-7E19-4259-AE3F-7985D5CB664F}"/>
                    </a:ext>
                  </a:extLst>
                </p:cNvPr>
                <p:cNvSpPr/>
                <p:nvPr/>
              </p:nvSpPr>
              <p:spPr>
                <a:xfrm rot="10364708">
                  <a:off x="5166654" y="5046974"/>
                  <a:ext cx="104359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536" name="Group 535">
                <a:extLst>
                  <a:ext uri="{FF2B5EF4-FFF2-40B4-BE49-F238E27FC236}">
                    <a16:creationId xmlns:a16="http://schemas.microsoft.com/office/drawing/2014/main" id="{A2B35678-062E-43EE-9AE9-23ED6D42ECB4}"/>
                  </a:ext>
                </a:extLst>
              </p:cNvPr>
              <p:cNvGrpSpPr/>
              <p:nvPr/>
            </p:nvGrpSpPr>
            <p:grpSpPr>
              <a:xfrm rot="236771">
                <a:off x="3389935" y="2075753"/>
                <a:ext cx="612143" cy="2286000"/>
                <a:chOff x="9124274" y="1322779"/>
                <a:chExt cx="612143" cy="2350127"/>
              </a:xfrm>
            </p:grpSpPr>
            <p:grpSp>
              <p:nvGrpSpPr>
                <p:cNvPr id="541" name="Group 540">
                  <a:extLst>
                    <a:ext uri="{FF2B5EF4-FFF2-40B4-BE49-F238E27FC236}">
                      <a16:creationId xmlns:a16="http://schemas.microsoft.com/office/drawing/2014/main" id="{EB24DE9B-C761-4B98-B589-AB15EFD3C506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551" name="Rectangle: Single Corner Rounded 17">
                    <a:extLst>
                      <a:ext uri="{FF2B5EF4-FFF2-40B4-BE49-F238E27FC236}">
                        <a16:creationId xmlns:a16="http://schemas.microsoft.com/office/drawing/2014/main" id="{5764A5DD-3866-41DD-9216-4F39443B9FDE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52" name="Rectangle: Single Corner Rounded 17">
                    <a:extLst>
                      <a:ext uri="{FF2B5EF4-FFF2-40B4-BE49-F238E27FC236}">
                        <a16:creationId xmlns:a16="http://schemas.microsoft.com/office/drawing/2014/main" id="{3453600D-11B9-4373-8937-66AB2A56D9FB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42" name="Group 541">
                  <a:extLst>
                    <a:ext uri="{FF2B5EF4-FFF2-40B4-BE49-F238E27FC236}">
                      <a16:creationId xmlns:a16="http://schemas.microsoft.com/office/drawing/2014/main" id="{DE47A3BD-F57A-4D3F-817D-29A540B65AE4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543" name="Group 542">
                    <a:extLst>
                      <a:ext uri="{FF2B5EF4-FFF2-40B4-BE49-F238E27FC236}">
                        <a16:creationId xmlns:a16="http://schemas.microsoft.com/office/drawing/2014/main" id="{82EEA55F-96A7-4E5B-84DF-E9A3220E12B5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547" name="Isosceles Triangle 546">
                      <a:extLst>
                        <a:ext uri="{FF2B5EF4-FFF2-40B4-BE49-F238E27FC236}">
                          <a16:creationId xmlns:a16="http://schemas.microsoft.com/office/drawing/2014/main" id="{242D13B0-0D41-40FF-AF03-5B900F150AD1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8" name="Rectangle 547">
                      <a:extLst>
                        <a:ext uri="{FF2B5EF4-FFF2-40B4-BE49-F238E27FC236}">
                          <a16:creationId xmlns:a16="http://schemas.microsoft.com/office/drawing/2014/main" id="{CCC0E4A6-5E56-44BE-828B-3E47D267D9EC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9" name="Rectangle 548">
                      <a:extLst>
                        <a:ext uri="{FF2B5EF4-FFF2-40B4-BE49-F238E27FC236}">
                          <a16:creationId xmlns:a16="http://schemas.microsoft.com/office/drawing/2014/main" id="{FE7065FF-BD5E-4AEF-BFCE-3232598DC545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50" name="Isosceles Triangle 549">
                      <a:extLst>
                        <a:ext uri="{FF2B5EF4-FFF2-40B4-BE49-F238E27FC236}">
                          <a16:creationId xmlns:a16="http://schemas.microsoft.com/office/drawing/2014/main" id="{8A015D68-1810-4B96-8CFD-DEE87313913E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44" name="Group 543">
                    <a:extLst>
                      <a:ext uri="{FF2B5EF4-FFF2-40B4-BE49-F238E27FC236}">
                        <a16:creationId xmlns:a16="http://schemas.microsoft.com/office/drawing/2014/main" id="{0697A0C1-9C8A-4347-94F8-F3E43FC4ECA2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545" name="Freeform: Shape 544">
                      <a:extLst>
                        <a:ext uri="{FF2B5EF4-FFF2-40B4-BE49-F238E27FC236}">
                          <a16:creationId xmlns:a16="http://schemas.microsoft.com/office/drawing/2014/main" id="{D1AA0664-4E7F-4E9F-A32B-F2B44EC9BE85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6" name="Cylinder 545">
                      <a:extLst>
                        <a:ext uri="{FF2B5EF4-FFF2-40B4-BE49-F238E27FC236}">
                          <a16:creationId xmlns:a16="http://schemas.microsoft.com/office/drawing/2014/main" id="{876F8D62-EF94-4ED3-B056-563E7E539F8A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37" name="Group 536">
                <a:extLst>
                  <a:ext uri="{FF2B5EF4-FFF2-40B4-BE49-F238E27FC236}">
                    <a16:creationId xmlns:a16="http://schemas.microsoft.com/office/drawing/2014/main" id="{943325B7-7FFF-4F57-B03D-EC7EAA8997F5}"/>
                  </a:ext>
                </a:extLst>
              </p:cNvPr>
              <p:cNvGrpSpPr/>
              <p:nvPr/>
            </p:nvGrpSpPr>
            <p:grpSpPr>
              <a:xfrm rot="10800000" flipV="1">
                <a:off x="3166430" y="1821326"/>
                <a:ext cx="412222" cy="739943"/>
                <a:chOff x="5940897" y="994367"/>
                <a:chExt cx="678978" cy="1238435"/>
              </a:xfrm>
            </p:grpSpPr>
            <p:sp>
              <p:nvSpPr>
                <p:cNvPr id="538" name="Rectangle 537">
                  <a:extLst>
                    <a:ext uri="{FF2B5EF4-FFF2-40B4-BE49-F238E27FC236}">
                      <a16:creationId xmlns:a16="http://schemas.microsoft.com/office/drawing/2014/main" id="{18C8B50A-92CA-40B1-8FA2-F4CE708E147C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539" name="Rectangle: Rounded Corners 538">
                  <a:extLst>
                    <a:ext uri="{FF2B5EF4-FFF2-40B4-BE49-F238E27FC236}">
                      <a16:creationId xmlns:a16="http://schemas.microsoft.com/office/drawing/2014/main" id="{6717EC54-7DEA-48FB-9062-4B3553D42157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540" name="Star: 7 Points 539">
                  <a:extLst>
                    <a:ext uri="{FF2B5EF4-FFF2-40B4-BE49-F238E27FC236}">
                      <a16:creationId xmlns:a16="http://schemas.microsoft.com/office/drawing/2014/main" id="{F90FB2D7-681B-4841-B456-36262696DC14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B21D732F-2A1F-416A-8DA5-6A4E9D1238EC}"/>
              </a:ext>
            </a:extLst>
          </p:cNvPr>
          <p:cNvGrpSpPr/>
          <p:nvPr/>
        </p:nvGrpSpPr>
        <p:grpSpPr>
          <a:xfrm rot="941986">
            <a:off x="3233449" y="-1135631"/>
            <a:ext cx="6309360" cy="6309360"/>
            <a:chOff x="3352800" y="685801"/>
            <a:chExt cx="5486400" cy="5486400"/>
          </a:xfrm>
        </p:grpSpPr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2EC4F440-EA79-4B77-BB15-E95963B23301}"/>
                </a:ext>
              </a:extLst>
            </p:cNvPr>
            <p:cNvSpPr/>
            <p:nvPr/>
          </p:nvSpPr>
          <p:spPr>
            <a:xfrm rot="10800000" flipV="1">
              <a:off x="3352800" y="685801"/>
              <a:ext cx="5486400" cy="5486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027B76C7-0C87-4BC7-8DBE-172D8AAE0BC7}"/>
                </a:ext>
              </a:extLst>
            </p:cNvPr>
            <p:cNvGrpSpPr/>
            <p:nvPr/>
          </p:nvGrpSpPr>
          <p:grpSpPr>
            <a:xfrm>
              <a:off x="6091236" y="906926"/>
              <a:ext cx="1080762" cy="2572138"/>
              <a:chOff x="2921316" y="1821326"/>
              <a:chExt cx="1080762" cy="2572138"/>
            </a:xfrm>
          </p:grpSpPr>
          <p:grpSp>
            <p:nvGrpSpPr>
              <p:cNvPr id="560" name="Group 559">
                <a:extLst>
                  <a:ext uri="{FF2B5EF4-FFF2-40B4-BE49-F238E27FC236}">
                    <a16:creationId xmlns:a16="http://schemas.microsoft.com/office/drawing/2014/main" id="{39716F35-B30D-495B-8694-43E6D651B90C}"/>
                  </a:ext>
                </a:extLst>
              </p:cNvPr>
              <p:cNvGrpSpPr/>
              <p:nvPr/>
            </p:nvGrpSpPr>
            <p:grpSpPr>
              <a:xfrm rot="10800000" flipV="1">
                <a:off x="2921316" y="2088257"/>
                <a:ext cx="299660" cy="2305207"/>
                <a:chOff x="4792372" y="1644255"/>
                <a:chExt cx="493576" cy="3858191"/>
              </a:xfrm>
            </p:grpSpPr>
            <p:sp>
              <p:nvSpPr>
                <p:cNvPr id="578" name="Isosceles Triangle 577">
                  <a:extLst>
                    <a:ext uri="{FF2B5EF4-FFF2-40B4-BE49-F238E27FC236}">
                      <a16:creationId xmlns:a16="http://schemas.microsoft.com/office/drawing/2014/main" id="{2C6624B1-C58A-4189-8602-6A2D26CF859A}"/>
                    </a:ext>
                  </a:extLst>
                </p:cNvPr>
                <p:cNvSpPr/>
                <p:nvPr/>
              </p:nvSpPr>
              <p:spPr>
                <a:xfrm rot="10364708">
                  <a:off x="5181590" y="5083477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grpSp>
              <p:nvGrpSpPr>
                <p:cNvPr id="579" name="Group 578">
                  <a:extLst>
                    <a:ext uri="{FF2B5EF4-FFF2-40B4-BE49-F238E27FC236}">
                      <a16:creationId xmlns:a16="http://schemas.microsoft.com/office/drawing/2014/main" id="{5B652594-34DA-4496-A392-12A2E58AAE1A}"/>
                    </a:ext>
                  </a:extLst>
                </p:cNvPr>
                <p:cNvGrpSpPr/>
                <p:nvPr/>
              </p:nvGrpSpPr>
              <p:grpSpPr>
                <a:xfrm>
                  <a:off x="4792372" y="1644255"/>
                  <a:ext cx="247745" cy="3511077"/>
                  <a:chOff x="4789593" y="1644255"/>
                  <a:chExt cx="193285" cy="3511077"/>
                </a:xfrm>
              </p:grpSpPr>
              <p:sp>
                <p:nvSpPr>
                  <p:cNvPr id="580" name="Rectangle: Single Corner Rounded 17">
                    <a:extLst>
                      <a:ext uri="{FF2B5EF4-FFF2-40B4-BE49-F238E27FC236}">
                        <a16:creationId xmlns:a16="http://schemas.microsoft.com/office/drawing/2014/main" id="{0B8826CD-6219-46B8-B2F4-54ED751E58B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92486" y="1644255"/>
                    <a:ext cx="190392" cy="3511077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81" name="Rectangle: Single Corner Rounded 17">
                    <a:extLst>
                      <a:ext uri="{FF2B5EF4-FFF2-40B4-BE49-F238E27FC236}">
                        <a16:creationId xmlns:a16="http://schemas.microsoft.com/office/drawing/2014/main" id="{67F681F6-32C0-463C-B9A2-FC3A3EC00DF3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561" name="Group 560">
                <a:extLst>
                  <a:ext uri="{FF2B5EF4-FFF2-40B4-BE49-F238E27FC236}">
                    <a16:creationId xmlns:a16="http://schemas.microsoft.com/office/drawing/2014/main" id="{6410B0C6-C3CB-40BF-84E0-0B0A16C00A6D}"/>
                  </a:ext>
                </a:extLst>
              </p:cNvPr>
              <p:cNvGrpSpPr/>
              <p:nvPr/>
            </p:nvGrpSpPr>
            <p:grpSpPr>
              <a:xfrm rot="236771">
                <a:off x="3389935" y="2075753"/>
                <a:ext cx="612143" cy="2286000"/>
                <a:chOff x="9124274" y="1322779"/>
                <a:chExt cx="612143" cy="2350127"/>
              </a:xfrm>
            </p:grpSpPr>
            <p:grpSp>
              <p:nvGrpSpPr>
                <p:cNvPr id="566" name="Group 565">
                  <a:extLst>
                    <a:ext uri="{FF2B5EF4-FFF2-40B4-BE49-F238E27FC236}">
                      <a16:creationId xmlns:a16="http://schemas.microsoft.com/office/drawing/2014/main" id="{5C32C005-E35B-468D-B37E-BB13AF2917D6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576" name="Rectangle: Single Corner Rounded 17">
                    <a:extLst>
                      <a:ext uri="{FF2B5EF4-FFF2-40B4-BE49-F238E27FC236}">
                        <a16:creationId xmlns:a16="http://schemas.microsoft.com/office/drawing/2014/main" id="{C0E89828-2DFF-4955-B118-A877884901B6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77" name="Rectangle: Single Corner Rounded 17">
                    <a:extLst>
                      <a:ext uri="{FF2B5EF4-FFF2-40B4-BE49-F238E27FC236}">
                        <a16:creationId xmlns:a16="http://schemas.microsoft.com/office/drawing/2014/main" id="{9170C075-0A4E-477F-89B0-F9B02BBF15D9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67" name="Group 566">
                  <a:extLst>
                    <a:ext uri="{FF2B5EF4-FFF2-40B4-BE49-F238E27FC236}">
                      <a16:creationId xmlns:a16="http://schemas.microsoft.com/office/drawing/2014/main" id="{78569169-B617-45DA-99D2-600C68C143FD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568" name="Group 567">
                    <a:extLst>
                      <a:ext uri="{FF2B5EF4-FFF2-40B4-BE49-F238E27FC236}">
                        <a16:creationId xmlns:a16="http://schemas.microsoft.com/office/drawing/2014/main" id="{FA7FF970-2EA7-4B76-848E-DF48F769A4D9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572" name="Isosceles Triangle 571">
                      <a:extLst>
                        <a:ext uri="{FF2B5EF4-FFF2-40B4-BE49-F238E27FC236}">
                          <a16:creationId xmlns:a16="http://schemas.microsoft.com/office/drawing/2014/main" id="{D7E98F2D-BD44-4F84-8435-BCA8FA0D6B22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73" name="Rectangle 572">
                      <a:extLst>
                        <a:ext uri="{FF2B5EF4-FFF2-40B4-BE49-F238E27FC236}">
                          <a16:creationId xmlns:a16="http://schemas.microsoft.com/office/drawing/2014/main" id="{B1513A8F-E86A-45C5-8E00-9564B184B8BC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74" name="Rectangle 573">
                      <a:extLst>
                        <a:ext uri="{FF2B5EF4-FFF2-40B4-BE49-F238E27FC236}">
                          <a16:creationId xmlns:a16="http://schemas.microsoft.com/office/drawing/2014/main" id="{38D723A2-0E0B-4C8A-A59E-716909F5D37C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75" name="Isosceles Triangle 574">
                      <a:extLst>
                        <a:ext uri="{FF2B5EF4-FFF2-40B4-BE49-F238E27FC236}">
                          <a16:creationId xmlns:a16="http://schemas.microsoft.com/office/drawing/2014/main" id="{CA79AEEA-BF9C-422E-A56E-1BBC91433010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69" name="Group 568">
                    <a:extLst>
                      <a:ext uri="{FF2B5EF4-FFF2-40B4-BE49-F238E27FC236}">
                        <a16:creationId xmlns:a16="http://schemas.microsoft.com/office/drawing/2014/main" id="{8F46B230-3E27-4DFF-9AFA-6F539F49A1E6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570" name="Freeform: Shape 569">
                      <a:extLst>
                        <a:ext uri="{FF2B5EF4-FFF2-40B4-BE49-F238E27FC236}">
                          <a16:creationId xmlns:a16="http://schemas.microsoft.com/office/drawing/2014/main" id="{F0394038-959A-4DDB-B916-3AE9650EE629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71" name="Cylinder 570">
                      <a:extLst>
                        <a:ext uri="{FF2B5EF4-FFF2-40B4-BE49-F238E27FC236}">
                          <a16:creationId xmlns:a16="http://schemas.microsoft.com/office/drawing/2014/main" id="{42C08BA4-D1DC-4BE9-BD71-B1060641238D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62" name="Group 561">
                <a:extLst>
                  <a:ext uri="{FF2B5EF4-FFF2-40B4-BE49-F238E27FC236}">
                    <a16:creationId xmlns:a16="http://schemas.microsoft.com/office/drawing/2014/main" id="{3EA6F1A3-98A9-4BDF-838F-F706A7AFD8D9}"/>
                  </a:ext>
                </a:extLst>
              </p:cNvPr>
              <p:cNvGrpSpPr/>
              <p:nvPr/>
            </p:nvGrpSpPr>
            <p:grpSpPr>
              <a:xfrm rot="10800000" flipV="1">
                <a:off x="3166430" y="1821326"/>
                <a:ext cx="412222" cy="739943"/>
                <a:chOff x="5940897" y="994367"/>
                <a:chExt cx="678978" cy="1238435"/>
              </a:xfrm>
            </p:grpSpPr>
            <p:sp>
              <p:nvSpPr>
                <p:cNvPr id="563" name="Rectangle 562">
                  <a:extLst>
                    <a:ext uri="{FF2B5EF4-FFF2-40B4-BE49-F238E27FC236}">
                      <a16:creationId xmlns:a16="http://schemas.microsoft.com/office/drawing/2014/main" id="{26B97E40-3410-4D4A-A235-90C460FEA50D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564" name="Rectangle: Rounded Corners 563">
                  <a:extLst>
                    <a:ext uri="{FF2B5EF4-FFF2-40B4-BE49-F238E27FC236}">
                      <a16:creationId xmlns:a16="http://schemas.microsoft.com/office/drawing/2014/main" id="{BC2EC852-E3F8-4473-8490-6DACCE57B266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565" name="Star: 7 Points 564">
                  <a:extLst>
                    <a:ext uri="{FF2B5EF4-FFF2-40B4-BE49-F238E27FC236}">
                      <a16:creationId xmlns:a16="http://schemas.microsoft.com/office/drawing/2014/main" id="{B152F3FE-8F57-48E3-A583-CAE1069418DA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sp>
        <p:nvSpPr>
          <p:cNvPr id="582" name="TextBox 581">
            <a:extLst>
              <a:ext uri="{FF2B5EF4-FFF2-40B4-BE49-F238E27FC236}">
                <a16:creationId xmlns:a16="http://schemas.microsoft.com/office/drawing/2014/main" id="{C0B2B9C7-5C91-4547-867D-0D0C7FE1D4CF}"/>
              </a:ext>
            </a:extLst>
          </p:cNvPr>
          <p:cNvSpPr txBox="1"/>
          <p:nvPr/>
        </p:nvSpPr>
        <p:spPr>
          <a:xfrm>
            <a:off x="381618" y="1555186"/>
            <a:ext cx="52373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sym typeface="Wingdings" panose="05000000000000000000" pitchFamily="2" charset="2"/>
              </a:rPr>
              <a:t>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C7478820-82A5-41BF-ACB3-36CCA8179453}"/>
              </a:ext>
            </a:extLst>
          </p:cNvPr>
          <p:cNvGrpSpPr/>
          <p:nvPr/>
        </p:nvGrpSpPr>
        <p:grpSpPr>
          <a:xfrm>
            <a:off x="740228" y="729344"/>
            <a:ext cx="3875315" cy="803972"/>
            <a:chOff x="4648199" y="2089200"/>
            <a:chExt cx="3624943" cy="780300"/>
          </a:xfrm>
        </p:grpSpPr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4EE21DBF-1886-49ED-93C5-B92B865914A2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586" name="Isosceles Triangle 585">
                <a:extLst>
                  <a:ext uri="{FF2B5EF4-FFF2-40B4-BE49-F238E27FC236}">
                    <a16:creationId xmlns:a16="http://schemas.microsoft.com/office/drawing/2014/main" id="{0CACFA71-DC19-4B69-A03F-0CEB3185F370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7" name="Rectangle: Diagonal Corners Snipped 586">
                <a:extLst>
                  <a:ext uri="{FF2B5EF4-FFF2-40B4-BE49-F238E27FC236}">
                    <a16:creationId xmlns:a16="http://schemas.microsoft.com/office/drawing/2014/main" id="{6B8C078D-C24F-406B-B19B-B977E8BCFD26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Isosceles Triangle 587">
                <a:extLst>
                  <a:ext uri="{FF2B5EF4-FFF2-40B4-BE49-F238E27FC236}">
                    <a16:creationId xmlns:a16="http://schemas.microsoft.com/office/drawing/2014/main" id="{346B0E4D-D86A-4919-BBF9-E1E91F7CC8F8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EC6622E6-0C77-4F61-8988-C842F25F7FE1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B84EEB07-A186-4228-82E4-F0E6B778EDE2}"/>
                  </a:ext>
                </a:extLst>
              </p:cNvPr>
              <p:cNvSpPr txBox="1"/>
              <p:nvPr/>
            </p:nvSpPr>
            <p:spPr>
              <a:xfrm>
                <a:off x="335220" y="4055913"/>
                <a:ext cx="527372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এখন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CE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𝐸𝐶𝐹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CG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BF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ছেদ করে।</a:t>
                </a:r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B84EEB07-A186-4228-82E4-F0E6B778E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0" y="4055913"/>
                <a:ext cx="5273729" cy="1569660"/>
              </a:xfrm>
              <a:prstGeom prst="rect">
                <a:avLst/>
              </a:prstGeom>
              <a:blipFill>
                <a:blip r:embed="rId4"/>
                <a:stretch>
                  <a:fillRect l="-4162" t="-6977" r="-1965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1" name="TextBox 590">
                <a:extLst>
                  <a:ext uri="{FF2B5EF4-FFF2-40B4-BE49-F238E27FC236}">
                    <a16:creationId xmlns:a16="http://schemas.microsoft.com/office/drawing/2014/main" id="{1F4B66EB-EFE3-46DC-9A62-5CC3677A3277}"/>
                  </a:ext>
                </a:extLst>
              </p:cNvPr>
              <p:cNvSpPr txBox="1"/>
              <p:nvPr/>
            </p:nvSpPr>
            <p:spPr>
              <a:xfrm>
                <a:off x="354952" y="2546685"/>
                <a:ext cx="452813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যথাক্রমে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যথাক্রমে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𝐶𝐵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𝐹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bn-IN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bn-IN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𝐷𝐶𝐸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91" name="TextBox 590">
                <a:extLst>
                  <a:ext uri="{FF2B5EF4-FFF2-40B4-BE49-F238E27FC236}">
                    <a16:creationId xmlns:a16="http://schemas.microsoft.com/office/drawing/2014/main" id="{1F4B66EB-EFE3-46DC-9A62-5CC3677A3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2" y="2546685"/>
                <a:ext cx="4528133" cy="1569660"/>
              </a:xfrm>
              <a:prstGeom prst="rect">
                <a:avLst/>
              </a:prstGeom>
              <a:blipFill>
                <a:blip r:embed="rId5"/>
                <a:stretch>
                  <a:fillRect l="-4711" t="-7004" r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3C96A06E-AC0E-4B64-90E1-7F429A96B302}"/>
                  </a:ext>
                </a:extLst>
              </p:cNvPr>
              <p:cNvSpPr txBox="1"/>
              <p:nvPr/>
            </p:nvSpPr>
            <p:spPr>
              <a:xfrm>
                <a:off x="378121" y="5586303"/>
                <a:ext cx="55897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তাহলে,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⊿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 –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 উদ্দষ্ট ত্রিভুজ।</a:t>
                </a:r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3C96A06E-AC0E-4B64-90E1-7F429A96B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21" y="5586303"/>
                <a:ext cx="5589746" cy="707886"/>
              </a:xfrm>
              <a:prstGeom prst="rect">
                <a:avLst/>
              </a:prstGeom>
              <a:blipFill>
                <a:blip r:embed="rId6"/>
                <a:stretch>
                  <a:fillRect l="-3817"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3" name="TextBox 592">
            <a:extLst>
              <a:ext uri="{FF2B5EF4-FFF2-40B4-BE49-F238E27FC236}">
                <a16:creationId xmlns:a16="http://schemas.microsoft.com/office/drawing/2014/main" id="{116AC7D7-A4C3-4718-89D4-A302E446D558}"/>
              </a:ext>
            </a:extLst>
          </p:cNvPr>
          <p:cNvSpPr txBox="1"/>
          <p:nvPr/>
        </p:nvSpPr>
        <p:spPr>
          <a:xfrm>
            <a:off x="7098416" y="2590800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4FBF5588-2420-4367-B25C-571A9A543865}"/>
              </a:ext>
            </a:extLst>
          </p:cNvPr>
          <p:cNvSpPr txBox="1"/>
          <p:nvPr/>
        </p:nvSpPr>
        <p:spPr>
          <a:xfrm>
            <a:off x="10959215" y="2631507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474D0EB6-7270-4A25-B8FF-CF83B3CF5034}"/>
              </a:ext>
            </a:extLst>
          </p:cNvPr>
          <p:cNvSpPr txBox="1"/>
          <p:nvPr/>
        </p:nvSpPr>
        <p:spPr>
          <a:xfrm>
            <a:off x="6700501" y="3453809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1745DF62-584E-4CCC-B0BD-5D9C5AA0E1B8}"/>
              </a:ext>
            </a:extLst>
          </p:cNvPr>
          <p:cNvSpPr txBox="1"/>
          <p:nvPr/>
        </p:nvSpPr>
        <p:spPr>
          <a:xfrm>
            <a:off x="6043243" y="304070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9929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0486 L 0.45482 0.00417 " pathEditMode="relative" rAng="0" ptsTypes="AA">
                                      <p:cBhvr>
                                        <p:cTn id="17" dur="11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95" y="44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9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6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48" dur="6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278 L -0.09557 0.4840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6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59" dur="6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8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100000">
                                      <p:cBhvr>
                                        <p:cTn id="86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926 L -0.25156 0.5414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26" y="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97" dur="18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1296 L 0.0276 0.5430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2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9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5100000">
                                      <p:cBhvr>
                                        <p:cTn id="108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200000">
                                      <p:cBhvr>
                                        <p:cTn id="127" dur="8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"/>
                            </p:stCondLst>
                            <p:childTnLst>
                              <p:par>
                                <p:cTn id="1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0347 L -0.25351 0.54398 " pathEditMode="relative" rAng="0" ptsTypes="AA">
                                      <p:cBhvr>
                                        <p:cTn id="130" dur="12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34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7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200000">
                                      <p:cBhvr>
                                        <p:cTn id="137" dur="7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00463 L 0.02305 0.54514 " pathEditMode="relative" rAng="0" ptsTypes="AA">
                                      <p:cBhvr>
                                        <p:cTn id="141" dur="1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8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8" dur="7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7.40741E-7 L 0.12096 -0.42176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1" y="-21088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0.12656 -0.42639 " pathEditMode="relative" rAng="0" ptsTypes="AA">
                                      <p:cBhvr>
                                        <p:cTn id="204" dur="11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-21319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1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33" dur="1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1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47"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6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8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82" dur="8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0277 L -0.26705 -0.33936 " pathEditMode="relative" rAng="0" ptsTypes="AA">
                                      <p:cBhvr>
                                        <p:cTn id="303" dur="1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59" y="-17106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1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500"/>
                            </p:stCondLst>
                            <p:childTnLst>
                              <p:par>
                                <p:cTn id="3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animBg="1"/>
      <p:bldP spid="270" grpId="0" animBg="1"/>
      <p:bldP spid="272" grpId="0" animBg="1"/>
      <p:bldP spid="273" grpId="0" animBg="1"/>
      <p:bldP spid="300" grpId="0" animBg="1"/>
      <p:bldP spid="302" grpId="0"/>
      <p:bldP spid="303" grpId="0"/>
      <p:bldP spid="304" grpId="0"/>
      <p:bldP spid="305" grpId="0" animBg="1"/>
      <p:bldP spid="306" grpId="0" animBg="1"/>
      <p:bldP spid="309" grpId="0" animBg="1"/>
      <p:bldP spid="314" grpId="0"/>
      <p:bldP spid="320" grpId="0" animBg="1"/>
      <p:bldP spid="321" grpId="0" animBg="1"/>
      <p:bldP spid="322" grpId="0" animBg="1"/>
      <p:bldP spid="326" grpId="0" animBg="1"/>
      <p:bldP spid="582" grpId="0"/>
      <p:bldP spid="590" grpId="0"/>
      <p:bldP spid="591" grpId="0"/>
      <p:bldP spid="592" grpId="0"/>
      <p:bldP spid="593" grpId="0"/>
      <p:bldP spid="594" grpId="0"/>
      <p:bldP spid="595" grpId="0"/>
      <p:bldP spid="5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3563EE6-9A60-4873-8DEB-A0C799F2D4BF}"/>
              </a:ext>
            </a:extLst>
          </p:cNvPr>
          <p:cNvGrpSpPr/>
          <p:nvPr/>
        </p:nvGrpSpPr>
        <p:grpSpPr>
          <a:xfrm>
            <a:off x="4016829" y="457200"/>
            <a:ext cx="3624943" cy="827314"/>
            <a:chOff x="4648199" y="2089200"/>
            <a:chExt cx="3624943" cy="802955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0B98283-AEB2-4403-88E4-313F07942DF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85" name="Isosceles Triangle 184">
                <a:extLst>
                  <a:ext uri="{FF2B5EF4-FFF2-40B4-BE49-F238E27FC236}">
                    <a16:creationId xmlns:a16="http://schemas.microsoft.com/office/drawing/2014/main" id="{27B19B6B-99A0-417A-BBD7-38B3971EA8C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Diagonal Corners Snipped 185">
                <a:extLst>
                  <a:ext uri="{FF2B5EF4-FFF2-40B4-BE49-F238E27FC236}">
                    <a16:creationId xmlns:a16="http://schemas.microsoft.com/office/drawing/2014/main" id="{414CD795-F05E-4F56-B654-B2312E38A86D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BC03B348-94C2-4336-A8C5-39E96111079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7E91E5E-47A6-4308-ACD1-1C29813BB84D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66548EF8-3D6F-4EAD-8A2B-020F04F0D406}"/>
              </a:ext>
            </a:extLst>
          </p:cNvPr>
          <p:cNvSpPr txBox="1"/>
          <p:nvPr/>
        </p:nvSpPr>
        <p:spPr>
          <a:xfrm>
            <a:off x="867267" y="4397612"/>
            <a:ext cx="1079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একটি ত্রিভুজের দুইটি কোণ এবং এদের একটির বিপরীত বাহু দেওয়া আছে, ত্রিভুজটি আঁকতে হবে।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E163D68B-74BB-48CD-B640-E98987AA8C3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65EFB723-89E9-405A-8EB9-BE0A5D46AFC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46E15654-9DB5-4D44-B003-E28EC2FB95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FC0094F-1475-49AE-94EC-4D7B6FCD3C1E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82AF7638-95CB-42A0-B125-5C4A7F75F7F9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41F7BDCB-7385-4FF5-97FC-C295850BBF8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7E5543CA-758E-4162-9724-080205F56CF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012CD8B-489B-4231-905B-29CC0267FA21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1C05C7BD-1080-4CA9-8B1B-7B19F656057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3ACF2F7F-1391-4A1D-BCA5-75F08A8493B5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9CA36F43-6605-445F-9630-C66A8F050957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1C36F40A-A3BA-44E7-8908-388B35EFECFB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6E3F0B8-7A41-4071-B5FD-01B0E1B50448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514EE412-6423-4051-B1B3-EE1EAF178A5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DC6DECEC-8E42-4870-8636-BE5AF1E40701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217F7E7C-51C3-474A-90D8-0FCB64A31E42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97447A7-2A92-4097-B0CD-37CD166C0D7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D5DAC85C-B51B-4F0E-84F5-FD1B9F3CC08D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86EC7B9D-E7AC-415C-B482-81EFEA16AAE1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382CFEF8-0629-46BE-A4F3-4C78B4F3F802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2480B3DD-418C-4B55-8C15-BC7D3FD2FFA1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61C266C1-4752-4D29-959E-185CAE8287CF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A496BE9-3383-4749-826F-A44493BC8959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169D3F6F-5E33-4E16-B8B2-BD6262A1330D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E29AAAE-B882-4316-A987-0DB08C59256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546FCBE5-F310-4895-8DE0-B9530004B9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70FA9AF4-9A84-4BD8-8DBB-84C1485806C3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490191D4-0E79-49C5-851B-523C1FBD1C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03DE590-E45B-4694-A857-665AC92EA9D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D8E8F9AB-130D-42AB-9511-ABF3D68A41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2265CE2-130D-48F8-94D5-DAFD7BBA1DF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DABEFA34-B456-47B1-B12A-8675444902A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74EC05F-3C0B-4C29-A24F-0EC0E5E4AC3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458C5FF-1819-4797-8E85-3C9DDC257D52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20857874-C58A-453B-B8D4-B2138AA9E7B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863B481C-0C9E-4086-B55B-BE1D97CB1F7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B94BDB3-297A-4ED3-9052-F67C9053EDC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08FD2072-0BDF-4B39-8DE1-04DA553F93D1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C790025F-FCFE-447B-B149-90A3E8921FD8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9B87660F-761F-45AD-9DEE-5DE48769EDF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6A8BC1E-78B2-4F69-80B4-D525B520DDC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0394249-8317-4FB6-ACE4-F17946FB5129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80EFC2B-BEB0-4BED-8D99-3E352E34B423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10EED5D3-B68A-4456-944B-966839E414C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BB21ABE3-6B48-47E3-9418-277BB71B96FB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6ABAF57-A122-4D47-A7DC-3FB244FE11E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783DAA61-73C8-4235-A9FB-409B0227AC3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FA3717B4-A329-4471-8B62-22D5DA37192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6F716733-2DB4-40FD-8094-9F9476241CA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7946B3A9-4B62-4972-B1FE-65C0745C40B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CA70EC6F-D2CD-4A99-9188-69C591F5BC6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A48F88A4-4495-4B3D-A5B0-F35522FD148A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15309ACB-06B5-49A2-8834-6EFFF8C2EE5D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96F718F8-42B1-46F3-B650-E302FDE767F9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AA9DA29F-97D0-41E8-AE96-EB39E61698FE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CF808AD1-F06D-4E26-886D-E1941C49BF8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1108C6DE-2EA6-4685-9488-50C54BFC0C7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52EC232B-3C7E-4D11-BFF3-012F4E1B8BC1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8465A6F9-D9E3-44FC-8A31-050B5E3C578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7A2B7888-C6E7-497C-81B8-FF9334B96768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77FC1EFB-124B-4EE2-994F-ADBA0020114C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534F47CA-A14F-4276-8030-5BB2997A464F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8DFB759D-B205-4B9D-B3CE-F2820B36C98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E671BDD0-8396-4B19-B96C-52166D969B4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DF6096A5-6B91-42B4-99E8-BF8C90BD471C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F563ACCE-0C5D-4026-AF8C-A8ED5F2D13D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83D286C1-B75C-41A7-B756-2B1EFA452E8B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1D7F9147-C592-4B71-9308-FAA1DB7205B2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14394922-8D89-4360-ACF3-A64BE02DE86F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2F8D0F7-0055-46A9-9ECF-3F7D8069D99A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2B722494-DD79-4D2F-AE14-074539FD0B2C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534462B6-E599-47D4-AB39-11A9B4D578F2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B94CBBA5-6EBA-4718-B15E-F0CDA7C1AE4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CF9DF6D6-8B09-403A-A88F-F6D94D097E4F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B2C99887-A1A0-4BF0-9FAD-894F8BB466C4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4F296D21-EE5A-4F29-B64A-BA4217367E2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EF976443-5C5F-47CB-BAFB-BFB5E4E7A22D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B6EB9B92-8585-444B-8896-15B2AA8ABD0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6C36F5E4-6C1E-4F66-AEF3-AE46718B8ED1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F49C4133-7B28-4532-A734-243A738AB853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507DD354-3649-478C-A8E0-FD1F3E3B3334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10AE2378-3E40-4026-9EC2-3C2A7548C78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1F2A543A-9AA5-4E0F-A8A8-427B1B6BE4B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8987231D-90C9-4F1E-95D3-C92A967922AA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4EBABFD8-12E8-4352-8445-2102C4F8B4B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EC237EAB-094F-419D-AC0D-D306B0D3460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5406B521-2A8B-40A4-9CA4-3A3CE4184ACC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58C01DA7-8E13-4ACE-999A-4F12F9749A92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F3EEF397-D883-4134-B233-CC509710F21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290970BB-7EF8-4CD3-B466-103EDD49CB5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A850E01D-BF8E-4B69-9305-D6E585C2FCF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1CEFB08C-2633-42F4-B163-96B4F0E8FA4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6B2B3DBE-6E50-4AB7-8650-DB5A644F854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8E9B1879-8C59-4A4C-AA98-39406BFE0221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EB1A4473-B6C8-4A16-A609-DFEAEFBE664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2EB14A56-2DAB-4768-A99A-FA2F718CFB18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AC8E73C2-BCC9-447C-8971-6C8A09DF1A9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53D84CAC-96C0-4236-85B0-A9BF816B688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B0C01C29-48A2-495D-A8CB-D2D3F47F69D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08C9FC47-335C-4625-A555-2849EF99648A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DF4D461E-4E12-4F9A-8EC1-F91985991755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5FC0F21D-C336-4519-8470-F282789293AE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2F8803E4-572B-426B-A86C-0CFA974A83B5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CFA0B309-E879-4787-8072-5056E93F00EC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98BEAD82-9180-4995-B1EA-30EBA70FA76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1AB49EEA-2FAB-4DD8-A4D8-0851EF41FFB8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8A1BF14D-12C5-4FA3-A478-62F0E8072DC2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4DB42C1E-AAA4-44C2-B221-DC8299F357DF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0523B8FA-F10F-4ECE-B248-6BD6D5A718D1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D3B8117A-5D2F-48DC-86D6-87727080207B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D0838A00-2202-404C-AF31-0E9935334AF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59FDC037-126F-44EE-AB26-BD1C61104D7F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2C24E227-491C-45B7-BC3D-C12E8848567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6DD1A3D4-C8A5-40B2-B977-87318FAD8883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9D592D74-57FB-4818-A9CD-49B682037CC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>
            <a:extLst>
              <a:ext uri="{FF2B5EF4-FFF2-40B4-BE49-F238E27FC236}">
                <a16:creationId xmlns:a16="http://schemas.microsoft.com/office/drawing/2014/main" id="{752E7CA2-C032-4ECC-9F56-63BEDAB9A9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80BFCDF-BE1D-4012-A389-45D8EAF64BCC}"/>
              </a:ext>
            </a:extLst>
          </p:cNvPr>
          <p:cNvGrpSpPr/>
          <p:nvPr/>
        </p:nvGrpSpPr>
        <p:grpSpPr>
          <a:xfrm>
            <a:off x="2481818" y="1628110"/>
            <a:ext cx="6087147" cy="3072661"/>
            <a:chOff x="5319286" y="148102"/>
            <a:chExt cx="6291913" cy="3072661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FA5B7985-2CAB-4487-ACE8-B558230BE4B7}"/>
                </a:ext>
              </a:extLst>
            </p:cNvPr>
            <p:cNvGrpSpPr/>
            <p:nvPr/>
          </p:nvGrpSpPr>
          <p:grpSpPr>
            <a:xfrm>
              <a:off x="5319286" y="148102"/>
              <a:ext cx="6291913" cy="2937920"/>
              <a:chOff x="5319286" y="148102"/>
              <a:chExt cx="6291913" cy="2937920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034CB055-4288-412E-BBAC-49BF24CC5C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7379" y="2518556"/>
                <a:ext cx="26406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A68F48A6-D7FC-4277-A708-E56D35528C72}"/>
                  </a:ext>
                </a:extLst>
              </p:cNvPr>
              <p:cNvSpPr txBox="1"/>
              <p:nvPr/>
            </p:nvSpPr>
            <p:spPr>
              <a:xfrm>
                <a:off x="6767906" y="2187035"/>
                <a:ext cx="5384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</a:t>
                </a:r>
              </a:p>
            </p:txBody>
          </p:sp>
          <p:sp>
            <p:nvSpPr>
              <p:cNvPr id="141" name="Arc 140">
                <a:extLst>
                  <a:ext uri="{FF2B5EF4-FFF2-40B4-BE49-F238E27FC236}">
                    <a16:creationId xmlns:a16="http://schemas.microsoft.com/office/drawing/2014/main" id="{4521A01B-B9F7-4FF0-A10D-5240C06729BD}"/>
                  </a:ext>
                </a:extLst>
              </p:cNvPr>
              <p:cNvSpPr/>
              <p:nvPr/>
            </p:nvSpPr>
            <p:spPr>
              <a:xfrm>
                <a:off x="5319286" y="1074342"/>
                <a:ext cx="2011680" cy="2011680"/>
              </a:xfrm>
              <a:prstGeom prst="arc">
                <a:avLst>
                  <a:gd name="adj1" fmla="val 16092997"/>
                  <a:gd name="adj2" fmla="val 76486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1365CA0F-E432-4640-9FF3-E4AA406421B1}"/>
                  </a:ext>
                </a:extLst>
              </p:cNvPr>
              <p:cNvSpPr txBox="1"/>
              <p:nvPr/>
            </p:nvSpPr>
            <p:spPr>
              <a:xfrm>
                <a:off x="5973066" y="1708279"/>
                <a:ext cx="5384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x</a:t>
                </a:r>
              </a:p>
            </p:txBody>
          </p: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4C74B6DE-0906-4520-9E81-9201257DF4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0241" y="2039831"/>
                <a:ext cx="210577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92F3B25A-B23F-4D0C-B674-251E2185F2A1}"/>
                  </a:ext>
                </a:extLst>
              </p:cNvPr>
              <p:cNvGrpSpPr/>
              <p:nvPr/>
            </p:nvGrpSpPr>
            <p:grpSpPr>
              <a:xfrm>
                <a:off x="9062157" y="218364"/>
                <a:ext cx="2549042" cy="1903091"/>
                <a:chOff x="7031687" y="0"/>
                <a:chExt cx="2549042" cy="1903091"/>
              </a:xfrm>
            </p:grpSpPr>
            <p:cxnSp>
              <p:nvCxnSpPr>
                <p:cNvPr id="211" name="Straight Arrow Connector 210">
                  <a:extLst>
                    <a:ext uri="{FF2B5EF4-FFF2-40B4-BE49-F238E27FC236}">
                      <a16:creationId xmlns:a16="http://schemas.microsoft.com/office/drawing/2014/main" id="{E320474C-DFDB-40D1-8506-DFE742126B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37324" y="0"/>
                  <a:ext cx="1096742" cy="190309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>
                  <a:extLst>
                    <a:ext uri="{FF2B5EF4-FFF2-40B4-BE49-F238E27FC236}">
                      <a16:creationId xmlns:a16="http://schemas.microsoft.com/office/drawing/2014/main" id="{462D00C3-171D-48F6-8205-9665917CB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31687" y="1893793"/>
                  <a:ext cx="254904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EB61107F-30CA-4FEA-9621-B89F05476C33}"/>
                  </a:ext>
                </a:extLst>
              </p:cNvPr>
              <p:cNvSpPr txBox="1"/>
              <p:nvPr/>
            </p:nvSpPr>
            <p:spPr>
              <a:xfrm>
                <a:off x="8703816" y="1846220"/>
                <a:ext cx="5384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y</a:t>
                </a:r>
              </a:p>
            </p:txBody>
          </p: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F30CB2EF-C183-42DE-89FE-3ADE31462C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67996" y="148102"/>
                <a:ext cx="236004" cy="18975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D24E8442-DDDD-401C-9948-F86EB7DCA5A3}"/>
                </a:ext>
              </a:extLst>
            </p:cNvPr>
            <p:cNvSpPr/>
            <p:nvPr/>
          </p:nvSpPr>
          <p:spPr>
            <a:xfrm>
              <a:off x="7995961" y="1026203"/>
              <a:ext cx="2194560" cy="2194560"/>
            </a:xfrm>
            <a:prstGeom prst="arc">
              <a:avLst>
                <a:gd name="adj1" fmla="val 16904366"/>
                <a:gd name="adj2" fmla="val 52038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64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61AB18-96F5-4B62-9C69-78E2FD36B889}"/>
              </a:ext>
            </a:extLst>
          </p:cNvPr>
          <p:cNvSpPr txBox="1"/>
          <p:nvPr/>
        </p:nvSpPr>
        <p:spPr>
          <a:xfrm>
            <a:off x="1872772" y="2376442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পরস্পর ছেদী দুইটি সরল রেখায় কয়টি একান্তর কোণ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55B3DC-FBAF-4C35-9AD9-893059F864CA}"/>
              </a:ext>
            </a:extLst>
          </p:cNvPr>
          <p:cNvSpPr txBox="1"/>
          <p:nvPr/>
        </p:nvSpPr>
        <p:spPr>
          <a:xfrm>
            <a:off x="1839470" y="5835514"/>
            <a:ext cx="1757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660E-3E49-4181-984F-895101B1BAEB}"/>
              </a:ext>
            </a:extLst>
          </p:cNvPr>
          <p:cNvSpPr txBox="1"/>
          <p:nvPr/>
        </p:nvSpPr>
        <p:spPr>
          <a:xfrm>
            <a:off x="3770910" y="5826183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792E3-97F5-43AB-BB34-D3C67342BDE0}"/>
              </a:ext>
            </a:extLst>
          </p:cNvPr>
          <p:cNvSpPr txBox="1"/>
          <p:nvPr/>
        </p:nvSpPr>
        <p:spPr>
          <a:xfrm>
            <a:off x="5860968" y="5776416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36DC5-9B43-4860-BB2F-5C9738D0F304}"/>
              </a:ext>
            </a:extLst>
          </p:cNvPr>
          <p:cNvSpPr txBox="1"/>
          <p:nvPr/>
        </p:nvSpPr>
        <p:spPr>
          <a:xfrm>
            <a:off x="8148518" y="575464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34B51-28B4-4942-B53B-D6C06A74E6CF}"/>
              </a:ext>
            </a:extLst>
          </p:cNvPr>
          <p:cNvSpPr txBox="1"/>
          <p:nvPr/>
        </p:nvSpPr>
        <p:spPr>
          <a:xfrm>
            <a:off x="1901675" y="3636191"/>
            <a:ext cx="9269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সমদ্বিবাহয ত্রিভুজের সমান সমান প্রত্যেকটি কোণ ৫০ডিগ্রি হলে অসমান কোণটি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84758E-B654-4DC3-88CA-B0EF35D21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" y="2406634"/>
            <a:ext cx="692021" cy="350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CCB375-754A-45DA-A1DF-271950297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673184"/>
            <a:ext cx="640842" cy="324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445633-6B77-4C5B-B52B-7C679B55C639}"/>
              </a:ext>
            </a:extLst>
          </p:cNvPr>
          <p:cNvSpPr txBox="1"/>
          <p:nvPr/>
        </p:nvSpPr>
        <p:spPr>
          <a:xfrm>
            <a:off x="2010531" y="5280078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৯৫ ডিগ্রি  হলে এর সম্পুরক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D17B0-907D-410E-9DC3-B3FFE08B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335924"/>
            <a:ext cx="640842" cy="324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77D1A3-B97E-42B4-88C7-992F9E1EF0D1}"/>
              </a:ext>
            </a:extLst>
          </p:cNvPr>
          <p:cNvSpPr txBox="1"/>
          <p:nvPr/>
        </p:nvSpPr>
        <p:spPr>
          <a:xfrm>
            <a:off x="2035414" y="2895908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478C1D-15E1-4257-AA3C-431E0B7F4D8B}"/>
              </a:ext>
            </a:extLst>
          </p:cNvPr>
          <p:cNvSpPr txBox="1"/>
          <p:nvPr/>
        </p:nvSpPr>
        <p:spPr>
          <a:xfrm>
            <a:off x="3966854" y="2886577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72B756-10B2-472B-AD6D-A8C8A26CAD33}"/>
              </a:ext>
            </a:extLst>
          </p:cNvPr>
          <p:cNvSpPr txBox="1"/>
          <p:nvPr/>
        </p:nvSpPr>
        <p:spPr>
          <a:xfrm>
            <a:off x="6056911" y="2836810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4D51A-FA1B-4564-9B87-80B9F296906B}"/>
              </a:ext>
            </a:extLst>
          </p:cNvPr>
          <p:cNvSpPr txBox="1"/>
          <p:nvPr/>
        </p:nvSpPr>
        <p:spPr>
          <a:xfrm>
            <a:off x="8344462" y="286946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 টিও 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BAD77-9703-41C1-9652-5E452A571292}"/>
              </a:ext>
            </a:extLst>
          </p:cNvPr>
          <p:cNvSpPr txBox="1"/>
          <p:nvPr/>
        </p:nvSpPr>
        <p:spPr>
          <a:xfrm>
            <a:off x="1860415" y="1246025"/>
            <a:ext cx="8674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একটি কোণের  কতটি বিপরীত বাহু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2C02C0F-FD80-46B0-A6BA-D7BBAD480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330341"/>
            <a:ext cx="692021" cy="3504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F36102-2D4B-4547-BFAF-5D696A56BF4C}"/>
              </a:ext>
            </a:extLst>
          </p:cNvPr>
          <p:cNvSpPr txBox="1"/>
          <p:nvPr/>
        </p:nvSpPr>
        <p:spPr>
          <a:xfrm>
            <a:off x="1973803" y="1783710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F50913-2332-4C9B-917C-4193DC22626F}"/>
              </a:ext>
            </a:extLst>
          </p:cNvPr>
          <p:cNvSpPr txBox="1"/>
          <p:nvPr/>
        </p:nvSpPr>
        <p:spPr>
          <a:xfrm>
            <a:off x="3935723" y="1784539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EC37BB-DF45-4892-BD56-3B51203C2571}"/>
              </a:ext>
            </a:extLst>
          </p:cNvPr>
          <p:cNvSpPr txBox="1"/>
          <p:nvPr/>
        </p:nvSpPr>
        <p:spPr>
          <a:xfrm>
            <a:off x="5995301" y="1724612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C236E9-587B-4025-A15A-22603E31CEDE}"/>
              </a:ext>
            </a:extLst>
          </p:cNvPr>
          <p:cNvSpPr txBox="1"/>
          <p:nvPr/>
        </p:nvSpPr>
        <p:spPr>
          <a:xfrm>
            <a:off x="8282851" y="1757268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৪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1F9E75D-3BCF-48AE-BB8F-9B57E792C551}"/>
              </a:ext>
            </a:extLst>
          </p:cNvPr>
          <p:cNvSpPr/>
          <p:nvPr/>
        </p:nvSpPr>
        <p:spPr>
          <a:xfrm>
            <a:off x="8330107" y="4553253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8DBE0A-A14F-4383-A23D-C6A32267EB08}"/>
              </a:ext>
            </a:extLst>
          </p:cNvPr>
          <p:cNvSpPr/>
          <p:nvPr/>
        </p:nvSpPr>
        <p:spPr>
          <a:xfrm>
            <a:off x="1798320" y="6159095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33D64EB-5197-4E74-94A0-32DD1FFFECD2}"/>
              </a:ext>
            </a:extLst>
          </p:cNvPr>
          <p:cNvSpPr/>
          <p:nvPr/>
        </p:nvSpPr>
        <p:spPr>
          <a:xfrm>
            <a:off x="8097520" y="4671544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24F795-B331-4D3E-91C4-F9720E8F1E1A}"/>
              </a:ext>
            </a:extLst>
          </p:cNvPr>
          <p:cNvSpPr/>
          <p:nvPr/>
        </p:nvSpPr>
        <p:spPr>
          <a:xfrm>
            <a:off x="6024880" y="2932297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0193EF-87F0-4F85-8F9C-E69469D8BC2A}"/>
              </a:ext>
            </a:extLst>
          </p:cNvPr>
          <p:cNvGrpSpPr/>
          <p:nvPr/>
        </p:nvGrpSpPr>
        <p:grpSpPr>
          <a:xfrm>
            <a:off x="4016829" y="355073"/>
            <a:ext cx="3624943" cy="803972"/>
            <a:chOff x="4648199" y="2089200"/>
            <a:chExt cx="3624943" cy="7803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6BE06EF-8336-469D-AD28-FD6179CEA0D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C5DD3AB5-92CE-44A1-8C40-15F7EBB24C6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Diagonal Corners Snipped 30">
                <a:extLst>
                  <a:ext uri="{FF2B5EF4-FFF2-40B4-BE49-F238E27FC236}">
                    <a16:creationId xmlns:a16="http://schemas.microsoft.com/office/drawing/2014/main" id="{3AAFEF41-51D7-43DA-B389-811536BDC28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B13E6CD7-6F20-4854-A9EC-61BFEFFB63B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793D01-63EA-4F83-BC93-D8ACF276DF3E}"/>
                </a:ext>
              </a:extLst>
            </p:cNvPr>
            <p:cNvSpPr txBox="1"/>
            <p:nvPr/>
          </p:nvSpPr>
          <p:spPr>
            <a:xfrm>
              <a:off x="5573483" y="2122714"/>
              <a:ext cx="2013859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0625118-9EFA-4D73-8A31-26764A3CE6AA}"/>
              </a:ext>
            </a:extLst>
          </p:cNvPr>
          <p:cNvSpPr txBox="1"/>
          <p:nvPr/>
        </p:nvSpPr>
        <p:spPr>
          <a:xfrm>
            <a:off x="2122501" y="4624266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৬০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FC42E5-677C-4F7C-B90D-1BEE2BFC02FB}"/>
              </a:ext>
            </a:extLst>
          </p:cNvPr>
          <p:cNvSpPr txBox="1"/>
          <p:nvPr/>
        </p:nvSpPr>
        <p:spPr>
          <a:xfrm>
            <a:off x="4053941" y="4614935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১০০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E1AD33-8EBC-49F5-B801-B1550A1DECD4}"/>
              </a:ext>
            </a:extLst>
          </p:cNvPr>
          <p:cNvSpPr txBox="1"/>
          <p:nvPr/>
        </p:nvSpPr>
        <p:spPr>
          <a:xfrm>
            <a:off x="6096864" y="4565168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5822A5-53DA-42C7-924B-65A8206C78AF}"/>
              </a:ext>
            </a:extLst>
          </p:cNvPr>
          <p:cNvSpPr txBox="1"/>
          <p:nvPr/>
        </p:nvSpPr>
        <p:spPr>
          <a:xfrm>
            <a:off x="8431549" y="459782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৮০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882382A-4F0C-49D9-9B25-7EF30C433FB5}"/>
              </a:ext>
            </a:extLst>
          </p:cNvPr>
          <p:cNvSpPr/>
          <p:nvPr/>
        </p:nvSpPr>
        <p:spPr>
          <a:xfrm>
            <a:off x="1815917" y="175522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E55E6DF-3BE2-4A11-A3F5-3EDF8994DC0E}"/>
              </a:ext>
            </a:extLst>
          </p:cNvPr>
          <p:cNvSpPr/>
          <p:nvPr/>
        </p:nvSpPr>
        <p:spPr>
          <a:xfrm>
            <a:off x="3835265" y="286771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D8A159-E130-41EC-8EF0-759189895B73}"/>
              </a:ext>
            </a:extLst>
          </p:cNvPr>
          <p:cNvSpPr/>
          <p:nvPr/>
        </p:nvSpPr>
        <p:spPr>
          <a:xfrm>
            <a:off x="3640003" y="5760094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924EFAB6-4275-48DE-8B83-D410AF7EB381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A44B792E-9A94-44B4-9C25-C90529D3C6E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B17DA259-DB2C-49B3-9A20-AC8C6831F4BE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C4744242-5045-4B88-A90D-88214EA8BDC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3983637B-F7D1-466F-9B28-C5C9B46B9521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DF03CFE-7578-452B-BE45-0CA88C79E54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33BCF57-9419-4923-A510-B3E78DE2BEDB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30E89815-5E74-4543-A158-13B8389AE235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34B7372-2A08-442F-B489-5D2EF88E39C8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C247A9A2-C385-44D1-B9D8-83DB4757FA32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5C22E7DA-7A3C-42C6-9962-E9D204B5B84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95B6092-4A99-4A83-8C69-5008A6099F9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F0358C73-7446-4C65-8F85-6AC3A1E6291B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EB9FC27D-8BDF-4DE5-82A1-B39D639B054A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02388E73-CE30-4F03-9D34-A62661E3D540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5A487298-40CE-4C51-9FD9-042EC5281088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553B122-B743-40DF-9872-1377368528E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A7C6CF9F-C262-4256-A0EB-F02DB57D1C3E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BE1C1EE-5493-41DF-95D1-8C1E2B80F8B8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BEB186F6-3F7F-4321-92BB-FD5DF14DC3D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642E17B-B4A0-4148-8A86-4D7B98A69C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EA01203-ECC4-45C1-82A0-B82887B23893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C860A25-B4AB-468C-ABAE-02F73D52AF23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8C25B64-1DF1-4860-851E-2B04EC21087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5DEA3946-7BA9-48BF-9C55-2242A4F865A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EC1B59D2-CE75-4201-9BCB-05EC111C76E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56E81205-3DDE-4DE3-B2EE-323141107BB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4522B28-7116-48FB-ABAC-38F219BF03F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2710AE77-13D4-4E0C-B4EE-2F5C1721184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E659552-3885-46E6-BFF8-BF902683BE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14024CCE-4C88-4AD1-B2F5-B322353F0C0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7408DBD0-648D-46FD-A46F-101B8314AB7F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A123A0C2-7A15-444E-9390-CDC12B9DEF6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5FA8E83-CF9C-4304-BA50-F0C87FF67DB8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75A3D40-0931-43FA-BB87-30DD9BC5D656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C0B29A5F-B998-4EC5-8AAB-A52F4ACA905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5A2FC6E3-692B-4E9B-B1E8-5F1C7E6ED1C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7F53439-5CBB-4DEA-903F-37B4EB84AC84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94CC1669-E860-4882-BD1D-F4ADBB81ADE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A96BC0A-A8E7-440E-9E38-0790F3D0206B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F867C6-6D69-4024-96A6-EA11B9E654BD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3EE02ECE-2E6E-4717-9CAF-3BDA5D058E82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C396919-EE73-44EE-9D97-2F3BBB469096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D31CD4A8-EF0E-44D4-9EF0-2A31C0BB1614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865EC88-AD1E-4418-BE5E-AC6D57D53CE4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73F47DE-CD49-414B-B2CA-6CCE1E51A42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BBBD0868-1F32-4AEA-A4A4-B505F38583D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EF696128-E2A2-41B5-B103-9D72CDBAECA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501BA3F6-0D9F-4BC9-9CC1-6160FA52258D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A6DD16-12E8-40BF-875E-5A1ED8698857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3605363E-3BD3-42D8-B9C3-EB7899DF1DD3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F49019C6-AE7B-4188-9843-53C17E6E7976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1DF42445-B965-402D-AAC9-F222C10AEECF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2135AEA-AE0E-4C2C-8EBC-46C74A8B327F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C7700501-FAD4-4350-AB8A-60E142DD975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87D3F26-10AA-40DC-A398-80BB53293F7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6AB66743-34D3-4363-B8DE-EE1A9862604B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C280A255-D379-4E25-B854-1CAC588F89E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D241D9A2-B7E7-4AD2-81DF-B253E70AF7CC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64B151A-585C-4589-B2DC-C36E3CB456DA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98CF3D1-D5C6-47EB-906D-B8832AA6B702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A56310C0-75AF-416D-A0DD-3184F4F052E5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F137498B-7206-4817-BDFA-DC680A74ABE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04011D-E566-4744-9F28-F2256441A774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00F0725-B11A-4228-879E-FEA75C4EB97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CC3ECD1D-21E7-4F2F-8FEB-4CDE29D389F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0D5B9C5-1B73-40AF-AF54-0062EEE1A147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B679959-0BEC-4CEE-8975-430CC25FE2F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DE9DEB71-F089-4F43-A5E4-2E01267D15E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C75E016B-46C6-4CA6-90DE-CD1C5D08414C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A599E36-1C6D-453F-AA34-61EEE5DC156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7CF2DB0E-4900-41C7-8FE3-258BFF5E0DFB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3201F905-AD51-4AF0-AD54-25612F07052E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1E9A31E4-900E-457A-B1B7-332CB263D4ED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6047FA3-F56F-4900-8A5B-F5FA2F348A3B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F3F4AEF4-4B70-4DA3-BD62-D349DFD69E88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182EC032-23D7-4C12-B1C6-702F6A7F6748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BC2C903-F1DF-4282-9283-F5DD4FA8D2F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7DDCBD00-4B70-472A-B78F-5CC4DE1CC27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A4DE72DD-C359-4142-9E98-AADB4F97501D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38D5C62-7EF8-4927-8B16-FB5AE1BEA42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39CEF05-F680-47A2-ACE0-C2151FB18CEE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E6520A0-0544-456B-9D50-EF87304FBD9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E5909E6C-9E07-4EE3-95C4-65E14F6A1684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7F04E956-6E1C-4558-B42E-010C5698206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8204983-4A75-4B23-BDDB-813894837FC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39BEF06F-67D5-4D47-A306-252F4A8EA098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94666D31-B09D-4230-A294-C72F098336F6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7CD34534-F876-4944-A43F-68E95CFB1A14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CE51C2E-98C4-4756-98B4-BA23FCB1DD0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3495C3C3-2CE1-42AC-8AD9-B4E00A9DF93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5EC53270-62C3-49F6-B470-1F9CE90B9CF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0BBF4BF-F0A1-4112-B3B2-A6EA5CBD8C6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FF2B8876-B282-4BCF-8C1E-44FD14EA915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322E88E0-C8DA-424A-8456-4DAA1F04EFF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1FB0FAF1-F8D6-4716-98C2-0C2C0E00BB12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95FD68FA-3E95-46E7-9F1C-892D72345216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BECBF4E6-354C-4D6C-818A-53A07EB16A23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795357C-15B4-489B-A5FB-5EC5EDB39956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C543392D-2415-4AA5-A50E-E2B526B2697F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16009D16-E54B-4396-8922-727737F1C1DB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4E747223-15D1-4B48-90BA-039A60595E4A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62161673-8012-4717-8A1E-5670114191BE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ADD83BDC-FE5C-4147-9DC5-FDF8B4DC8E8F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3D5349E-E859-4055-92AE-9E268F7E8F7E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A722EFAE-4E1D-43DB-96DC-287BCAEB96D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632AFAEE-DFD4-4F60-84E0-F6E097BB137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AC574125-096E-4AD6-B15C-BAF1680905AB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E26628A8-3FFC-461E-B3CD-118336543A9E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51A60B92-D5AE-4D6D-888C-B18F1AEBAF20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23D2E950-D816-4204-93AA-53955EA0707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9391D13D-15D8-43D9-AF81-1799FA53D7F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A0FC5080-F6DD-4AB3-82D3-8AFB21FED9C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C5A26BA7-3FDA-46C2-973D-B06B1B127BE2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0BF36301-EDDC-4DB3-91BA-6E3207EDEFFC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529082B0-E1C6-4F07-BFF2-6927E3A8412D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4B29D2-EDD2-40CE-A382-EB63D2ABCBFF}"/>
              </a:ext>
            </a:extLst>
          </p:cNvPr>
          <p:cNvGrpSpPr/>
          <p:nvPr/>
        </p:nvGrpSpPr>
        <p:grpSpPr>
          <a:xfrm>
            <a:off x="4334072" y="721562"/>
            <a:ext cx="3764902" cy="864636"/>
            <a:chOff x="4648200" y="2089200"/>
            <a:chExt cx="3624943" cy="8029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A3F066-0F03-4253-8A27-47487EBBD120}"/>
                </a:ext>
              </a:extLst>
            </p:cNvPr>
            <p:cNvGrpSpPr/>
            <p:nvPr/>
          </p:nvGrpSpPr>
          <p:grpSpPr>
            <a:xfrm>
              <a:off x="4648200" y="2089200"/>
              <a:ext cx="3624943" cy="762857"/>
              <a:chOff x="2978248" y="2089200"/>
              <a:chExt cx="6296412" cy="707571"/>
            </a:xfrm>
          </p:grpSpPr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7691F0DE-F15F-4B08-8E71-182526EB824B}"/>
                  </a:ext>
                </a:extLst>
              </p:cNvPr>
              <p:cNvSpPr/>
              <p:nvPr/>
            </p:nvSpPr>
            <p:spPr>
              <a:xfrm rot="5400000">
                <a:off x="2893395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2B38EADE-4F41-4D41-ACFD-C60EBD070759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8EFCBE6F-F41E-480D-8FF7-36E84C22E127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FF6435-46CE-4827-A61C-716839562974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29C4518-0A1D-447F-9DC1-8D8EB2D1E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305" y="2016962"/>
            <a:ext cx="4868163" cy="2768398"/>
          </a:xfrm>
          <a:prstGeom prst="roundRect">
            <a:avLst>
              <a:gd name="adj" fmla="val 137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59428D1C-7ECD-4E6E-AC7C-C8677180A424}"/>
              </a:ext>
            </a:extLst>
          </p:cNvPr>
          <p:cNvSpPr txBox="1"/>
          <p:nvPr/>
        </p:nvSpPr>
        <p:spPr>
          <a:xfrm>
            <a:off x="5234474" y="1812974"/>
            <a:ext cx="6601925" cy="3600986"/>
          </a:xfrm>
          <a:prstGeom prst="rect">
            <a:avLst/>
          </a:prstGeom>
          <a:noFill/>
          <a:ln w="31750">
            <a:gradFill>
              <a:gsLst>
                <a:gs pos="0">
                  <a:srgbClr val="FF0000"/>
                </a:gs>
                <a:gs pos="55000">
                  <a:srgbClr val="0066FF"/>
                </a:gs>
                <a:gs pos="94000">
                  <a:srgbClr val="00B050"/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 প্রশ্নঃ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দুইটি কোণ ৪৫ ডিগ্রি ও ৬৫ডিগ্রি এবং কোণ সংলগ্ন একটি বাহু ৫ সে.মি</a:t>
            </a:r>
          </a:p>
          <a:p>
            <a:endParaRPr lang="en-US" sz="1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ক.	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অনুরূপ কোণ কাকে বলে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খ.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আলোকে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	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	 </a:t>
            </a:r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F5ABF7F3-D25F-40E5-AADC-1F03FE927D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AD1A6B83-E33C-4D3B-B567-B6F07DE9F49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69B05DE-A36C-4823-A7F5-9CBEF1C36F9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74F43222-DE2A-4E52-9D50-11CDF75474C1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6D352E22-1832-46E2-A373-A8691097CCB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0206C380-FE11-448B-9315-30D35DC900E2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937DA804-9381-4738-8E17-E550E9BD6B88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9D6D9F59-04DF-4AC1-8153-381E8B6C165D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DCFA378-9E52-4A58-93EC-0BA5157D2B0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C8E89B22-11BF-4B84-88AC-56959552A43B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6CB79E0D-D505-410C-B275-317A4C78A25D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0A5F733-9883-4CCE-92DF-EFD6F5DD8B1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7AA906D-0B8F-483C-90B3-E22CFFD5488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9D0FFF1B-E49E-48A2-81B0-A1639F995E8B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02CA21E-8E9A-4F68-8B79-40D7E368AFED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C376EA96-0DF8-4218-8EF7-5E5E220EB2C6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CB99B4D4-D468-4CC2-BE70-CD3C701CCA8C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96A2D755-7A46-4F60-899E-D2E44269879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A690792A-955E-45B7-8B03-F545D98C5E6E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65FB54EE-AA26-405A-849C-C62A0A3A930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C2CC105-C031-4F8F-A077-57D7A2F330B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FA1789B3-A6B4-44B3-8393-CF219244C0C4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8C05AED5-2132-4249-AA74-BB66A05D5D7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4E701DA9-A563-4483-A3C0-BBE26B6C728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8B38DCD8-AD78-4F26-B3EA-F8606814BF32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07127FEB-A76E-41A9-AB47-C9FF46841D2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C15B03FC-D969-4422-99AA-DA3F3D1EE8C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81C474CF-DC16-4122-865B-A7D2BDE197CD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7DEFCED2-BB7F-4CCF-9391-FEA9284A3EB0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FBBAE4F-0C76-46F1-8C8B-308BC56E3AEC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ACB27211-4E48-42C6-93A4-324A9BC4DDA0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D6CFB29-C943-427D-9A5A-9D1C5FD04F9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9D9871EC-DD83-4540-9DBC-C115EE69E90D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F9590ED1-B2DC-46D3-B040-2D6C5E4CFE5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2508C7DE-E93E-4F3C-A243-74BD48315892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4EBCB77B-E065-4E44-855A-0A45D576EA1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9C3EF0E1-2FF0-46BC-8668-C0459AF50577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2B2EE378-4E42-4591-A630-601032A9DC4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64BF1A57-9506-41AE-B567-6DE6308FC41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F610FC4-B7F2-4242-BA1C-2C1AA0021556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7103F615-1ED4-4F81-B831-F469D68B203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5B8A773-44B8-4D95-8C28-3469402B7FA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9D13837-4B6C-4327-A1F4-2B24EBC8F8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E67B5A79-C90D-463E-ACCC-8E02C15F525E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8E2AEBE-4649-405F-9185-102E2CA4FDD8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A208D0DC-E218-4EAB-8692-EB71E17A9528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9BEE5F0-E98B-4030-95FA-74EA00FFD6A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A81E7A5F-9688-4A2C-BEC5-FFDD3C56EF77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F8E28792-96E1-467D-8E19-FC5FEC843D1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56E77B3-D462-4F5C-A248-EDACB6D1BE24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66506D9-40B9-42A5-803D-461A02308951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4D042F30-6B20-43B5-915C-02453CE1D0A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E1E03A5A-8530-45A9-ACCD-9866A8918E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6DF1C5-E92D-4393-B237-798C9A95D268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D477A81D-0B0C-4378-AC10-FDF39DD098E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E1F3DE1-2C59-4F6E-8D92-F233148E6DD5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77311DDC-7962-4555-B7E0-FE591D11F8A0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1F553B73-C576-46F4-90CA-76911C385DA7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02CE8EE5-6E8F-4AA4-B396-23CDD5893DA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D99E0E5F-D14A-452F-AA6C-52CDFF31B390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CBE1B21-D82A-457B-827E-17EC0575308F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9F7F80A1-DDD7-4996-A2F3-52870F497C8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A7B17A23-07CE-404D-8AE2-0660709FCD51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3F4667B1-6D49-4E16-9A56-C5EA9D9E592E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7AEAC8A-9974-41CA-801A-EBEC94A1BDFD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55496E7-C6A8-45E7-90E2-B0EFE0FA02F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9259DF2-63DD-4C2D-B802-A7788705978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7EBB4E0C-0679-456C-BDD2-C2DF9B1BE12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CE9123A2-8B10-4F75-89C8-B7F1A6796C82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C956C88A-2141-4DBC-8415-EC79CA277A8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74AD3330-BFCE-47D7-B0F0-61765040C492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15A14CC-B680-4F17-B6B9-39910A00464C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5C0BB6F2-A734-4AE3-BAD6-EE2E60995956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0D279AC2-0C5A-40E7-8C45-9D7DC7F370D8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B53D5F90-41C2-4757-8877-08B46D3DB102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3B82DC-84DA-483B-9CFB-1F5C4D910C5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EFD169B-5A52-4C62-AE0F-0ECA2F25145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10DB48A4-DB10-4E52-B646-F4DFCED907A7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726CAD5-3553-4097-9E67-AD8A34DBB73F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76F00483-42EB-4B52-B00E-19E2414FA8DE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B1132439-EA7B-44AC-B469-0F4C010C6C7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CDB470B-BA17-456C-B549-133A89E95C08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B025521E-44EC-40D7-8025-3A4826317B9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8565ECCB-AA2D-4621-8A91-4B520FB43F87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E348CDDD-93AF-4C1E-886C-02ABF784481F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88DEDD67-4077-4D51-9739-988D971C05C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1AF99B5-7964-44FE-A614-8EC335C7553E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897304F5-8FD0-40CA-AD7C-A4FFEF357EA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83CE94DA-D6AC-4321-8676-DC3596D4DB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C8FFC8F-D6EC-44F3-B494-ECE25BFE3F9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DF4ED05-FF9C-46CC-A442-E581F13930EC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52C8445E-26A9-49F7-B237-4284051B595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FD7962C-BA5B-4E5F-9936-715EBD052AE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67DC326-1FDE-40D7-8EA6-0D978EA3FCA9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0F04FAD0-1646-4BBD-88B7-1B7B59AA1CA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85F47B2B-9888-4043-9BDE-8D1F19B343B7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918EEA2E-D274-4A52-9564-40795E059B2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D8CA1954-2B2A-4A5C-BB2B-46AF7B11527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F78D187-563B-4B3A-9854-AF498C97B712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BEF33AE7-DFC8-4B2F-8456-FE309BB10553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BFFB13C4-06D2-49BE-ABAD-617A8C7CA90C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F027B83-A797-42D1-8D73-521699CB52B4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097DF21D-B2EF-48CD-B542-B4D64CAA897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63D9EE8-76F8-4879-A134-E3773A87B854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0AC544F-B541-44BD-AC94-260E02A5F134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73EF987-BE15-418F-82E5-BF6BF41EC4BE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ADC215D-3C5B-4FE7-9694-C8A83F8B7937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CDAD16A-5DEC-40FD-A34B-ADD6346F447D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FD1BD88-BE43-409D-9319-84A75FF77F66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37F36FBD-50D6-49A2-B7E5-E6C2AA16F8A2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19C38F80-B415-4303-938C-1CB1387217B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7129E392-2627-48B6-A829-07E055A90135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9FD56673-6C49-49D0-8A94-66273C302A81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40B6721-0122-4E7A-BE41-B17D0E833B7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5D6D94C7-DE0A-464B-99BF-BBD034E7D48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439944D8-D58F-4FB0-AC5F-7AA1D5559AD3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Isosceles Triangle 923">
            <a:extLst>
              <a:ext uri="{FF2B5EF4-FFF2-40B4-BE49-F238E27FC236}">
                <a16:creationId xmlns:a16="http://schemas.microsoft.com/office/drawing/2014/main" id="{8DB6550D-3697-4F8A-BF63-F2F0ECA26B6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Isosceles Triangle 924">
            <a:extLst>
              <a:ext uri="{FF2B5EF4-FFF2-40B4-BE49-F238E27FC236}">
                <a16:creationId xmlns:a16="http://schemas.microsoft.com/office/drawing/2014/main" id="{2214E97F-E193-40F7-B868-8D008A49D82C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Isosceles Triangle 925">
            <a:extLst>
              <a:ext uri="{FF2B5EF4-FFF2-40B4-BE49-F238E27FC236}">
                <a16:creationId xmlns:a16="http://schemas.microsoft.com/office/drawing/2014/main" id="{CAC98E66-366B-482F-9688-BE515DCE48BC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Isosceles Triangle 926">
            <a:extLst>
              <a:ext uri="{FF2B5EF4-FFF2-40B4-BE49-F238E27FC236}">
                <a16:creationId xmlns:a16="http://schemas.microsoft.com/office/drawing/2014/main" id="{EE8A2EC4-3B2C-43E5-98DB-14B273C65D77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Isosceles Triangle 927">
            <a:extLst>
              <a:ext uri="{FF2B5EF4-FFF2-40B4-BE49-F238E27FC236}">
                <a16:creationId xmlns:a16="http://schemas.microsoft.com/office/drawing/2014/main" id="{366BE026-AE4E-4700-A524-3C5DA2E49B0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Isosceles Triangle 928">
            <a:extLst>
              <a:ext uri="{FF2B5EF4-FFF2-40B4-BE49-F238E27FC236}">
                <a16:creationId xmlns:a16="http://schemas.microsoft.com/office/drawing/2014/main" id="{07C80C26-31A5-439C-86D7-855B09D96E0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Isosceles Triangle 929">
            <a:extLst>
              <a:ext uri="{FF2B5EF4-FFF2-40B4-BE49-F238E27FC236}">
                <a16:creationId xmlns:a16="http://schemas.microsoft.com/office/drawing/2014/main" id="{49349732-C978-44E2-BDD7-A7A817670DFC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Isosceles Triangle 930">
            <a:extLst>
              <a:ext uri="{FF2B5EF4-FFF2-40B4-BE49-F238E27FC236}">
                <a16:creationId xmlns:a16="http://schemas.microsoft.com/office/drawing/2014/main" id="{F9AB5F7F-16CD-469A-B991-903B5064E2F3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Isosceles Triangle 931">
            <a:extLst>
              <a:ext uri="{FF2B5EF4-FFF2-40B4-BE49-F238E27FC236}">
                <a16:creationId xmlns:a16="http://schemas.microsoft.com/office/drawing/2014/main" id="{755C8861-D65D-453E-AA8E-30F174889221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Isosceles Triangle 932">
            <a:extLst>
              <a:ext uri="{FF2B5EF4-FFF2-40B4-BE49-F238E27FC236}">
                <a16:creationId xmlns:a16="http://schemas.microsoft.com/office/drawing/2014/main" id="{CC40BA1C-650B-41FB-B6B8-549F22C5D71A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Isosceles Triangle 933">
            <a:extLst>
              <a:ext uri="{FF2B5EF4-FFF2-40B4-BE49-F238E27FC236}">
                <a16:creationId xmlns:a16="http://schemas.microsoft.com/office/drawing/2014/main" id="{4A629FEF-A75B-41BF-880C-98955DBF5BDF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Isosceles Triangle 934">
            <a:extLst>
              <a:ext uri="{FF2B5EF4-FFF2-40B4-BE49-F238E27FC236}">
                <a16:creationId xmlns:a16="http://schemas.microsoft.com/office/drawing/2014/main" id="{11C9E396-CFB0-4B3D-983C-EBAEACADED2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Isosceles Triangle 935">
            <a:extLst>
              <a:ext uri="{FF2B5EF4-FFF2-40B4-BE49-F238E27FC236}">
                <a16:creationId xmlns:a16="http://schemas.microsoft.com/office/drawing/2014/main" id="{F2F084FD-9F41-4A8D-9E9B-A7FBFE61894D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Isosceles Triangle 936">
            <a:extLst>
              <a:ext uri="{FF2B5EF4-FFF2-40B4-BE49-F238E27FC236}">
                <a16:creationId xmlns:a16="http://schemas.microsoft.com/office/drawing/2014/main" id="{7EFA1B30-7CCD-45EE-9850-14A19A5352C3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Isosceles Triangle 937">
            <a:extLst>
              <a:ext uri="{FF2B5EF4-FFF2-40B4-BE49-F238E27FC236}">
                <a16:creationId xmlns:a16="http://schemas.microsoft.com/office/drawing/2014/main" id="{F5768FBA-DADE-476C-B4D4-97DE11647AB2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Isosceles Triangle 938">
            <a:extLst>
              <a:ext uri="{FF2B5EF4-FFF2-40B4-BE49-F238E27FC236}">
                <a16:creationId xmlns:a16="http://schemas.microsoft.com/office/drawing/2014/main" id="{A9DF35BB-A232-430D-AA17-3F2B46CF862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Isosceles Triangle 939">
            <a:extLst>
              <a:ext uri="{FF2B5EF4-FFF2-40B4-BE49-F238E27FC236}">
                <a16:creationId xmlns:a16="http://schemas.microsoft.com/office/drawing/2014/main" id="{E1E0134A-A85B-4CDF-AC32-6B26B342B606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Isosceles Triangle 940">
            <a:extLst>
              <a:ext uri="{FF2B5EF4-FFF2-40B4-BE49-F238E27FC236}">
                <a16:creationId xmlns:a16="http://schemas.microsoft.com/office/drawing/2014/main" id="{07B3DFB9-4CB2-41D9-AB7F-B80A5954E034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Isosceles Triangle 941">
            <a:extLst>
              <a:ext uri="{FF2B5EF4-FFF2-40B4-BE49-F238E27FC236}">
                <a16:creationId xmlns:a16="http://schemas.microsoft.com/office/drawing/2014/main" id="{AD2F7B73-9875-4445-8D85-175C40F39A29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Isosceles Triangle 942">
            <a:extLst>
              <a:ext uri="{FF2B5EF4-FFF2-40B4-BE49-F238E27FC236}">
                <a16:creationId xmlns:a16="http://schemas.microsoft.com/office/drawing/2014/main" id="{0F9841AF-512C-4A2A-B10D-4F0054BAE527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Isosceles Triangle 943">
            <a:extLst>
              <a:ext uri="{FF2B5EF4-FFF2-40B4-BE49-F238E27FC236}">
                <a16:creationId xmlns:a16="http://schemas.microsoft.com/office/drawing/2014/main" id="{240D10BB-F49C-4F08-8E49-802FD56F07EB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Isosceles Triangle 944">
            <a:extLst>
              <a:ext uri="{FF2B5EF4-FFF2-40B4-BE49-F238E27FC236}">
                <a16:creationId xmlns:a16="http://schemas.microsoft.com/office/drawing/2014/main" id="{9F4191A7-FB39-4F86-B62F-1D8171E0EA0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Isosceles Triangle 945">
            <a:extLst>
              <a:ext uri="{FF2B5EF4-FFF2-40B4-BE49-F238E27FC236}">
                <a16:creationId xmlns:a16="http://schemas.microsoft.com/office/drawing/2014/main" id="{B0147222-B4EF-43E2-AA93-256445C3290A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Isosceles Triangle 946">
            <a:extLst>
              <a:ext uri="{FF2B5EF4-FFF2-40B4-BE49-F238E27FC236}">
                <a16:creationId xmlns:a16="http://schemas.microsoft.com/office/drawing/2014/main" id="{2F0C0E9C-4BDA-45F3-9185-FE6E0D4D1784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Isosceles Triangle 947">
            <a:extLst>
              <a:ext uri="{FF2B5EF4-FFF2-40B4-BE49-F238E27FC236}">
                <a16:creationId xmlns:a16="http://schemas.microsoft.com/office/drawing/2014/main" id="{7C02FEEF-6968-4A90-892E-EEE9131AC58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Isosceles Triangle 948">
            <a:extLst>
              <a:ext uri="{FF2B5EF4-FFF2-40B4-BE49-F238E27FC236}">
                <a16:creationId xmlns:a16="http://schemas.microsoft.com/office/drawing/2014/main" id="{89FC8AFB-D49E-4A54-89CC-C1C1C50380CC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Isosceles Triangle 949">
            <a:extLst>
              <a:ext uri="{FF2B5EF4-FFF2-40B4-BE49-F238E27FC236}">
                <a16:creationId xmlns:a16="http://schemas.microsoft.com/office/drawing/2014/main" id="{A2A4093D-EDF7-468D-B880-C92CF2E6ABE0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Isosceles Triangle 950">
            <a:extLst>
              <a:ext uri="{FF2B5EF4-FFF2-40B4-BE49-F238E27FC236}">
                <a16:creationId xmlns:a16="http://schemas.microsoft.com/office/drawing/2014/main" id="{68DE42F7-08B4-4430-82AD-E59739E786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Isosceles Triangle 951">
            <a:extLst>
              <a:ext uri="{FF2B5EF4-FFF2-40B4-BE49-F238E27FC236}">
                <a16:creationId xmlns:a16="http://schemas.microsoft.com/office/drawing/2014/main" id="{1BA6E80F-30AE-4739-BCBB-8AACC14386DA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Isosceles Triangle 952">
            <a:extLst>
              <a:ext uri="{FF2B5EF4-FFF2-40B4-BE49-F238E27FC236}">
                <a16:creationId xmlns:a16="http://schemas.microsoft.com/office/drawing/2014/main" id="{336FF1C8-066D-4ABE-ACA2-7A1061E8E0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Isosceles Triangle 953">
            <a:extLst>
              <a:ext uri="{FF2B5EF4-FFF2-40B4-BE49-F238E27FC236}">
                <a16:creationId xmlns:a16="http://schemas.microsoft.com/office/drawing/2014/main" id="{CFF0CBA8-AE57-4544-AAFF-D16E7A40FE3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Isosceles Triangle 954">
            <a:extLst>
              <a:ext uri="{FF2B5EF4-FFF2-40B4-BE49-F238E27FC236}">
                <a16:creationId xmlns:a16="http://schemas.microsoft.com/office/drawing/2014/main" id="{F3E26989-6827-498D-8209-C85CF53D9A3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Isosceles Triangle 955">
            <a:extLst>
              <a:ext uri="{FF2B5EF4-FFF2-40B4-BE49-F238E27FC236}">
                <a16:creationId xmlns:a16="http://schemas.microsoft.com/office/drawing/2014/main" id="{45559131-3B44-4F36-971E-8DA957C1DE9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Isosceles Triangle 956">
            <a:extLst>
              <a:ext uri="{FF2B5EF4-FFF2-40B4-BE49-F238E27FC236}">
                <a16:creationId xmlns:a16="http://schemas.microsoft.com/office/drawing/2014/main" id="{780AD9F8-F06A-42E1-A6BB-BF128B1C4BA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Isosceles Triangle 957">
            <a:extLst>
              <a:ext uri="{FF2B5EF4-FFF2-40B4-BE49-F238E27FC236}">
                <a16:creationId xmlns:a16="http://schemas.microsoft.com/office/drawing/2014/main" id="{E8DF354E-9E15-4E54-95CF-C7701A01D76B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Isosceles Triangle 958">
            <a:extLst>
              <a:ext uri="{FF2B5EF4-FFF2-40B4-BE49-F238E27FC236}">
                <a16:creationId xmlns:a16="http://schemas.microsoft.com/office/drawing/2014/main" id="{072A85C1-1038-4189-A1FE-FF755A17CC6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Isosceles Triangle 959">
            <a:extLst>
              <a:ext uri="{FF2B5EF4-FFF2-40B4-BE49-F238E27FC236}">
                <a16:creationId xmlns:a16="http://schemas.microsoft.com/office/drawing/2014/main" id="{072F891C-EC0A-42DE-A228-41E76F496E95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Isosceles Triangle 960">
            <a:extLst>
              <a:ext uri="{FF2B5EF4-FFF2-40B4-BE49-F238E27FC236}">
                <a16:creationId xmlns:a16="http://schemas.microsoft.com/office/drawing/2014/main" id="{053D40DE-5F43-4652-8C6B-D124E8033C0A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Isosceles Triangle 961">
            <a:extLst>
              <a:ext uri="{FF2B5EF4-FFF2-40B4-BE49-F238E27FC236}">
                <a16:creationId xmlns:a16="http://schemas.microsoft.com/office/drawing/2014/main" id="{D92B2611-8925-435B-979B-37FC72C1CC5C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Isosceles Triangle 962">
            <a:extLst>
              <a:ext uri="{FF2B5EF4-FFF2-40B4-BE49-F238E27FC236}">
                <a16:creationId xmlns:a16="http://schemas.microsoft.com/office/drawing/2014/main" id="{CA299CE3-E615-460B-B7DF-7CEE5ABBBACC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Isosceles Triangle 963">
            <a:extLst>
              <a:ext uri="{FF2B5EF4-FFF2-40B4-BE49-F238E27FC236}">
                <a16:creationId xmlns:a16="http://schemas.microsoft.com/office/drawing/2014/main" id="{917F446D-B7D6-40E4-B09A-DC15E873957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Isosceles Triangle 964">
            <a:extLst>
              <a:ext uri="{FF2B5EF4-FFF2-40B4-BE49-F238E27FC236}">
                <a16:creationId xmlns:a16="http://schemas.microsoft.com/office/drawing/2014/main" id="{F69E03B9-E992-4E13-859B-6895C293EBA5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Isosceles Triangle 965">
            <a:extLst>
              <a:ext uri="{FF2B5EF4-FFF2-40B4-BE49-F238E27FC236}">
                <a16:creationId xmlns:a16="http://schemas.microsoft.com/office/drawing/2014/main" id="{44F7E0FA-DC83-40A5-B92B-C3FA7677DC7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Isosceles Triangle 966">
            <a:extLst>
              <a:ext uri="{FF2B5EF4-FFF2-40B4-BE49-F238E27FC236}">
                <a16:creationId xmlns:a16="http://schemas.microsoft.com/office/drawing/2014/main" id="{067C6C90-9C9C-41F0-8D4B-D0BC147AAC4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Isosceles Triangle 967">
            <a:extLst>
              <a:ext uri="{FF2B5EF4-FFF2-40B4-BE49-F238E27FC236}">
                <a16:creationId xmlns:a16="http://schemas.microsoft.com/office/drawing/2014/main" id="{0FE910CF-0C5F-4010-B69F-58613E63586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Isosceles Triangle 968">
            <a:extLst>
              <a:ext uri="{FF2B5EF4-FFF2-40B4-BE49-F238E27FC236}">
                <a16:creationId xmlns:a16="http://schemas.microsoft.com/office/drawing/2014/main" id="{B1E7B02F-4D23-47D5-9C10-D8FC3890E8C7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Isosceles Triangle 969">
            <a:extLst>
              <a:ext uri="{FF2B5EF4-FFF2-40B4-BE49-F238E27FC236}">
                <a16:creationId xmlns:a16="http://schemas.microsoft.com/office/drawing/2014/main" id="{9A5D48E6-EBEE-4C4E-B5F3-79DCAADCC9DB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Isosceles Triangle 970">
            <a:extLst>
              <a:ext uri="{FF2B5EF4-FFF2-40B4-BE49-F238E27FC236}">
                <a16:creationId xmlns:a16="http://schemas.microsoft.com/office/drawing/2014/main" id="{917C26D7-FF83-4760-9764-3AAB0AB71AC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Isosceles Triangle 971">
            <a:extLst>
              <a:ext uri="{FF2B5EF4-FFF2-40B4-BE49-F238E27FC236}">
                <a16:creationId xmlns:a16="http://schemas.microsoft.com/office/drawing/2014/main" id="{C3CC5175-198F-478B-830A-3C52C2172083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Isosceles Triangle 972">
            <a:extLst>
              <a:ext uri="{FF2B5EF4-FFF2-40B4-BE49-F238E27FC236}">
                <a16:creationId xmlns:a16="http://schemas.microsoft.com/office/drawing/2014/main" id="{CAE1FA43-6F0D-48ED-836D-F1FC31CA558D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Isosceles Triangle 973">
            <a:extLst>
              <a:ext uri="{FF2B5EF4-FFF2-40B4-BE49-F238E27FC236}">
                <a16:creationId xmlns:a16="http://schemas.microsoft.com/office/drawing/2014/main" id="{46097B35-0067-4511-B8B0-B944F6289CF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Isosceles Triangle 974">
            <a:extLst>
              <a:ext uri="{FF2B5EF4-FFF2-40B4-BE49-F238E27FC236}">
                <a16:creationId xmlns:a16="http://schemas.microsoft.com/office/drawing/2014/main" id="{EE940D68-BE7C-4948-88BF-B202E311368E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Isosceles Triangle 975">
            <a:extLst>
              <a:ext uri="{FF2B5EF4-FFF2-40B4-BE49-F238E27FC236}">
                <a16:creationId xmlns:a16="http://schemas.microsoft.com/office/drawing/2014/main" id="{353B7C71-CABD-424B-9CEC-5808B63EF65E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Isosceles Triangle 976">
            <a:extLst>
              <a:ext uri="{FF2B5EF4-FFF2-40B4-BE49-F238E27FC236}">
                <a16:creationId xmlns:a16="http://schemas.microsoft.com/office/drawing/2014/main" id="{FC544FEC-66E8-4A28-86D7-245499551C4A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Isosceles Triangle 977">
            <a:extLst>
              <a:ext uri="{FF2B5EF4-FFF2-40B4-BE49-F238E27FC236}">
                <a16:creationId xmlns:a16="http://schemas.microsoft.com/office/drawing/2014/main" id="{A0E68070-7163-4D22-A145-2C83B594ED0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Isosceles Triangle 978">
            <a:extLst>
              <a:ext uri="{FF2B5EF4-FFF2-40B4-BE49-F238E27FC236}">
                <a16:creationId xmlns:a16="http://schemas.microsoft.com/office/drawing/2014/main" id="{1B3E9BF2-335B-4F89-81E4-A345D9109CCD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Isosceles Triangle 979">
            <a:extLst>
              <a:ext uri="{FF2B5EF4-FFF2-40B4-BE49-F238E27FC236}">
                <a16:creationId xmlns:a16="http://schemas.microsoft.com/office/drawing/2014/main" id="{0AD20C20-671D-4AEF-B72D-9CEDDE0FAA2C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Isosceles Triangle 980">
            <a:extLst>
              <a:ext uri="{FF2B5EF4-FFF2-40B4-BE49-F238E27FC236}">
                <a16:creationId xmlns:a16="http://schemas.microsoft.com/office/drawing/2014/main" id="{D8101644-983C-40B9-AC67-7D2B1596FABD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Isosceles Triangle 981">
            <a:extLst>
              <a:ext uri="{FF2B5EF4-FFF2-40B4-BE49-F238E27FC236}">
                <a16:creationId xmlns:a16="http://schemas.microsoft.com/office/drawing/2014/main" id="{94355845-CCB7-444A-A4F6-8D8732EE7297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Isosceles Triangle 982">
            <a:extLst>
              <a:ext uri="{FF2B5EF4-FFF2-40B4-BE49-F238E27FC236}">
                <a16:creationId xmlns:a16="http://schemas.microsoft.com/office/drawing/2014/main" id="{7B728D92-171D-4563-B520-8274E452F78F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Isosceles Triangle 983">
            <a:extLst>
              <a:ext uri="{FF2B5EF4-FFF2-40B4-BE49-F238E27FC236}">
                <a16:creationId xmlns:a16="http://schemas.microsoft.com/office/drawing/2014/main" id="{DA3A841B-BC76-4611-AB00-F184C3A646A1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Isosceles Triangle 984">
            <a:extLst>
              <a:ext uri="{FF2B5EF4-FFF2-40B4-BE49-F238E27FC236}">
                <a16:creationId xmlns:a16="http://schemas.microsoft.com/office/drawing/2014/main" id="{EDB95032-20CC-40DF-A354-D76B1C85B15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Isosceles Triangle 985">
            <a:extLst>
              <a:ext uri="{FF2B5EF4-FFF2-40B4-BE49-F238E27FC236}">
                <a16:creationId xmlns:a16="http://schemas.microsoft.com/office/drawing/2014/main" id="{BED12400-A4D5-47AC-977C-0848169ECE3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Isosceles Triangle 986">
            <a:extLst>
              <a:ext uri="{FF2B5EF4-FFF2-40B4-BE49-F238E27FC236}">
                <a16:creationId xmlns:a16="http://schemas.microsoft.com/office/drawing/2014/main" id="{44665534-9F8F-471C-875E-6C4851A0FF4D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Isosceles Triangle 987">
            <a:extLst>
              <a:ext uri="{FF2B5EF4-FFF2-40B4-BE49-F238E27FC236}">
                <a16:creationId xmlns:a16="http://schemas.microsoft.com/office/drawing/2014/main" id="{87FEBF1B-37AF-4A45-9697-72CB9DA32DEA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Isosceles Triangle 988">
            <a:extLst>
              <a:ext uri="{FF2B5EF4-FFF2-40B4-BE49-F238E27FC236}">
                <a16:creationId xmlns:a16="http://schemas.microsoft.com/office/drawing/2014/main" id="{EF05EA5D-9D36-49C0-8733-58F6052BCC54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Isosceles Triangle 989">
            <a:extLst>
              <a:ext uri="{FF2B5EF4-FFF2-40B4-BE49-F238E27FC236}">
                <a16:creationId xmlns:a16="http://schemas.microsoft.com/office/drawing/2014/main" id="{0E565F91-EA90-4829-B6C8-8F3644E9904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Isosceles Triangle 990">
            <a:extLst>
              <a:ext uri="{FF2B5EF4-FFF2-40B4-BE49-F238E27FC236}">
                <a16:creationId xmlns:a16="http://schemas.microsoft.com/office/drawing/2014/main" id="{FBE4D2A8-303A-4270-804F-67F3F0E121BA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Isosceles Triangle 991">
            <a:extLst>
              <a:ext uri="{FF2B5EF4-FFF2-40B4-BE49-F238E27FC236}">
                <a16:creationId xmlns:a16="http://schemas.microsoft.com/office/drawing/2014/main" id="{626BD296-7000-42EC-81F6-83EE09F551A8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Isosceles Triangle 992">
            <a:extLst>
              <a:ext uri="{FF2B5EF4-FFF2-40B4-BE49-F238E27FC236}">
                <a16:creationId xmlns:a16="http://schemas.microsoft.com/office/drawing/2014/main" id="{EB0449FA-D94F-4001-ACED-001F3D614AD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Isosceles Triangle 993">
            <a:extLst>
              <a:ext uri="{FF2B5EF4-FFF2-40B4-BE49-F238E27FC236}">
                <a16:creationId xmlns:a16="http://schemas.microsoft.com/office/drawing/2014/main" id="{520DA3F3-A001-4078-9216-4CB246DC5A20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Isosceles Triangle 994">
            <a:extLst>
              <a:ext uri="{FF2B5EF4-FFF2-40B4-BE49-F238E27FC236}">
                <a16:creationId xmlns:a16="http://schemas.microsoft.com/office/drawing/2014/main" id="{E176FDE3-DC79-4554-A339-247993091784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Isosceles Triangle 995">
            <a:extLst>
              <a:ext uri="{FF2B5EF4-FFF2-40B4-BE49-F238E27FC236}">
                <a16:creationId xmlns:a16="http://schemas.microsoft.com/office/drawing/2014/main" id="{C3FE96BD-EB77-48C3-9708-C468A5CA9A2A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Isosceles Triangle 996">
            <a:extLst>
              <a:ext uri="{FF2B5EF4-FFF2-40B4-BE49-F238E27FC236}">
                <a16:creationId xmlns:a16="http://schemas.microsoft.com/office/drawing/2014/main" id="{65579748-799B-4539-A100-EB1415F17C3E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Isosceles Triangle 997">
            <a:extLst>
              <a:ext uri="{FF2B5EF4-FFF2-40B4-BE49-F238E27FC236}">
                <a16:creationId xmlns:a16="http://schemas.microsoft.com/office/drawing/2014/main" id="{B0DDF1C4-7306-4121-9A3A-A43C75604FB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Isosceles Triangle 998">
            <a:extLst>
              <a:ext uri="{FF2B5EF4-FFF2-40B4-BE49-F238E27FC236}">
                <a16:creationId xmlns:a16="http://schemas.microsoft.com/office/drawing/2014/main" id="{408D3651-13B1-4F5C-A5FF-CA982A40FF09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Isosceles Triangle 999">
            <a:extLst>
              <a:ext uri="{FF2B5EF4-FFF2-40B4-BE49-F238E27FC236}">
                <a16:creationId xmlns:a16="http://schemas.microsoft.com/office/drawing/2014/main" id="{FCC5CFDA-7511-44DF-97D4-3F70AEABDB8F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Isosceles Triangle 1000">
            <a:extLst>
              <a:ext uri="{FF2B5EF4-FFF2-40B4-BE49-F238E27FC236}">
                <a16:creationId xmlns:a16="http://schemas.microsoft.com/office/drawing/2014/main" id="{72529069-739C-4D90-8E0C-897A024733B8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Isosceles Triangle 1001">
            <a:extLst>
              <a:ext uri="{FF2B5EF4-FFF2-40B4-BE49-F238E27FC236}">
                <a16:creationId xmlns:a16="http://schemas.microsoft.com/office/drawing/2014/main" id="{92B42CB3-E64E-435B-9275-3E3D683054D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Isosceles Triangle 1002">
            <a:extLst>
              <a:ext uri="{FF2B5EF4-FFF2-40B4-BE49-F238E27FC236}">
                <a16:creationId xmlns:a16="http://schemas.microsoft.com/office/drawing/2014/main" id="{7F2C8DF7-AB08-4C07-912A-FE89292A9F54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Isosceles Triangle 1003">
            <a:extLst>
              <a:ext uri="{FF2B5EF4-FFF2-40B4-BE49-F238E27FC236}">
                <a16:creationId xmlns:a16="http://schemas.microsoft.com/office/drawing/2014/main" id="{D8552441-ECC6-48E4-83CC-6C9D2202253C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Isosceles Triangle 1004">
            <a:extLst>
              <a:ext uri="{FF2B5EF4-FFF2-40B4-BE49-F238E27FC236}">
                <a16:creationId xmlns:a16="http://schemas.microsoft.com/office/drawing/2014/main" id="{5EC2D616-43CF-478C-9160-11262FF23875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Isosceles Triangle 1005">
            <a:extLst>
              <a:ext uri="{FF2B5EF4-FFF2-40B4-BE49-F238E27FC236}">
                <a16:creationId xmlns:a16="http://schemas.microsoft.com/office/drawing/2014/main" id="{CE8782AE-0D29-4F7E-8FF4-DDCAA816618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Isosceles Triangle 1006">
            <a:extLst>
              <a:ext uri="{FF2B5EF4-FFF2-40B4-BE49-F238E27FC236}">
                <a16:creationId xmlns:a16="http://schemas.microsoft.com/office/drawing/2014/main" id="{C5B92D9C-F84A-438D-B48D-E8831C91E4C1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Isosceles Triangle 1007">
            <a:extLst>
              <a:ext uri="{FF2B5EF4-FFF2-40B4-BE49-F238E27FC236}">
                <a16:creationId xmlns:a16="http://schemas.microsoft.com/office/drawing/2014/main" id="{B2A21673-8CCE-420F-9177-1D2D0AC15CE0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Isosceles Triangle 1008">
            <a:extLst>
              <a:ext uri="{FF2B5EF4-FFF2-40B4-BE49-F238E27FC236}">
                <a16:creationId xmlns:a16="http://schemas.microsoft.com/office/drawing/2014/main" id="{A3F7476C-E674-4779-8D68-D0E61BD096B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Isosceles Triangle 1009">
            <a:extLst>
              <a:ext uri="{FF2B5EF4-FFF2-40B4-BE49-F238E27FC236}">
                <a16:creationId xmlns:a16="http://schemas.microsoft.com/office/drawing/2014/main" id="{03FC84D3-B671-45CB-8A27-E7706D68DD1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Isosceles Triangle 1010">
            <a:extLst>
              <a:ext uri="{FF2B5EF4-FFF2-40B4-BE49-F238E27FC236}">
                <a16:creationId xmlns:a16="http://schemas.microsoft.com/office/drawing/2014/main" id="{FE2C1979-55AC-4EA9-A90C-D6DC57DD52F5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Isosceles Triangle 1011">
            <a:extLst>
              <a:ext uri="{FF2B5EF4-FFF2-40B4-BE49-F238E27FC236}">
                <a16:creationId xmlns:a16="http://schemas.microsoft.com/office/drawing/2014/main" id="{22821F31-E795-4F9C-A19B-7F7703C830A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Isosceles Triangle 1012">
            <a:extLst>
              <a:ext uri="{FF2B5EF4-FFF2-40B4-BE49-F238E27FC236}">
                <a16:creationId xmlns:a16="http://schemas.microsoft.com/office/drawing/2014/main" id="{714856A9-5C71-420B-AA43-F359E6E77DBF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Isosceles Triangle 1013">
            <a:extLst>
              <a:ext uri="{FF2B5EF4-FFF2-40B4-BE49-F238E27FC236}">
                <a16:creationId xmlns:a16="http://schemas.microsoft.com/office/drawing/2014/main" id="{9B2AC803-336C-4C91-B0F8-2BD99EB005D7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Isosceles Triangle 1014">
            <a:extLst>
              <a:ext uri="{FF2B5EF4-FFF2-40B4-BE49-F238E27FC236}">
                <a16:creationId xmlns:a16="http://schemas.microsoft.com/office/drawing/2014/main" id="{28FF8D75-639F-4526-A357-4B02543E6B9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Isosceles Triangle 1015">
            <a:extLst>
              <a:ext uri="{FF2B5EF4-FFF2-40B4-BE49-F238E27FC236}">
                <a16:creationId xmlns:a16="http://schemas.microsoft.com/office/drawing/2014/main" id="{4BB6E8AD-B58A-4A9D-A9DB-96280D34579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Isosceles Triangle 1016">
            <a:extLst>
              <a:ext uri="{FF2B5EF4-FFF2-40B4-BE49-F238E27FC236}">
                <a16:creationId xmlns:a16="http://schemas.microsoft.com/office/drawing/2014/main" id="{973D4D73-BB00-4333-A676-4CEA5D82C7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Isosceles Triangle 1017">
            <a:extLst>
              <a:ext uri="{FF2B5EF4-FFF2-40B4-BE49-F238E27FC236}">
                <a16:creationId xmlns:a16="http://schemas.microsoft.com/office/drawing/2014/main" id="{0F08500D-6539-437E-A21B-89E43F7943E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Isosceles Triangle 1018">
            <a:extLst>
              <a:ext uri="{FF2B5EF4-FFF2-40B4-BE49-F238E27FC236}">
                <a16:creationId xmlns:a16="http://schemas.microsoft.com/office/drawing/2014/main" id="{DF4DB5E2-CD98-4538-B7C0-944BF34E6B49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Isosceles Triangle 1019">
            <a:extLst>
              <a:ext uri="{FF2B5EF4-FFF2-40B4-BE49-F238E27FC236}">
                <a16:creationId xmlns:a16="http://schemas.microsoft.com/office/drawing/2014/main" id="{E619F60F-CA79-47FD-B6CF-29EB9738A13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Isosceles Triangle 1020">
            <a:extLst>
              <a:ext uri="{FF2B5EF4-FFF2-40B4-BE49-F238E27FC236}">
                <a16:creationId xmlns:a16="http://schemas.microsoft.com/office/drawing/2014/main" id="{989D9D23-521B-4BDE-8A7E-7055C79286D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Isosceles Triangle 1021">
            <a:extLst>
              <a:ext uri="{FF2B5EF4-FFF2-40B4-BE49-F238E27FC236}">
                <a16:creationId xmlns:a16="http://schemas.microsoft.com/office/drawing/2014/main" id="{00B0D4D2-6051-4C6C-A185-7A8A03153C9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Isosceles Triangle 1022">
            <a:extLst>
              <a:ext uri="{FF2B5EF4-FFF2-40B4-BE49-F238E27FC236}">
                <a16:creationId xmlns:a16="http://schemas.microsoft.com/office/drawing/2014/main" id="{6E35FB70-F079-444E-8E69-5812167BCB61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Isosceles Triangle 1023">
            <a:extLst>
              <a:ext uri="{FF2B5EF4-FFF2-40B4-BE49-F238E27FC236}">
                <a16:creationId xmlns:a16="http://schemas.microsoft.com/office/drawing/2014/main" id="{9B77C6F5-DD61-4ECB-9B89-3FA677AF680F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Isosceles Triangle 1024">
            <a:extLst>
              <a:ext uri="{FF2B5EF4-FFF2-40B4-BE49-F238E27FC236}">
                <a16:creationId xmlns:a16="http://schemas.microsoft.com/office/drawing/2014/main" id="{6E94E166-F7FE-4AB1-B40A-5695416DF0E9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Isosceles Triangle 1025">
            <a:extLst>
              <a:ext uri="{FF2B5EF4-FFF2-40B4-BE49-F238E27FC236}">
                <a16:creationId xmlns:a16="http://schemas.microsoft.com/office/drawing/2014/main" id="{5D372D67-CE48-4A9B-9245-3A0AFBC17FB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Isosceles Triangle 1026">
            <a:extLst>
              <a:ext uri="{FF2B5EF4-FFF2-40B4-BE49-F238E27FC236}">
                <a16:creationId xmlns:a16="http://schemas.microsoft.com/office/drawing/2014/main" id="{EEAC30B2-1CAF-462E-B6C4-4D2B8C8CC39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Isosceles Triangle 1027">
            <a:extLst>
              <a:ext uri="{FF2B5EF4-FFF2-40B4-BE49-F238E27FC236}">
                <a16:creationId xmlns:a16="http://schemas.microsoft.com/office/drawing/2014/main" id="{0BD44809-E8DF-4E28-8869-7D48CC34A9FF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Isosceles Triangle 1028">
            <a:extLst>
              <a:ext uri="{FF2B5EF4-FFF2-40B4-BE49-F238E27FC236}">
                <a16:creationId xmlns:a16="http://schemas.microsoft.com/office/drawing/2014/main" id="{79F78CF1-3597-4188-941E-2B84E99DA564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Isosceles Triangle 1029">
            <a:extLst>
              <a:ext uri="{FF2B5EF4-FFF2-40B4-BE49-F238E27FC236}">
                <a16:creationId xmlns:a16="http://schemas.microsoft.com/office/drawing/2014/main" id="{55B0B02D-211E-4593-8CFE-5B1E55D694DD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Isosceles Triangle 1030">
            <a:extLst>
              <a:ext uri="{FF2B5EF4-FFF2-40B4-BE49-F238E27FC236}">
                <a16:creationId xmlns:a16="http://schemas.microsoft.com/office/drawing/2014/main" id="{8D0E94F1-108E-4CBC-B9C3-3A8CD5672D7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Isosceles Triangle 1031">
            <a:extLst>
              <a:ext uri="{FF2B5EF4-FFF2-40B4-BE49-F238E27FC236}">
                <a16:creationId xmlns:a16="http://schemas.microsoft.com/office/drawing/2014/main" id="{929672A6-5160-4CB4-8DC7-A6A570086ECA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Isosceles Triangle 1032">
            <a:extLst>
              <a:ext uri="{FF2B5EF4-FFF2-40B4-BE49-F238E27FC236}">
                <a16:creationId xmlns:a16="http://schemas.microsoft.com/office/drawing/2014/main" id="{D77194C0-232D-48B9-BFD9-3D09A3764D2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Isosceles Triangle 1033">
            <a:extLst>
              <a:ext uri="{FF2B5EF4-FFF2-40B4-BE49-F238E27FC236}">
                <a16:creationId xmlns:a16="http://schemas.microsoft.com/office/drawing/2014/main" id="{8D6DF5DA-24B4-44AD-BFD4-82166E7EB237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Isosceles Triangle 1034">
            <a:extLst>
              <a:ext uri="{FF2B5EF4-FFF2-40B4-BE49-F238E27FC236}">
                <a16:creationId xmlns:a16="http://schemas.microsoft.com/office/drawing/2014/main" id="{3B9B25CD-530C-4F76-8C86-03DB20D5855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Isosceles Triangle 1035">
            <a:extLst>
              <a:ext uri="{FF2B5EF4-FFF2-40B4-BE49-F238E27FC236}">
                <a16:creationId xmlns:a16="http://schemas.microsoft.com/office/drawing/2014/main" id="{2C7D7330-7683-47E3-8065-EDAF6B5B609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Isosceles Triangle 1036">
            <a:extLst>
              <a:ext uri="{FF2B5EF4-FFF2-40B4-BE49-F238E27FC236}">
                <a16:creationId xmlns:a16="http://schemas.microsoft.com/office/drawing/2014/main" id="{CBDB1088-7CCB-4482-89F8-4F8C82A9FF8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Isosceles Triangle 1037">
            <a:extLst>
              <a:ext uri="{FF2B5EF4-FFF2-40B4-BE49-F238E27FC236}">
                <a16:creationId xmlns:a16="http://schemas.microsoft.com/office/drawing/2014/main" id="{70E46FC3-CC70-4D18-B9E4-8916C8F62AC6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Isosceles Triangle 1038">
            <a:extLst>
              <a:ext uri="{FF2B5EF4-FFF2-40B4-BE49-F238E27FC236}">
                <a16:creationId xmlns:a16="http://schemas.microsoft.com/office/drawing/2014/main" id="{B4CFE07B-2284-457D-9D0E-6ED1B045160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8" name="Group 807">
            <a:extLst>
              <a:ext uri="{FF2B5EF4-FFF2-40B4-BE49-F238E27FC236}">
                <a16:creationId xmlns:a16="http://schemas.microsoft.com/office/drawing/2014/main" id="{A5982020-0E19-418C-B515-E9ADA22AE3FA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09" name="Sun 808">
              <a:extLst>
                <a:ext uri="{FF2B5EF4-FFF2-40B4-BE49-F238E27FC236}">
                  <a16:creationId xmlns:a16="http://schemas.microsoft.com/office/drawing/2014/main" id="{48904C42-1A0B-45C2-AD4B-AE32501AD5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0" name="Oval 809">
              <a:extLst>
                <a:ext uri="{FF2B5EF4-FFF2-40B4-BE49-F238E27FC236}">
                  <a16:creationId xmlns:a16="http://schemas.microsoft.com/office/drawing/2014/main" id="{D50A4220-3109-46A7-B93A-9A28C64069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1" name="Group 810">
            <a:extLst>
              <a:ext uri="{FF2B5EF4-FFF2-40B4-BE49-F238E27FC236}">
                <a16:creationId xmlns:a16="http://schemas.microsoft.com/office/drawing/2014/main" id="{71081FD2-A401-461E-8BE4-DA019BAD049E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2" name="Sun 811">
              <a:extLst>
                <a:ext uri="{FF2B5EF4-FFF2-40B4-BE49-F238E27FC236}">
                  <a16:creationId xmlns:a16="http://schemas.microsoft.com/office/drawing/2014/main" id="{73572DDC-4AF9-45C4-908E-C692FE4F62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3" name="Oval 812">
              <a:extLst>
                <a:ext uri="{FF2B5EF4-FFF2-40B4-BE49-F238E27FC236}">
                  <a16:creationId xmlns:a16="http://schemas.microsoft.com/office/drawing/2014/main" id="{F4A9C536-2C40-485A-B58A-7CCD3F0227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4" name="Group 813">
            <a:extLst>
              <a:ext uri="{FF2B5EF4-FFF2-40B4-BE49-F238E27FC236}">
                <a16:creationId xmlns:a16="http://schemas.microsoft.com/office/drawing/2014/main" id="{B4467C3D-7794-4F18-891B-D92FBC913461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5" name="Sun 814">
              <a:extLst>
                <a:ext uri="{FF2B5EF4-FFF2-40B4-BE49-F238E27FC236}">
                  <a16:creationId xmlns:a16="http://schemas.microsoft.com/office/drawing/2014/main" id="{C69BC89C-965A-4F8E-84A2-9ADC1E992C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286CA54D-316C-4916-B403-2DC7C036DC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7" name="Group 816">
            <a:extLst>
              <a:ext uri="{FF2B5EF4-FFF2-40B4-BE49-F238E27FC236}">
                <a16:creationId xmlns:a16="http://schemas.microsoft.com/office/drawing/2014/main" id="{B9361F6B-F965-4F91-A6E2-5CBA7AF22F39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8" name="Sun 817">
              <a:extLst>
                <a:ext uri="{FF2B5EF4-FFF2-40B4-BE49-F238E27FC236}">
                  <a16:creationId xmlns:a16="http://schemas.microsoft.com/office/drawing/2014/main" id="{64113FBA-A33D-4E2B-B4D3-C88A27F391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0A8F9873-FEB2-49FB-83DC-E8B0CA7362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0" name="Group 819">
            <a:extLst>
              <a:ext uri="{FF2B5EF4-FFF2-40B4-BE49-F238E27FC236}">
                <a16:creationId xmlns:a16="http://schemas.microsoft.com/office/drawing/2014/main" id="{25C1CCD9-9EBA-49CE-9BE7-C977BA659DAB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1" name="Sun 820">
              <a:extLst>
                <a:ext uri="{FF2B5EF4-FFF2-40B4-BE49-F238E27FC236}">
                  <a16:creationId xmlns:a16="http://schemas.microsoft.com/office/drawing/2014/main" id="{A0C81DD5-3B72-41D6-95B6-482DF071BC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2" name="Oval 821">
              <a:extLst>
                <a:ext uri="{FF2B5EF4-FFF2-40B4-BE49-F238E27FC236}">
                  <a16:creationId xmlns:a16="http://schemas.microsoft.com/office/drawing/2014/main" id="{BD8D3431-90D6-4219-A255-E02CB659F1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3" name="Group 822">
            <a:extLst>
              <a:ext uri="{FF2B5EF4-FFF2-40B4-BE49-F238E27FC236}">
                <a16:creationId xmlns:a16="http://schemas.microsoft.com/office/drawing/2014/main" id="{0F696F1C-4B8E-4517-B09D-CF981568C7C8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4" name="Sun 823">
              <a:extLst>
                <a:ext uri="{FF2B5EF4-FFF2-40B4-BE49-F238E27FC236}">
                  <a16:creationId xmlns:a16="http://schemas.microsoft.com/office/drawing/2014/main" id="{F6B90F70-F162-4FE9-A905-E4554FBC58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8522FDD0-C854-495B-B0FC-C565C04098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7A64B62F-5FD5-4A85-959E-A8DA57E15D33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7" name="Sun 826">
              <a:extLst>
                <a:ext uri="{FF2B5EF4-FFF2-40B4-BE49-F238E27FC236}">
                  <a16:creationId xmlns:a16="http://schemas.microsoft.com/office/drawing/2014/main" id="{445F7B75-7754-4254-8544-AB18928444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8" name="Oval 827">
              <a:extLst>
                <a:ext uri="{FF2B5EF4-FFF2-40B4-BE49-F238E27FC236}">
                  <a16:creationId xmlns:a16="http://schemas.microsoft.com/office/drawing/2014/main" id="{98C5586C-4A27-4F7E-A46D-B4BC8E4CA4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9" name="Group 828">
            <a:extLst>
              <a:ext uri="{FF2B5EF4-FFF2-40B4-BE49-F238E27FC236}">
                <a16:creationId xmlns:a16="http://schemas.microsoft.com/office/drawing/2014/main" id="{19776643-E35F-444F-9C0B-68C0750A23EE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0" name="Sun 829">
              <a:extLst>
                <a:ext uri="{FF2B5EF4-FFF2-40B4-BE49-F238E27FC236}">
                  <a16:creationId xmlns:a16="http://schemas.microsoft.com/office/drawing/2014/main" id="{529C4F1D-AE21-4090-B611-0C3C5A3301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1" name="Oval 830">
              <a:extLst>
                <a:ext uri="{FF2B5EF4-FFF2-40B4-BE49-F238E27FC236}">
                  <a16:creationId xmlns:a16="http://schemas.microsoft.com/office/drawing/2014/main" id="{BD2B5F74-B662-47F1-A0FE-65369BC6A6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737D2538-A582-4021-BFD4-D093660A72C7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3" name="Sun 832">
              <a:extLst>
                <a:ext uri="{FF2B5EF4-FFF2-40B4-BE49-F238E27FC236}">
                  <a16:creationId xmlns:a16="http://schemas.microsoft.com/office/drawing/2014/main" id="{061AF191-EA61-4A77-87AB-A55658152D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B7CD36AE-012D-4040-AE55-39BA1CBF9D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5" name="Group 834">
            <a:extLst>
              <a:ext uri="{FF2B5EF4-FFF2-40B4-BE49-F238E27FC236}">
                <a16:creationId xmlns:a16="http://schemas.microsoft.com/office/drawing/2014/main" id="{11E0D68E-CBB8-434B-BB3A-A1DB8A398563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6" name="Sun 835">
              <a:extLst>
                <a:ext uri="{FF2B5EF4-FFF2-40B4-BE49-F238E27FC236}">
                  <a16:creationId xmlns:a16="http://schemas.microsoft.com/office/drawing/2014/main" id="{D407AB66-2204-47BA-845C-CE81C98965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C541AF0E-DE85-4422-92B0-B4D8B0A972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8" name="Group 837">
            <a:extLst>
              <a:ext uri="{FF2B5EF4-FFF2-40B4-BE49-F238E27FC236}">
                <a16:creationId xmlns:a16="http://schemas.microsoft.com/office/drawing/2014/main" id="{A7720564-C7C8-4F63-A049-7503ECD93010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9" name="Sun 838">
              <a:extLst>
                <a:ext uri="{FF2B5EF4-FFF2-40B4-BE49-F238E27FC236}">
                  <a16:creationId xmlns:a16="http://schemas.microsoft.com/office/drawing/2014/main" id="{BF45571D-2623-41B2-BB73-229233D35E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F6A58599-FC27-4E2B-854F-979D28F5B8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1" name="Group 840">
            <a:extLst>
              <a:ext uri="{FF2B5EF4-FFF2-40B4-BE49-F238E27FC236}">
                <a16:creationId xmlns:a16="http://schemas.microsoft.com/office/drawing/2014/main" id="{46989337-F026-4FC3-9A14-588E73B8EB57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2" name="Sun 841">
              <a:extLst>
                <a:ext uri="{FF2B5EF4-FFF2-40B4-BE49-F238E27FC236}">
                  <a16:creationId xmlns:a16="http://schemas.microsoft.com/office/drawing/2014/main" id="{6B0834E2-AA50-4E54-AC8A-510B466CFE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C99F3D78-C535-4318-9E53-AB1A754F52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4" name="Group 843">
            <a:extLst>
              <a:ext uri="{FF2B5EF4-FFF2-40B4-BE49-F238E27FC236}">
                <a16:creationId xmlns:a16="http://schemas.microsoft.com/office/drawing/2014/main" id="{7D3BC642-7865-4856-9BCF-40977613EBCE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5" name="Sun 844">
              <a:extLst>
                <a:ext uri="{FF2B5EF4-FFF2-40B4-BE49-F238E27FC236}">
                  <a16:creationId xmlns:a16="http://schemas.microsoft.com/office/drawing/2014/main" id="{C280F11B-5673-44EE-9F1F-0AABE9884E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922C723C-F3DA-49EA-AEC5-F6EE1DE31C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E6C8D3B9-E5F2-400D-8310-2585D42D3A71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8" name="Sun 847">
              <a:extLst>
                <a:ext uri="{FF2B5EF4-FFF2-40B4-BE49-F238E27FC236}">
                  <a16:creationId xmlns:a16="http://schemas.microsoft.com/office/drawing/2014/main" id="{E5E984F9-6450-4D0B-8B8C-10A4536A13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AD7F819C-5FDE-49C4-9590-7D41867928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0" name="Group 849">
            <a:extLst>
              <a:ext uri="{FF2B5EF4-FFF2-40B4-BE49-F238E27FC236}">
                <a16:creationId xmlns:a16="http://schemas.microsoft.com/office/drawing/2014/main" id="{8825A820-B2BD-44B1-A147-0FC950BAE993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1" name="Sun 850">
              <a:extLst>
                <a:ext uri="{FF2B5EF4-FFF2-40B4-BE49-F238E27FC236}">
                  <a16:creationId xmlns:a16="http://schemas.microsoft.com/office/drawing/2014/main" id="{29072823-8606-4645-959B-1FE6AA9CB7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07E7827E-193B-46B2-965A-C2A771B13C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7FFE7BF9-6C51-4537-AF4F-1682105C8A7D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4" name="Sun 853">
              <a:extLst>
                <a:ext uri="{FF2B5EF4-FFF2-40B4-BE49-F238E27FC236}">
                  <a16:creationId xmlns:a16="http://schemas.microsoft.com/office/drawing/2014/main" id="{75A9ADB6-2FB5-425B-89DF-D5BBC7CDE3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A3664AB8-F0D2-40D8-83BC-A0F0A3457E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2E014DA9-8C18-46E9-92A6-BB729AD125B2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7" name="Sun 856">
              <a:extLst>
                <a:ext uri="{FF2B5EF4-FFF2-40B4-BE49-F238E27FC236}">
                  <a16:creationId xmlns:a16="http://schemas.microsoft.com/office/drawing/2014/main" id="{15939713-9CE6-45E5-9B4F-428CC03138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9A443C5C-BF9F-4D51-AD27-A85756B6BF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EEA69A14-B6AC-4DC6-A73B-4575A3E16FFC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0" name="Sun 859">
              <a:extLst>
                <a:ext uri="{FF2B5EF4-FFF2-40B4-BE49-F238E27FC236}">
                  <a16:creationId xmlns:a16="http://schemas.microsoft.com/office/drawing/2014/main" id="{530C99F6-8156-4518-9D45-F46A439F5B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0B59FF22-F7C4-492A-8449-D2A4D76F03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2CE2E6EA-478D-4E7B-A5B6-916678F61C10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3" name="Sun 862">
              <a:extLst>
                <a:ext uri="{FF2B5EF4-FFF2-40B4-BE49-F238E27FC236}">
                  <a16:creationId xmlns:a16="http://schemas.microsoft.com/office/drawing/2014/main" id="{B601B94C-9C50-4AAA-805F-D6EE82B967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E14DB3E5-9A6A-436D-8D1C-0D368694A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D26FC1EE-78DA-4283-B8BA-89AFF50EE45E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6" name="Sun 865">
              <a:extLst>
                <a:ext uri="{FF2B5EF4-FFF2-40B4-BE49-F238E27FC236}">
                  <a16:creationId xmlns:a16="http://schemas.microsoft.com/office/drawing/2014/main" id="{75141A90-4177-4B82-84FB-FE7EA2FA22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47469560-021A-4463-9EBD-D057BA19B2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4D1CD434-8029-4BA0-BA68-758A36D9639D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9" name="Sun 868">
              <a:extLst>
                <a:ext uri="{FF2B5EF4-FFF2-40B4-BE49-F238E27FC236}">
                  <a16:creationId xmlns:a16="http://schemas.microsoft.com/office/drawing/2014/main" id="{481347A4-547D-49CB-B9EA-A149AC1DDE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D598E5FE-DA14-4B04-9DF5-A567DAC16C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1" name="Group 870">
            <a:extLst>
              <a:ext uri="{FF2B5EF4-FFF2-40B4-BE49-F238E27FC236}">
                <a16:creationId xmlns:a16="http://schemas.microsoft.com/office/drawing/2014/main" id="{3C7364E4-E9BB-4788-9950-4BDDE98A03C5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2" name="Sun 871">
              <a:extLst>
                <a:ext uri="{FF2B5EF4-FFF2-40B4-BE49-F238E27FC236}">
                  <a16:creationId xmlns:a16="http://schemas.microsoft.com/office/drawing/2014/main" id="{19E67BB8-D84E-494B-B100-C0AE196C56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EDE15633-14B1-4BF6-8613-51B0572B14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5D390900-056A-4193-AD48-3BE221980ACB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5" name="Sun 874">
              <a:extLst>
                <a:ext uri="{FF2B5EF4-FFF2-40B4-BE49-F238E27FC236}">
                  <a16:creationId xmlns:a16="http://schemas.microsoft.com/office/drawing/2014/main" id="{49C32454-84D0-43B0-B3E2-77FFE3D06D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F5EBA08C-73A0-46DE-B3AE-A7383C2CB6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7" name="Group 876">
            <a:extLst>
              <a:ext uri="{FF2B5EF4-FFF2-40B4-BE49-F238E27FC236}">
                <a16:creationId xmlns:a16="http://schemas.microsoft.com/office/drawing/2014/main" id="{9A7E3373-3C24-44B9-B475-689F0AD0E16C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8" name="Sun 877">
              <a:extLst>
                <a:ext uri="{FF2B5EF4-FFF2-40B4-BE49-F238E27FC236}">
                  <a16:creationId xmlns:a16="http://schemas.microsoft.com/office/drawing/2014/main" id="{4DA7AA98-F77E-4714-8806-1B01961E51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90CF0236-B94C-4D1B-BE8F-6F14F18DF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0" name="Group 879">
            <a:extLst>
              <a:ext uri="{FF2B5EF4-FFF2-40B4-BE49-F238E27FC236}">
                <a16:creationId xmlns:a16="http://schemas.microsoft.com/office/drawing/2014/main" id="{24EF2A1A-2B81-4F72-A4EC-1A53837BB698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1" name="Sun 880">
              <a:extLst>
                <a:ext uri="{FF2B5EF4-FFF2-40B4-BE49-F238E27FC236}">
                  <a16:creationId xmlns:a16="http://schemas.microsoft.com/office/drawing/2014/main" id="{F8601827-E3BE-444D-8103-A064C047F7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2" name="Oval 881">
              <a:extLst>
                <a:ext uri="{FF2B5EF4-FFF2-40B4-BE49-F238E27FC236}">
                  <a16:creationId xmlns:a16="http://schemas.microsoft.com/office/drawing/2014/main" id="{95F68F9B-D64B-438A-8A2A-6F7A00BC58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6A011368-8CE5-4CD3-A08D-C03EE8E5A7EF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4" name="Sun 883">
              <a:extLst>
                <a:ext uri="{FF2B5EF4-FFF2-40B4-BE49-F238E27FC236}">
                  <a16:creationId xmlns:a16="http://schemas.microsoft.com/office/drawing/2014/main" id="{38392E19-D105-4699-A0A6-4B3299026A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CBA2AF7B-499D-46E2-B177-C4BDE1ED4E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6" name="Group 885">
            <a:extLst>
              <a:ext uri="{FF2B5EF4-FFF2-40B4-BE49-F238E27FC236}">
                <a16:creationId xmlns:a16="http://schemas.microsoft.com/office/drawing/2014/main" id="{1CF26230-F2E3-41ED-ACA4-E3367AD97922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7" name="Sun 886">
              <a:extLst>
                <a:ext uri="{FF2B5EF4-FFF2-40B4-BE49-F238E27FC236}">
                  <a16:creationId xmlns:a16="http://schemas.microsoft.com/office/drawing/2014/main" id="{74C52F5C-6887-428F-A074-708DFCE499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A8430566-A8D9-423E-BB92-FE80B7E788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9" name="Group 888">
            <a:extLst>
              <a:ext uri="{FF2B5EF4-FFF2-40B4-BE49-F238E27FC236}">
                <a16:creationId xmlns:a16="http://schemas.microsoft.com/office/drawing/2014/main" id="{63AD9FD5-21BB-4A17-A404-DF72D6CA40AE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0" name="Sun 889">
              <a:extLst>
                <a:ext uri="{FF2B5EF4-FFF2-40B4-BE49-F238E27FC236}">
                  <a16:creationId xmlns:a16="http://schemas.microsoft.com/office/drawing/2014/main" id="{534B5166-F3EC-4D8C-8674-77A4BB699B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2C4204BA-3D4F-4808-AE13-BAD9422E5A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2" name="Group 891">
            <a:extLst>
              <a:ext uri="{FF2B5EF4-FFF2-40B4-BE49-F238E27FC236}">
                <a16:creationId xmlns:a16="http://schemas.microsoft.com/office/drawing/2014/main" id="{4852772C-9CAB-44DC-A08F-B28C22248412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3" name="Sun 892">
              <a:extLst>
                <a:ext uri="{FF2B5EF4-FFF2-40B4-BE49-F238E27FC236}">
                  <a16:creationId xmlns:a16="http://schemas.microsoft.com/office/drawing/2014/main" id="{6BDB9B3F-8646-4045-94A1-F707EB7DD9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87218897-0DC7-4404-9A15-527EF4011A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5" name="Group 894">
            <a:extLst>
              <a:ext uri="{FF2B5EF4-FFF2-40B4-BE49-F238E27FC236}">
                <a16:creationId xmlns:a16="http://schemas.microsoft.com/office/drawing/2014/main" id="{EB4935B9-0F33-4AE4-987A-67891F116281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6" name="Sun 895">
              <a:extLst>
                <a:ext uri="{FF2B5EF4-FFF2-40B4-BE49-F238E27FC236}">
                  <a16:creationId xmlns:a16="http://schemas.microsoft.com/office/drawing/2014/main" id="{63638C9D-CE23-4316-98A3-866B3DF400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57A0E799-7FB4-40AC-9499-70D9D5E5EA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8" name="Group 897">
            <a:extLst>
              <a:ext uri="{FF2B5EF4-FFF2-40B4-BE49-F238E27FC236}">
                <a16:creationId xmlns:a16="http://schemas.microsoft.com/office/drawing/2014/main" id="{D75E6C9F-A945-4029-B88E-DF121194AEB2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9" name="Sun 898">
              <a:extLst>
                <a:ext uri="{FF2B5EF4-FFF2-40B4-BE49-F238E27FC236}">
                  <a16:creationId xmlns:a16="http://schemas.microsoft.com/office/drawing/2014/main" id="{6CEC8EEF-C3C0-4C61-B960-F1823C287B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828ACD78-0F68-4733-AA25-696993ED90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1" name="Group 900">
            <a:extLst>
              <a:ext uri="{FF2B5EF4-FFF2-40B4-BE49-F238E27FC236}">
                <a16:creationId xmlns:a16="http://schemas.microsoft.com/office/drawing/2014/main" id="{57C0BC40-963F-4A24-AA42-B904D93F6458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2" name="Sun 901">
              <a:extLst>
                <a:ext uri="{FF2B5EF4-FFF2-40B4-BE49-F238E27FC236}">
                  <a16:creationId xmlns:a16="http://schemas.microsoft.com/office/drawing/2014/main" id="{16FF9CC2-400A-4F5C-8474-DA6BC4F3DE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619B06EB-37F7-4EA0-9927-BDC959E1AD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93B21710-D953-495C-A018-D8A188433011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5" name="Sun 904">
              <a:extLst>
                <a:ext uri="{FF2B5EF4-FFF2-40B4-BE49-F238E27FC236}">
                  <a16:creationId xmlns:a16="http://schemas.microsoft.com/office/drawing/2014/main" id="{65E5BD1B-93A3-43B1-A234-58CFD0A5E1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7E96B21B-3646-4C5E-AF0D-9A189F65D9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14EA171B-DDDB-4888-A755-F5B37E6FD16D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8" name="Sun 907">
              <a:extLst>
                <a:ext uri="{FF2B5EF4-FFF2-40B4-BE49-F238E27FC236}">
                  <a16:creationId xmlns:a16="http://schemas.microsoft.com/office/drawing/2014/main" id="{D2D1995D-1309-4E00-B5E6-A19C33ADD2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A5FB1C7E-B4AF-40DC-B873-2F46E64D4D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D6EBE908-00ED-4EEC-97BF-39362A34950D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1" name="Sun 910">
              <a:extLst>
                <a:ext uri="{FF2B5EF4-FFF2-40B4-BE49-F238E27FC236}">
                  <a16:creationId xmlns:a16="http://schemas.microsoft.com/office/drawing/2014/main" id="{EBA34117-C45C-4A2D-9A20-8626DA5966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40954CBE-4AD1-47CC-98A8-44164915A7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EF9FBE9C-D286-4526-8612-946CCE1F8841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4" name="Sun 913">
              <a:extLst>
                <a:ext uri="{FF2B5EF4-FFF2-40B4-BE49-F238E27FC236}">
                  <a16:creationId xmlns:a16="http://schemas.microsoft.com/office/drawing/2014/main" id="{B3ADE287-F6E0-4577-BA7F-C1BD5205E3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D2452DC8-C551-4579-BAC5-7547B5EBD1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06F70B61-8CCE-47AD-BC23-AB19B72AFE6F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7" name="Sun 916">
              <a:extLst>
                <a:ext uri="{FF2B5EF4-FFF2-40B4-BE49-F238E27FC236}">
                  <a16:creationId xmlns:a16="http://schemas.microsoft.com/office/drawing/2014/main" id="{6B0C3035-A210-4A32-B168-7296B296B2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CD6AF8A6-FF8E-4C76-8C01-6EFCC7B0E6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56132FE8-69F1-42FB-8EC3-7270141FB981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20" name="Sun 919">
              <a:extLst>
                <a:ext uri="{FF2B5EF4-FFF2-40B4-BE49-F238E27FC236}">
                  <a16:creationId xmlns:a16="http://schemas.microsoft.com/office/drawing/2014/main" id="{52CCDC4B-08C8-4F11-81E9-5A9A08A15F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DA5BEC92-F3C3-408B-985F-29D1129FAB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6A631BC1-A5D6-4FB1-BC9F-96C9F596149C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23" name="Sun 922">
              <a:extLst>
                <a:ext uri="{FF2B5EF4-FFF2-40B4-BE49-F238E27FC236}">
                  <a16:creationId xmlns:a16="http://schemas.microsoft.com/office/drawing/2014/main" id="{3BC26A74-F7C0-42E5-8019-DAA43B0557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2362A140-661A-4B8D-AA2E-D772C248CF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BEFAD417-D3E9-4733-8ED8-F929B2280D63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2" name="Sun 1041">
              <a:extLst>
                <a:ext uri="{FF2B5EF4-FFF2-40B4-BE49-F238E27FC236}">
                  <a16:creationId xmlns:a16="http://schemas.microsoft.com/office/drawing/2014/main" id="{8E9EDB97-C98D-46AC-80C0-9F4E3DD18B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5453118F-3D47-4A82-8251-D83B05486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12908C5A-D018-4878-B2A6-5837D892C375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5" name="Sun 1044">
              <a:extLst>
                <a:ext uri="{FF2B5EF4-FFF2-40B4-BE49-F238E27FC236}">
                  <a16:creationId xmlns:a16="http://schemas.microsoft.com/office/drawing/2014/main" id="{C9BD7A9E-0A5E-48C7-B948-50B90D3BBE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6" name="Oval 1045">
              <a:extLst>
                <a:ext uri="{FF2B5EF4-FFF2-40B4-BE49-F238E27FC236}">
                  <a16:creationId xmlns:a16="http://schemas.microsoft.com/office/drawing/2014/main" id="{01494604-4507-4983-A7B0-594CFB713B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2F6CB587-D88A-4BBD-B707-86D84122AA05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8" name="Sun 1047">
              <a:extLst>
                <a:ext uri="{FF2B5EF4-FFF2-40B4-BE49-F238E27FC236}">
                  <a16:creationId xmlns:a16="http://schemas.microsoft.com/office/drawing/2014/main" id="{2B7EBC84-FC3E-4703-A1F1-4D7F57A84D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68512CE2-6729-4880-A72F-179D31F66D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CD5401B0-45CE-4953-A303-42FA677513A3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1" name="Sun 1050">
              <a:extLst>
                <a:ext uri="{FF2B5EF4-FFF2-40B4-BE49-F238E27FC236}">
                  <a16:creationId xmlns:a16="http://schemas.microsoft.com/office/drawing/2014/main" id="{1863CA2A-1792-453E-80B8-D6E0704D0B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2" name="Oval 1051">
              <a:extLst>
                <a:ext uri="{FF2B5EF4-FFF2-40B4-BE49-F238E27FC236}">
                  <a16:creationId xmlns:a16="http://schemas.microsoft.com/office/drawing/2014/main" id="{7ECA3438-EE66-4AC7-A717-E07CBB82B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E9D69B18-753E-449E-8255-584C34BAF912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4" name="Sun 1053">
              <a:extLst>
                <a:ext uri="{FF2B5EF4-FFF2-40B4-BE49-F238E27FC236}">
                  <a16:creationId xmlns:a16="http://schemas.microsoft.com/office/drawing/2014/main" id="{905C1EB9-131E-4659-B448-8EA662E5EA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668F9910-7114-4DA7-957F-9ADB629520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83CE1F5E-D898-4D04-9A64-7F06B0DD3B49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7" name="Sun 1056">
              <a:extLst>
                <a:ext uri="{FF2B5EF4-FFF2-40B4-BE49-F238E27FC236}">
                  <a16:creationId xmlns:a16="http://schemas.microsoft.com/office/drawing/2014/main" id="{96E95C82-F916-4482-8156-3703E8F790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D5C52050-7186-4FD6-B418-69E24E7F59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FB889523-ED6D-4F66-B47F-418F6CD4456E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0" name="Sun 1059">
              <a:extLst>
                <a:ext uri="{FF2B5EF4-FFF2-40B4-BE49-F238E27FC236}">
                  <a16:creationId xmlns:a16="http://schemas.microsoft.com/office/drawing/2014/main" id="{8EC6B3B3-EBB3-4626-9F94-26A8E05051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A7A34BD1-EECA-45BE-B9A0-9D72F757C1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BCD48F23-20B4-4202-9BB4-6515174EEF59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3" name="Sun 1062">
              <a:extLst>
                <a:ext uri="{FF2B5EF4-FFF2-40B4-BE49-F238E27FC236}">
                  <a16:creationId xmlns:a16="http://schemas.microsoft.com/office/drawing/2014/main" id="{B9DAE249-15BC-48E1-BC86-FED100598B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4" name="Oval 1063">
              <a:extLst>
                <a:ext uri="{FF2B5EF4-FFF2-40B4-BE49-F238E27FC236}">
                  <a16:creationId xmlns:a16="http://schemas.microsoft.com/office/drawing/2014/main" id="{94A973DF-E356-4959-AE58-763C22C867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5D45558A-B7A7-4A6F-B493-EC2D731112A7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6" name="Sun 1065">
              <a:extLst>
                <a:ext uri="{FF2B5EF4-FFF2-40B4-BE49-F238E27FC236}">
                  <a16:creationId xmlns:a16="http://schemas.microsoft.com/office/drawing/2014/main" id="{A3EA1F88-EB91-4AB6-905F-329426C3A5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7" name="Oval 1066">
              <a:extLst>
                <a:ext uri="{FF2B5EF4-FFF2-40B4-BE49-F238E27FC236}">
                  <a16:creationId xmlns:a16="http://schemas.microsoft.com/office/drawing/2014/main" id="{738B9F97-9562-4A16-813D-E6E3A47927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5F390EBC-D5A1-43F0-84AF-D104122E958E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9" name="Sun 1068">
              <a:extLst>
                <a:ext uri="{FF2B5EF4-FFF2-40B4-BE49-F238E27FC236}">
                  <a16:creationId xmlns:a16="http://schemas.microsoft.com/office/drawing/2014/main" id="{E72E43B6-D37C-4010-AE7D-DF3E19F26F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0" name="Oval 1069">
              <a:extLst>
                <a:ext uri="{FF2B5EF4-FFF2-40B4-BE49-F238E27FC236}">
                  <a16:creationId xmlns:a16="http://schemas.microsoft.com/office/drawing/2014/main" id="{335B62B0-280A-4126-B9FA-4293FD2CBD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19FCDB21-9CDD-425A-BA20-C8A0B6538EBA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2" name="Sun 1071">
              <a:extLst>
                <a:ext uri="{FF2B5EF4-FFF2-40B4-BE49-F238E27FC236}">
                  <a16:creationId xmlns:a16="http://schemas.microsoft.com/office/drawing/2014/main" id="{E2EE98C8-95A2-4CE7-ABAE-0740827ED0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3" name="Oval 1072">
              <a:extLst>
                <a:ext uri="{FF2B5EF4-FFF2-40B4-BE49-F238E27FC236}">
                  <a16:creationId xmlns:a16="http://schemas.microsoft.com/office/drawing/2014/main" id="{AD3A5C90-06BD-41FA-80B0-1F5A5EF306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CC8E6B61-5F79-4823-AEA5-14E1AC0DEBD8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5" name="Sun 1074">
              <a:extLst>
                <a:ext uri="{FF2B5EF4-FFF2-40B4-BE49-F238E27FC236}">
                  <a16:creationId xmlns:a16="http://schemas.microsoft.com/office/drawing/2014/main" id="{42FAC478-F1FF-41D1-982F-08B721560A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6" name="Oval 1075">
              <a:extLst>
                <a:ext uri="{FF2B5EF4-FFF2-40B4-BE49-F238E27FC236}">
                  <a16:creationId xmlns:a16="http://schemas.microsoft.com/office/drawing/2014/main" id="{A382B942-6A99-4D82-9DF5-02B17D457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876712B2-1614-4375-A806-17C2C8AFB005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8" name="Sun 1077">
              <a:extLst>
                <a:ext uri="{FF2B5EF4-FFF2-40B4-BE49-F238E27FC236}">
                  <a16:creationId xmlns:a16="http://schemas.microsoft.com/office/drawing/2014/main" id="{46D45C65-4D18-4BE9-A3CD-3CBAA0503B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7EBF7938-E278-469F-8C2A-855732C557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00154165-B66E-404E-92FE-0BAADB823590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1" name="Sun 1080">
              <a:extLst>
                <a:ext uri="{FF2B5EF4-FFF2-40B4-BE49-F238E27FC236}">
                  <a16:creationId xmlns:a16="http://schemas.microsoft.com/office/drawing/2014/main" id="{D0182950-AC3E-4277-95C3-E252C54965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0E2FD88F-B0C3-4ADD-8CB9-54249BC626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6A891FA9-EB54-470D-9480-9BA1EF62FC0D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4" name="Sun 1083">
              <a:extLst>
                <a:ext uri="{FF2B5EF4-FFF2-40B4-BE49-F238E27FC236}">
                  <a16:creationId xmlns:a16="http://schemas.microsoft.com/office/drawing/2014/main" id="{35AC4DBC-E20A-4F2C-8828-799614F234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5" name="Oval 1084">
              <a:extLst>
                <a:ext uri="{FF2B5EF4-FFF2-40B4-BE49-F238E27FC236}">
                  <a16:creationId xmlns:a16="http://schemas.microsoft.com/office/drawing/2014/main" id="{E827AEC8-7865-445D-9225-183A2AB7F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275F7627-086A-403A-B1B9-C52723FB98D2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7" name="Sun 1086">
              <a:extLst>
                <a:ext uri="{FF2B5EF4-FFF2-40B4-BE49-F238E27FC236}">
                  <a16:creationId xmlns:a16="http://schemas.microsoft.com/office/drawing/2014/main" id="{EAD1C22D-F81B-4B4A-B545-5A91108890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8" name="Oval 1087">
              <a:extLst>
                <a:ext uri="{FF2B5EF4-FFF2-40B4-BE49-F238E27FC236}">
                  <a16:creationId xmlns:a16="http://schemas.microsoft.com/office/drawing/2014/main" id="{CED7A3CF-BE34-4470-9154-007C63C96C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9" name="Group 1088">
            <a:extLst>
              <a:ext uri="{FF2B5EF4-FFF2-40B4-BE49-F238E27FC236}">
                <a16:creationId xmlns:a16="http://schemas.microsoft.com/office/drawing/2014/main" id="{97461B14-3167-4DCA-BC22-857E0BF6AD81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0" name="Sun 1089">
              <a:extLst>
                <a:ext uri="{FF2B5EF4-FFF2-40B4-BE49-F238E27FC236}">
                  <a16:creationId xmlns:a16="http://schemas.microsoft.com/office/drawing/2014/main" id="{BF3D2ECA-7424-4153-88AB-E832C98107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1" name="Oval 1090">
              <a:extLst>
                <a:ext uri="{FF2B5EF4-FFF2-40B4-BE49-F238E27FC236}">
                  <a16:creationId xmlns:a16="http://schemas.microsoft.com/office/drawing/2014/main" id="{33C27779-F0B8-4693-9351-164C0E051A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2" name="Group 1091">
            <a:extLst>
              <a:ext uri="{FF2B5EF4-FFF2-40B4-BE49-F238E27FC236}">
                <a16:creationId xmlns:a16="http://schemas.microsoft.com/office/drawing/2014/main" id="{B43CBD59-EE9C-4335-823E-AC44AF7630B9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3" name="Sun 1092">
              <a:extLst>
                <a:ext uri="{FF2B5EF4-FFF2-40B4-BE49-F238E27FC236}">
                  <a16:creationId xmlns:a16="http://schemas.microsoft.com/office/drawing/2014/main" id="{AA943033-CF53-4771-B2B4-F4CAE88F73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4" name="Oval 1093">
              <a:extLst>
                <a:ext uri="{FF2B5EF4-FFF2-40B4-BE49-F238E27FC236}">
                  <a16:creationId xmlns:a16="http://schemas.microsoft.com/office/drawing/2014/main" id="{9AAAD869-42C2-409D-B850-7020D04FF2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804267F4-065F-4C30-8B56-B49611E1B167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6" name="Sun 1095">
              <a:extLst>
                <a:ext uri="{FF2B5EF4-FFF2-40B4-BE49-F238E27FC236}">
                  <a16:creationId xmlns:a16="http://schemas.microsoft.com/office/drawing/2014/main" id="{6577CCB9-71BC-4062-8F9F-5940002271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7" name="Oval 1096">
              <a:extLst>
                <a:ext uri="{FF2B5EF4-FFF2-40B4-BE49-F238E27FC236}">
                  <a16:creationId xmlns:a16="http://schemas.microsoft.com/office/drawing/2014/main" id="{04AEDC09-8096-4735-A195-09F8DE9085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422DD6BB-7DDD-4C88-93BF-E17490BFA980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9" name="Sun 1098">
              <a:extLst>
                <a:ext uri="{FF2B5EF4-FFF2-40B4-BE49-F238E27FC236}">
                  <a16:creationId xmlns:a16="http://schemas.microsoft.com/office/drawing/2014/main" id="{64286B09-FE68-482E-8A8F-69EBDDD55C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0" name="Oval 1099">
              <a:extLst>
                <a:ext uri="{FF2B5EF4-FFF2-40B4-BE49-F238E27FC236}">
                  <a16:creationId xmlns:a16="http://schemas.microsoft.com/office/drawing/2014/main" id="{80ADDE6A-5F5E-47EF-A75C-0B4A7CEDAB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9FC2F050-23BE-4949-AADB-2D854C7B39D9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2" name="Sun 1101">
              <a:extLst>
                <a:ext uri="{FF2B5EF4-FFF2-40B4-BE49-F238E27FC236}">
                  <a16:creationId xmlns:a16="http://schemas.microsoft.com/office/drawing/2014/main" id="{DD200751-330C-494F-A205-1499CF7CA1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3" name="Oval 1102">
              <a:extLst>
                <a:ext uri="{FF2B5EF4-FFF2-40B4-BE49-F238E27FC236}">
                  <a16:creationId xmlns:a16="http://schemas.microsoft.com/office/drawing/2014/main" id="{4550306E-237B-4FBD-B0C2-693A2BCFA7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D861BEF6-27DE-42AA-984E-3A97F7FEF509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5" name="Sun 1104">
              <a:extLst>
                <a:ext uri="{FF2B5EF4-FFF2-40B4-BE49-F238E27FC236}">
                  <a16:creationId xmlns:a16="http://schemas.microsoft.com/office/drawing/2014/main" id="{D2CCC844-D482-4296-A229-D14FFA0F8D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6" name="Oval 1105">
              <a:extLst>
                <a:ext uri="{FF2B5EF4-FFF2-40B4-BE49-F238E27FC236}">
                  <a16:creationId xmlns:a16="http://schemas.microsoft.com/office/drawing/2014/main" id="{4F228CE9-DE4D-46E6-9CE3-89957148D3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7" name="Group 1106">
            <a:extLst>
              <a:ext uri="{FF2B5EF4-FFF2-40B4-BE49-F238E27FC236}">
                <a16:creationId xmlns:a16="http://schemas.microsoft.com/office/drawing/2014/main" id="{7D8F0F95-0F4C-43A1-B4BF-9625E85F8CBA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8" name="Sun 1107">
              <a:extLst>
                <a:ext uri="{FF2B5EF4-FFF2-40B4-BE49-F238E27FC236}">
                  <a16:creationId xmlns:a16="http://schemas.microsoft.com/office/drawing/2014/main" id="{E394FAF7-62A7-425C-BB95-3A971998CB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9" name="Oval 1108">
              <a:extLst>
                <a:ext uri="{FF2B5EF4-FFF2-40B4-BE49-F238E27FC236}">
                  <a16:creationId xmlns:a16="http://schemas.microsoft.com/office/drawing/2014/main" id="{4E94CBD0-67DB-4FEA-8130-C63F563252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B33C4358-70B0-4F76-9747-6D82B98FBEF0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1" name="Sun 1110">
              <a:extLst>
                <a:ext uri="{FF2B5EF4-FFF2-40B4-BE49-F238E27FC236}">
                  <a16:creationId xmlns:a16="http://schemas.microsoft.com/office/drawing/2014/main" id="{76E6DAF0-C410-4AFD-A1FE-3DCA9F36ED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0FF2D94F-6EB4-4D19-9C0B-24C2BECFA9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3" name="Group 1112">
            <a:extLst>
              <a:ext uri="{FF2B5EF4-FFF2-40B4-BE49-F238E27FC236}">
                <a16:creationId xmlns:a16="http://schemas.microsoft.com/office/drawing/2014/main" id="{78095367-1D04-4AF5-AB0F-7EEB866B3506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4" name="Sun 1113">
              <a:extLst>
                <a:ext uri="{FF2B5EF4-FFF2-40B4-BE49-F238E27FC236}">
                  <a16:creationId xmlns:a16="http://schemas.microsoft.com/office/drawing/2014/main" id="{EC74623C-5B51-421E-B774-C114C1525B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5" name="Oval 1114">
              <a:extLst>
                <a:ext uri="{FF2B5EF4-FFF2-40B4-BE49-F238E27FC236}">
                  <a16:creationId xmlns:a16="http://schemas.microsoft.com/office/drawing/2014/main" id="{E7A889BA-6B52-412F-8566-72064EC66C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7A521E83-1539-48D6-A1F2-363803F433D5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7" name="Sun 1116">
              <a:extLst>
                <a:ext uri="{FF2B5EF4-FFF2-40B4-BE49-F238E27FC236}">
                  <a16:creationId xmlns:a16="http://schemas.microsoft.com/office/drawing/2014/main" id="{5B8917EA-6317-494B-9C61-D3B508D060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8" name="Oval 1117">
              <a:extLst>
                <a:ext uri="{FF2B5EF4-FFF2-40B4-BE49-F238E27FC236}">
                  <a16:creationId xmlns:a16="http://schemas.microsoft.com/office/drawing/2014/main" id="{3CDC1165-3C7B-437A-8A0E-6421DE7863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9" name="Group 1118">
            <a:extLst>
              <a:ext uri="{FF2B5EF4-FFF2-40B4-BE49-F238E27FC236}">
                <a16:creationId xmlns:a16="http://schemas.microsoft.com/office/drawing/2014/main" id="{4CD9564A-FEF0-4C11-8A42-360AE86B050C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0" name="Sun 1119">
              <a:extLst>
                <a:ext uri="{FF2B5EF4-FFF2-40B4-BE49-F238E27FC236}">
                  <a16:creationId xmlns:a16="http://schemas.microsoft.com/office/drawing/2014/main" id="{C2482B23-98C1-4C78-A978-739528E440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1" name="Oval 1120">
              <a:extLst>
                <a:ext uri="{FF2B5EF4-FFF2-40B4-BE49-F238E27FC236}">
                  <a16:creationId xmlns:a16="http://schemas.microsoft.com/office/drawing/2014/main" id="{4223C006-4E05-406E-84F6-88D40AB9A6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2" name="Group 1121">
            <a:extLst>
              <a:ext uri="{FF2B5EF4-FFF2-40B4-BE49-F238E27FC236}">
                <a16:creationId xmlns:a16="http://schemas.microsoft.com/office/drawing/2014/main" id="{AEB42B09-5408-4629-92D5-9F4EDD58E90C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3" name="Sun 1122">
              <a:extLst>
                <a:ext uri="{FF2B5EF4-FFF2-40B4-BE49-F238E27FC236}">
                  <a16:creationId xmlns:a16="http://schemas.microsoft.com/office/drawing/2014/main" id="{C70DDD1C-D591-4E51-BAC2-C439CF4D33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4" name="Oval 1123">
              <a:extLst>
                <a:ext uri="{FF2B5EF4-FFF2-40B4-BE49-F238E27FC236}">
                  <a16:creationId xmlns:a16="http://schemas.microsoft.com/office/drawing/2014/main" id="{ADC470E4-25A5-412A-AAF6-14CBFE144D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5E73AF04-6390-4180-BAD1-ACB3F4CEBF0A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6" name="Sun 1125">
              <a:extLst>
                <a:ext uri="{FF2B5EF4-FFF2-40B4-BE49-F238E27FC236}">
                  <a16:creationId xmlns:a16="http://schemas.microsoft.com/office/drawing/2014/main" id="{B33E905F-2CF8-46C3-B8D8-41A6393CDA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7" name="Oval 1126">
              <a:extLst>
                <a:ext uri="{FF2B5EF4-FFF2-40B4-BE49-F238E27FC236}">
                  <a16:creationId xmlns:a16="http://schemas.microsoft.com/office/drawing/2014/main" id="{7A6008D4-03D0-426A-9A75-11E75F7EB2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E8C870E9-2922-43EC-A8CE-ACDB17EBCAB0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9" name="Sun 1128">
              <a:extLst>
                <a:ext uri="{FF2B5EF4-FFF2-40B4-BE49-F238E27FC236}">
                  <a16:creationId xmlns:a16="http://schemas.microsoft.com/office/drawing/2014/main" id="{75C5D56F-7648-43C1-8D68-922F95996F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0" name="Oval 1129">
              <a:extLst>
                <a:ext uri="{FF2B5EF4-FFF2-40B4-BE49-F238E27FC236}">
                  <a16:creationId xmlns:a16="http://schemas.microsoft.com/office/drawing/2014/main" id="{E656DDF5-1DEB-49D9-A02D-D55AB41028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AF47A31C-C039-4769-B0E2-7430A6AD31C6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2" name="Sun 1131">
              <a:extLst>
                <a:ext uri="{FF2B5EF4-FFF2-40B4-BE49-F238E27FC236}">
                  <a16:creationId xmlns:a16="http://schemas.microsoft.com/office/drawing/2014/main" id="{65FB1292-BC5A-4F85-A10E-4343F647EF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3" name="Oval 1132">
              <a:extLst>
                <a:ext uri="{FF2B5EF4-FFF2-40B4-BE49-F238E27FC236}">
                  <a16:creationId xmlns:a16="http://schemas.microsoft.com/office/drawing/2014/main" id="{2ADF9053-8825-4132-9EC4-0CDFC961DB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2A420EED-6606-4CB1-97A8-2C01B9D6930C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5" name="Sun 1134">
              <a:extLst>
                <a:ext uri="{FF2B5EF4-FFF2-40B4-BE49-F238E27FC236}">
                  <a16:creationId xmlns:a16="http://schemas.microsoft.com/office/drawing/2014/main" id="{E074D3BB-E59A-44E0-B31C-537A4401EF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6" name="Oval 1135">
              <a:extLst>
                <a:ext uri="{FF2B5EF4-FFF2-40B4-BE49-F238E27FC236}">
                  <a16:creationId xmlns:a16="http://schemas.microsoft.com/office/drawing/2014/main" id="{3445E5DE-CA02-4F3F-914A-EEAC563B4F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7" name="Group 1136">
            <a:extLst>
              <a:ext uri="{FF2B5EF4-FFF2-40B4-BE49-F238E27FC236}">
                <a16:creationId xmlns:a16="http://schemas.microsoft.com/office/drawing/2014/main" id="{81F738BE-70CF-482A-980A-159F235FA521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8" name="Sun 1137">
              <a:extLst>
                <a:ext uri="{FF2B5EF4-FFF2-40B4-BE49-F238E27FC236}">
                  <a16:creationId xmlns:a16="http://schemas.microsoft.com/office/drawing/2014/main" id="{1DD02BAD-34BA-49A0-90B5-A007529BE8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9" name="Oval 1138">
              <a:extLst>
                <a:ext uri="{FF2B5EF4-FFF2-40B4-BE49-F238E27FC236}">
                  <a16:creationId xmlns:a16="http://schemas.microsoft.com/office/drawing/2014/main" id="{45AB3E00-FCB1-48AB-9C36-33B15F49CF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0" name="Group 1139">
            <a:extLst>
              <a:ext uri="{FF2B5EF4-FFF2-40B4-BE49-F238E27FC236}">
                <a16:creationId xmlns:a16="http://schemas.microsoft.com/office/drawing/2014/main" id="{90B534E5-59D3-4E98-9EB5-6F0B072E0DE7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1" name="Sun 1140">
              <a:extLst>
                <a:ext uri="{FF2B5EF4-FFF2-40B4-BE49-F238E27FC236}">
                  <a16:creationId xmlns:a16="http://schemas.microsoft.com/office/drawing/2014/main" id="{8FAFEDA9-ACBA-4AB7-81A0-B30A240FCA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2" name="Oval 1141">
              <a:extLst>
                <a:ext uri="{FF2B5EF4-FFF2-40B4-BE49-F238E27FC236}">
                  <a16:creationId xmlns:a16="http://schemas.microsoft.com/office/drawing/2014/main" id="{479E3E8A-7488-45B1-B7B4-5C27832F22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782ADF0B-10E6-4E82-8B51-E9DF7B0663C7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4" name="Sun 1143">
              <a:extLst>
                <a:ext uri="{FF2B5EF4-FFF2-40B4-BE49-F238E27FC236}">
                  <a16:creationId xmlns:a16="http://schemas.microsoft.com/office/drawing/2014/main" id="{C7B85085-3B66-4E65-B6E1-B4E749BFA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5" name="Oval 1144">
              <a:extLst>
                <a:ext uri="{FF2B5EF4-FFF2-40B4-BE49-F238E27FC236}">
                  <a16:creationId xmlns:a16="http://schemas.microsoft.com/office/drawing/2014/main" id="{CCA401F1-112B-4BB0-B0B9-18C15EAEF6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6" name="Group 1145">
            <a:extLst>
              <a:ext uri="{FF2B5EF4-FFF2-40B4-BE49-F238E27FC236}">
                <a16:creationId xmlns:a16="http://schemas.microsoft.com/office/drawing/2014/main" id="{D5EB2806-B7CD-434D-B793-61D0A9EB9F7A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7" name="Sun 1146">
              <a:extLst>
                <a:ext uri="{FF2B5EF4-FFF2-40B4-BE49-F238E27FC236}">
                  <a16:creationId xmlns:a16="http://schemas.microsoft.com/office/drawing/2014/main" id="{BEDDF9EA-26B5-479B-B864-A087290228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8" name="Oval 1147">
              <a:extLst>
                <a:ext uri="{FF2B5EF4-FFF2-40B4-BE49-F238E27FC236}">
                  <a16:creationId xmlns:a16="http://schemas.microsoft.com/office/drawing/2014/main" id="{307273CF-B6E0-4414-AD56-8BB8EC002C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819A1F41-AB5C-4167-88C3-39A4364489EF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0" name="Sun 1149">
              <a:extLst>
                <a:ext uri="{FF2B5EF4-FFF2-40B4-BE49-F238E27FC236}">
                  <a16:creationId xmlns:a16="http://schemas.microsoft.com/office/drawing/2014/main" id="{E2E1B334-4052-41F1-B96E-AA52C44B48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1" name="Oval 1150">
              <a:extLst>
                <a:ext uri="{FF2B5EF4-FFF2-40B4-BE49-F238E27FC236}">
                  <a16:creationId xmlns:a16="http://schemas.microsoft.com/office/drawing/2014/main" id="{005DA442-A354-4A10-A1CE-BFD83F40FD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2" name="Group 1151">
            <a:extLst>
              <a:ext uri="{FF2B5EF4-FFF2-40B4-BE49-F238E27FC236}">
                <a16:creationId xmlns:a16="http://schemas.microsoft.com/office/drawing/2014/main" id="{E7A93E04-323A-4C39-942B-0937BE86A3E8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3" name="Sun 1152">
              <a:extLst>
                <a:ext uri="{FF2B5EF4-FFF2-40B4-BE49-F238E27FC236}">
                  <a16:creationId xmlns:a16="http://schemas.microsoft.com/office/drawing/2014/main" id="{4B536482-0CBD-4B99-AEA0-52DDE1D9B7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4" name="Oval 1153">
              <a:extLst>
                <a:ext uri="{FF2B5EF4-FFF2-40B4-BE49-F238E27FC236}">
                  <a16:creationId xmlns:a16="http://schemas.microsoft.com/office/drawing/2014/main" id="{14ED13A4-1416-483D-9EB0-17BDB042A2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2F2F7D7A-7C82-4518-BD1E-6CF30C386D02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6" name="Sun 1155">
              <a:extLst>
                <a:ext uri="{FF2B5EF4-FFF2-40B4-BE49-F238E27FC236}">
                  <a16:creationId xmlns:a16="http://schemas.microsoft.com/office/drawing/2014/main" id="{69638F73-4BEA-41DF-BD1B-F48B95C5CD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7" name="Oval 1156">
              <a:extLst>
                <a:ext uri="{FF2B5EF4-FFF2-40B4-BE49-F238E27FC236}">
                  <a16:creationId xmlns:a16="http://schemas.microsoft.com/office/drawing/2014/main" id="{2F770695-804B-4060-9ABB-56A74EFFC6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02846F34-E60A-4CE4-A1BF-6147DBEF83C7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9" name="Sun 1158">
              <a:extLst>
                <a:ext uri="{FF2B5EF4-FFF2-40B4-BE49-F238E27FC236}">
                  <a16:creationId xmlns:a16="http://schemas.microsoft.com/office/drawing/2014/main" id="{ED871DB8-5E60-4F80-8985-624598BD33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0" name="Oval 1159">
              <a:extLst>
                <a:ext uri="{FF2B5EF4-FFF2-40B4-BE49-F238E27FC236}">
                  <a16:creationId xmlns:a16="http://schemas.microsoft.com/office/drawing/2014/main" id="{8DA39F6F-D466-41BA-9D2D-459F1BE6FB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1" name="Group 1160">
            <a:extLst>
              <a:ext uri="{FF2B5EF4-FFF2-40B4-BE49-F238E27FC236}">
                <a16:creationId xmlns:a16="http://schemas.microsoft.com/office/drawing/2014/main" id="{C17D9DBB-F771-4A8B-BAAD-7B1B1378599D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2" name="Sun 1161">
              <a:extLst>
                <a:ext uri="{FF2B5EF4-FFF2-40B4-BE49-F238E27FC236}">
                  <a16:creationId xmlns:a16="http://schemas.microsoft.com/office/drawing/2014/main" id="{799CDD60-FCB7-4E87-B3B4-FBD59AC1EC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3" name="Oval 1162">
              <a:extLst>
                <a:ext uri="{FF2B5EF4-FFF2-40B4-BE49-F238E27FC236}">
                  <a16:creationId xmlns:a16="http://schemas.microsoft.com/office/drawing/2014/main" id="{2F16E3AC-A740-4CBC-8E77-FC24E49503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4" name="Group 1163">
            <a:extLst>
              <a:ext uri="{FF2B5EF4-FFF2-40B4-BE49-F238E27FC236}">
                <a16:creationId xmlns:a16="http://schemas.microsoft.com/office/drawing/2014/main" id="{1375937B-F516-4290-B277-585D7B75160D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5" name="Sun 1164">
              <a:extLst>
                <a:ext uri="{FF2B5EF4-FFF2-40B4-BE49-F238E27FC236}">
                  <a16:creationId xmlns:a16="http://schemas.microsoft.com/office/drawing/2014/main" id="{2E398B62-64AA-43D2-B1A4-16FAF6A77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6" name="Oval 1165">
              <a:extLst>
                <a:ext uri="{FF2B5EF4-FFF2-40B4-BE49-F238E27FC236}">
                  <a16:creationId xmlns:a16="http://schemas.microsoft.com/office/drawing/2014/main" id="{68215722-19E7-4436-BD7D-210160BE6D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7" name="Group 1166">
            <a:extLst>
              <a:ext uri="{FF2B5EF4-FFF2-40B4-BE49-F238E27FC236}">
                <a16:creationId xmlns:a16="http://schemas.microsoft.com/office/drawing/2014/main" id="{73DBB12D-1AFC-4FE4-822B-32C87F78F5A8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8" name="Sun 1167">
              <a:extLst>
                <a:ext uri="{FF2B5EF4-FFF2-40B4-BE49-F238E27FC236}">
                  <a16:creationId xmlns:a16="http://schemas.microsoft.com/office/drawing/2014/main" id="{348AEBCD-AF7A-4FB6-A03F-2EA980CF0B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9" name="Oval 1168">
              <a:extLst>
                <a:ext uri="{FF2B5EF4-FFF2-40B4-BE49-F238E27FC236}">
                  <a16:creationId xmlns:a16="http://schemas.microsoft.com/office/drawing/2014/main" id="{9A093924-D8C6-44EE-A3C8-79B686F92D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0" name="Group 1169">
            <a:extLst>
              <a:ext uri="{FF2B5EF4-FFF2-40B4-BE49-F238E27FC236}">
                <a16:creationId xmlns:a16="http://schemas.microsoft.com/office/drawing/2014/main" id="{A0C6FB98-DDCA-407D-98BC-0E901E9975C1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1" name="Sun 1170">
              <a:extLst>
                <a:ext uri="{FF2B5EF4-FFF2-40B4-BE49-F238E27FC236}">
                  <a16:creationId xmlns:a16="http://schemas.microsoft.com/office/drawing/2014/main" id="{D89E4043-EE5C-4A2F-A69D-80EC517575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2" name="Oval 1171">
              <a:extLst>
                <a:ext uri="{FF2B5EF4-FFF2-40B4-BE49-F238E27FC236}">
                  <a16:creationId xmlns:a16="http://schemas.microsoft.com/office/drawing/2014/main" id="{6AF8F4FF-BE2D-4393-A8BE-3CFB818B7F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B0A72E08-367A-4D6C-93BC-6D6E6151A841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4" name="Sun 1173">
              <a:extLst>
                <a:ext uri="{FF2B5EF4-FFF2-40B4-BE49-F238E27FC236}">
                  <a16:creationId xmlns:a16="http://schemas.microsoft.com/office/drawing/2014/main" id="{8BC54DBC-0299-427C-921B-2B1FA6A49A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5" name="Oval 1174">
              <a:extLst>
                <a:ext uri="{FF2B5EF4-FFF2-40B4-BE49-F238E27FC236}">
                  <a16:creationId xmlns:a16="http://schemas.microsoft.com/office/drawing/2014/main" id="{E05F6A50-F1D8-4C87-B1E7-823A691ED1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6" name="Group 1175">
            <a:extLst>
              <a:ext uri="{FF2B5EF4-FFF2-40B4-BE49-F238E27FC236}">
                <a16:creationId xmlns:a16="http://schemas.microsoft.com/office/drawing/2014/main" id="{6AAE919F-F1B3-4228-8559-03DBAF3960F9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7" name="Sun 1176">
              <a:extLst>
                <a:ext uri="{FF2B5EF4-FFF2-40B4-BE49-F238E27FC236}">
                  <a16:creationId xmlns:a16="http://schemas.microsoft.com/office/drawing/2014/main" id="{8C1D8C42-99B4-41CB-B47A-E12F6861CD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8" name="Oval 1177">
              <a:extLst>
                <a:ext uri="{FF2B5EF4-FFF2-40B4-BE49-F238E27FC236}">
                  <a16:creationId xmlns:a16="http://schemas.microsoft.com/office/drawing/2014/main" id="{5B795E4A-990A-4982-92C9-1E6A896F75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F000B8F0-84FE-4671-A909-F907F94CBB40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0" name="Sun 1179">
              <a:extLst>
                <a:ext uri="{FF2B5EF4-FFF2-40B4-BE49-F238E27FC236}">
                  <a16:creationId xmlns:a16="http://schemas.microsoft.com/office/drawing/2014/main" id="{7BCD472C-BCE1-4B02-BDFD-4FA109B478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1" name="Oval 1180">
              <a:extLst>
                <a:ext uri="{FF2B5EF4-FFF2-40B4-BE49-F238E27FC236}">
                  <a16:creationId xmlns:a16="http://schemas.microsoft.com/office/drawing/2014/main" id="{C2B75959-D378-4791-98F9-A81478A709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65D48688-E0E2-48D1-B256-A496286A68C7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3" name="Sun 1182">
              <a:extLst>
                <a:ext uri="{FF2B5EF4-FFF2-40B4-BE49-F238E27FC236}">
                  <a16:creationId xmlns:a16="http://schemas.microsoft.com/office/drawing/2014/main" id="{A479ED05-9643-4235-95DE-70873464F3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4" name="Oval 1183">
              <a:extLst>
                <a:ext uri="{FF2B5EF4-FFF2-40B4-BE49-F238E27FC236}">
                  <a16:creationId xmlns:a16="http://schemas.microsoft.com/office/drawing/2014/main" id="{B9674653-4F94-4904-83ED-DEF5D8FA56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25F74A55-EEB0-485E-9E9B-01BDF4E1507D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6" name="Sun 1185">
              <a:extLst>
                <a:ext uri="{FF2B5EF4-FFF2-40B4-BE49-F238E27FC236}">
                  <a16:creationId xmlns:a16="http://schemas.microsoft.com/office/drawing/2014/main" id="{192956C1-CE45-41E5-9131-A260646D88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7" name="Oval 1186">
              <a:extLst>
                <a:ext uri="{FF2B5EF4-FFF2-40B4-BE49-F238E27FC236}">
                  <a16:creationId xmlns:a16="http://schemas.microsoft.com/office/drawing/2014/main" id="{D702F0EA-F303-4DB9-885E-E0C4C69FC1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8" name="Group 1187">
            <a:extLst>
              <a:ext uri="{FF2B5EF4-FFF2-40B4-BE49-F238E27FC236}">
                <a16:creationId xmlns:a16="http://schemas.microsoft.com/office/drawing/2014/main" id="{8EA6D55E-C806-4E43-BE77-D0FCF8508F7F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9" name="Sun 1188">
              <a:extLst>
                <a:ext uri="{FF2B5EF4-FFF2-40B4-BE49-F238E27FC236}">
                  <a16:creationId xmlns:a16="http://schemas.microsoft.com/office/drawing/2014/main" id="{C77A4B50-CA20-4FDC-8081-AB39615FF2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0" name="Oval 1189">
              <a:extLst>
                <a:ext uri="{FF2B5EF4-FFF2-40B4-BE49-F238E27FC236}">
                  <a16:creationId xmlns:a16="http://schemas.microsoft.com/office/drawing/2014/main" id="{8967F84D-BA05-4685-B674-E38746CA19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1" name="Group 1190">
            <a:extLst>
              <a:ext uri="{FF2B5EF4-FFF2-40B4-BE49-F238E27FC236}">
                <a16:creationId xmlns:a16="http://schemas.microsoft.com/office/drawing/2014/main" id="{8A1A47C3-D298-4942-9077-6E8AB63B983B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2" name="Sun 1191">
              <a:extLst>
                <a:ext uri="{FF2B5EF4-FFF2-40B4-BE49-F238E27FC236}">
                  <a16:creationId xmlns:a16="http://schemas.microsoft.com/office/drawing/2014/main" id="{FCF23427-E24D-45ED-8FDD-28F256F822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3" name="Oval 1192">
              <a:extLst>
                <a:ext uri="{FF2B5EF4-FFF2-40B4-BE49-F238E27FC236}">
                  <a16:creationId xmlns:a16="http://schemas.microsoft.com/office/drawing/2014/main" id="{A739FDBF-E48F-42BF-A695-F4E246A7F4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4" name="Group 1193">
            <a:extLst>
              <a:ext uri="{FF2B5EF4-FFF2-40B4-BE49-F238E27FC236}">
                <a16:creationId xmlns:a16="http://schemas.microsoft.com/office/drawing/2014/main" id="{88EF6099-AEB4-4BAE-97C8-9EA928A619EE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5" name="Sun 1194">
              <a:extLst>
                <a:ext uri="{FF2B5EF4-FFF2-40B4-BE49-F238E27FC236}">
                  <a16:creationId xmlns:a16="http://schemas.microsoft.com/office/drawing/2014/main" id="{C9FC43D3-96A2-4DF5-87BC-4F8D6A5704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6" name="Oval 1195">
              <a:extLst>
                <a:ext uri="{FF2B5EF4-FFF2-40B4-BE49-F238E27FC236}">
                  <a16:creationId xmlns:a16="http://schemas.microsoft.com/office/drawing/2014/main" id="{6D0EC888-9E54-4887-98B1-13BF1233FF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7" name="Group 1196">
            <a:extLst>
              <a:ext uri="{FF2B5EF4-FFF2-40B4-BE49-F238E27FC236}">
                <a16:creationId xmlns:a16="http://schemas.microsoft.com/office/drawing/2014/main" id="{B289CA96-D42A-4534-9162-D1980FCC1565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8" name="Sun 1197">
              <a:extLst>
                <a:ext uri="{FF2B5EF4-FFF2-40B4-BE49-F238E27FC236}">
                  <a16:creationId xmlns:a16="http://schemas.microsoft.com/office/drawing/2014/main" id="{62E7268D-072D-4407-B74F-B7A3628ADF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9" name="Oval 1198">
              <a:extLst>
                <a:ext uri="{FF2B5EF4-FFF2-40B4-BE49-F238E27FC236}">
                  <a16:creationId xmlns:a16="http://schemas.microsoft.com/office/drawing/2014/main" id="{3327FC49-C149-4BF3-A57E-BA730723E0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0" name="Group 1199">
            <a:extLst>
              <a:ext uri="{FF2B5EF4-FFF2-40B4-BE49-F238E27FC236}">
                <a16:creationId xmlns:a16="http://schemas.microsoft.com/office/drawing/2014/main" id="{8FBBC9A8-7578-454A-8417-763A3BB5BC8D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1" name="Sun 1200">
              <a:extLst>
                <a:ext uri="{FF2B5EF4-FFF2-40B4-BE49-F238E27FC236}">
                  <a16:creationId xmlns:a16="http://schemas.microsoft.com/office/drawing/2014/main" id="{5CE07314-1F73-4EF8-B8EA-7DE691D593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2" name="Oval 1201">
              <a:extLst>
                <a:ext uri="{FF2B5EF4-FFF2-40B4-BE49-F238E27FC236}">
                  <a16:creationId xmlns:a16="http://schemas.microsoft.com/office/drawing/2014/main" id="{C8363379-008A-4E48-8967-E10A20F501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3" name="Group 1202">
            <a:extLst>
              <a:ext uri="{FF2B5EF4-FFF2-40B4-BE49-F238E27FC236}">
                <a16:creationId xmlns:a16="http://schemas.microsoft.com/office/drawing/2014/main" id="{D0C2D273-9D98-4FDE-A857-B6C02475C0FA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4" name="Sun 1203">
              <a:extLst>
                <a:ext uri="{FF2B5EF4-FFF2-40B4-BE49-F238E27FC236}">
                  <a16:creationId xmlns:a16="http://schemas.microsoft.com/office/drawing/2014/main" id="{648DC88A-101C-48B6-8A4D-1DF18C53B0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5" name="Oval 1204">
              <a:extLst>
                <a:ext uri="{FF2B5EF4-FFF2-40B4-BE49-F238E27FC236}">
                  <a16:creationId xmlns:a16="http://schemas.microsoft.com/office/drawing/2014/main" id="{53972F77-B163-4AFD-A9C1-1D258550D4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C4CBFF83-5334-42D9-B697-2BD2B2B415F8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7" name="Sun 1206">
              <a:extLst>
                <a:ext uri="{FF2B5EF4-FFF2-40B4-BE49-F238E27FC236}">
                  <a16:creationId xmlns:a16="http://schemas.microsoft.com/office/drawing/2014/main" id="{5AF4DFE8-2992-44AD-AD22-E2550BFBFE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8" name="Oval 1207">
              <a:extLst>
                <a:ext uri="{FF2B5EF4-FFF2-40B4-BE49-F238E27FC236}">
                  <a16:creationId xmlns:a16="http://schemas.microsoft.com/office/drawing/2014/main" id="{1477F712-1835-445E-A3C8-00F9891359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9" name="Group 1208">
            <a:extLst>
              <a:ext uri="{FF2B5EF4-FFF2-40B4-BE49-F238E27FC236}">
                <a16:creationId xmlns:a16="http://schemas.microsoft.com/office/drawing/2014/main" id="{6D49B8AA-8D9A-4ABB-98EA-784496B43402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0" name="Sun 1209">
              <a:extLst>
                <a:ext uri="{FF2B5EF4-FFF2-40B4-BE49-F238E27FC236}">
                  <a16:creationId xmlns:a16="http://schemas.microsoft.com/office/drawing/2014/main" id="{0F481AC1-31CD-4F4B-B1D5-EDF43572AA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1" name="Oval 1210">
              <a:extLst>
                <a:ext uri="{FF2B5EF4-FFF2-40B4-BE49-F238E27FC236}">
                  <a16:creationId xmlns:a16="http://schemas.microsoft.com/office/drawing/2014/main" id="{71245409-BB9D-4057-B487-605276B8DA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2" name="Group 1211">
            <a:extLst>
              <a:ext uri="{FF2B5EF4-FFF2-40B4-BE49-F238E27FC236}">
                <a16:creationId xmlns:a16="http://schemas.microsoft.com/office/drawing/2014/main" id="{9F13C14A-C85E-4AC3-BA27-FD95CD497DC1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3" name="Sun 1212">
              <a:extLst>
                <a:ext uri="{FF2B5EF4-FFF2-40B4-BE49-F238E27FC236}">
                  <a16:creationId xmlns:a16="http://schemas.microsoft.com/office/drawing/2014/main" id="{654E938E-229C-4F42-8A95-AE0A3566FC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4" name="Oval 1213">
              <a:extLst>
                <a:ext uri="{FF2B5EF4-FFF2-40B4-BE49-F238E27FC236}">
                  <a16:creationId xmlns:a16="http://schemas.microsoft.com/office/drawing/2014/main" id="{E24D76C2-9BC9-4BFA-9857-8145BDA7C5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5" name="Group 1214">
            <a:extLst>
              <a:ext uri="{FF2B5EF4-FFF2-40B4-BE49-F238E27FC236}">
                <a16:creationId xmlns:a16="http://schemas.microsoft.com/office/drawing/2014/main" id="{146CCDC5-86BA-4B21-B5F8-1CD22E555027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6" name="Sun 1215">
              <a:extLst>
                <a:ext uri="{FF2B5EF4-FFF2-40B4-BE49-F238E27FC236}">
                  <a16:creationId xmlns:a16="http://schemas.microsoft.com/office/drawing/2014/main" id="{DFCB268F-B642-4F26-B174-1F35042946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7" name="Oval 1216">
              <a:extLst>
                <a:ext uri="{FF2B5EF4-FFF2-40B4-BE49-F238E27FC236}">
                  <a16:creationId xmlns:a16="http://schemas.microsoft.com/office/drawing/2014/main" id="{7BD0DBC6-F847-4A6F-BF5D-8468693392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8" name="Group 1217">
            <a:extLst>
              <a:ext uri="{FF2B5EF4-FFF2-40B4-BE49-F238E27FC236}">
                <a16:creationId xmlns:a16="http://schemas.microsoft.com/office/drawing/2014/main" id="{CB03D5EE-F59D-4060-A280-837C0CDDC0A5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9" name="Sun 1218">
              <a:extLst>
                <a:ext uri="{FF2B5EF4-FFF2-40B4-BE49-F238E27FC236}">
                  <a16:creationId xmlns:a16="http://schemas.microsoft.com/office/drawing/2014/main" id="{04C2974F-6A47-4D05-AC9C-6DD32F4010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0" name="Oval 1219">
              <a:extLst>
                <a:ext uri="{FF2B5EF4-FFF2-40B4-BE49-F238E27FC236}">
                  <a16:creationId xmlns:a16="http://schemas.microsoft.com/office/drawing/2014/main" id="{8FB5EA5C-6725-4C04-9E3C-11E4BCCFB1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1" name="Group 1220">
            <a:extLst>
              <a:ext uri="{FF2B5EF4-FFF2-40B4-BE49-F238E27FC236}">
                <a16:creationId xmlns:a16="http://schemas.microsoft.com/office/drawing/2014/main" id="{4FC99FFC-CC98-4C5C-A5D3-ED6A9B945496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2" name="Sun 1221">
              <a:extLst>
                <a:ext uri="{FF2B5EF4-FFF2-40B4-BE49-F238E27FC236}">
                  <a16:creationId xmlns:a16="http://schemas.microsoft.com/office/drawing/2014/main" id="{AC9878BF-636B-4184-B6EC-D41F12928A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3" name="Oval 1222">
              <a:extLst>
                <a:ext uri="{FF2B5EF4-FFF2-40B4-BE49-F238E27FC236}">
                  <a16:creationId xmlns:a16="http://schemas.microsoft.com/office/drawing/2014/main" id="{5E4B5E7D-AC3A-44A5-85C0-21E6B2D47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4" name="Group 1223">
            <a:extLst>
              <a:ext uri="{FF2B5EF4-FFF2-40B4-BE49-F238E27FC236}">
                <a16:creationId xmlns:a16="http://schemas.microsoft.com/office/drawing/2014/main" id="{660E8CC2-6F0E-49BB-824F-4B721A01FAA8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5" name="Sun 1224">
              <a:extLst>
                <a:ext uri="{FF2B5EF4-FFF2-40B4-BE49-F238E27FC236}">
                  <a16:creationId xmlns:a16="http://schemas.microsoft.com/office/drawing/2014/main" id="{8EAFF58A-F8F3-4D53-A945-4CA83F04AB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6" name="Oval 1225">
              <a:extLst>
                <a:ext uri="{FF2B5EF4-FFF2-40B4-BE49-F238E27FC236}">
                  <a16:creationId xmlns:a16="http://schemas.microsoft.com/office/drawing/2014/main" id="{9A8EFA8A-C8BD-419E-AEE6-8E716EAD6B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7" name="Group 1226">
            <a:extLst>
              <a:ext uri="{FF2B5EF4-FFF2-40B4-BE49-F238E27FC236}">
                <a16:creationId xmlns:a16="http://schemas.microsoft.com/office/drawing/2014/main" id="{7ADBCF7E-A33C-4E1A-B2F7-5411038207BE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8" name="Sun 1227">
              <a:extLst>
                <a:ext uri="{FF2B5EF4-FFF2-40B4-BE49-F238E27FC236}">
                  <a16:creationId xmlns:a16="http://schemas.microsoft.com/office/drawing/2014/main" id="{DFF41543-F5A9-43FE-A598-489858E499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9" name="Oval 1228">
              <a:extLst>
                <a:ext uri="{FF2B5EF4-FFF2-40B4-BE49-F238E27FC236}">
                  <a16:creationId xmlns:a16="http://schemas.microsoft.com/office/drawing/2014/main" id="{D3EDD6EE-5B07-4D21-A97A-F98E1E1916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0" name="Group 1229">
            <a:extLst>
              <a:ext uri="{FF2B5EF4-FFF2-40B4-BE49-F238E27FC236}">
                <a16:creationId xmlns:a16="http://schemas.microsoft.com/office/drawing/2014/main" id="{C828B6D9-1509-426C-AB9C-7C278DB383CE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1" name="Sun 1230">
              <a:extLst>
                <a:ext uri="{FF2B5EF4-FFF2-40B4-BE49-F238E27FC236}">
                  <a16:creationId xmlns:a16="http://schemas.microsoft.com/office/drawing/2014/main" id="{DE302823-0E22-4B76-AFAF-3177F97FA4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2" name="Oval 1231">
              <a:extLst>
                <a:ext uri="{FF2B5EF4-FFF2-40B4-BE49-F238E27FC236}">
                  <a16:creationId xmlns:a16="http://schemas.microsoft.com/office/drawing/2014/main" id="{27B566AF-A17E-4FFC-BFED-F7FFEF859F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3" name="Group 1232">
            <a:extLst>
              <a:ext uri="{FF2B5EF4-FFF2-40B4-BE49-F238E27FC236}">
                <a16:creationId xmlns:a16="http://schemas.microsoft.com/office/drawing/2014/main" id="{4E2CB9C8-1062-4B18-813F-B7976C0E8FBE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4" name="Sun 1233">
              <a:extLst>
                <a:ext uri="{FF2B5EF4-FFF2-40B4-BE49-F238E27FC236}">
                  <a16:creationId xmlns:a16="http://schemas.microsoft.com/office/drawing/2014/main" id="{54443C2D-6BA6-4EDA-B494-8AAFB482F9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5" name="Oval 1234">
              <a:extLst>
                <a:ext uri="{FF2B5EF4-FFF2-40B4-BE49-F238E27FC236}">
                  <a16:creationId xmlns:a16="http://schemas.microsoft.com/office/drawing/2014/main" id="{7E3BF5AD-1C08-446C-8212-5357F017C2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6" name="Group 1235">
            <a:extLst>
              <a:ext uri="{FF2B5EF4-FFF2-40B4-BE49-F238E27FC236}">
                <a16:creationId xmlns:a16="http://schemas.microsoft.com/office/drawing/2014/main" id="{259411E2-B52F-42CA-BF01-01254F7E2FD6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7" name="Sun 1236">
              <a:extLst>
                <a:ext uri="{FF2B5EF4-FFF2-40B4-BE49-F238E27FC236}">
                  <a16:creationId xmlns:a16="http://schemas.microsoft.com/office/drawing/2014/main" id="{E2CBBE1C-6B88-4D3E-9AF6-2EAE0CD965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8" name="Oval 1237">
              <a:extLst>
                <a:ext uri="{FF2B5EF4-FFF2-40B4-BE49-F238E27FC236}">
                  <a16:creationId xmlns:a16="http://schemas.microsoft.com/office/drawing/2014/main" id="{C50064B1-CFD7-4FA0-84E9-D790BFEDEA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9" name="Group 1238">
            <a:extLst>
              <a:ext uri="{FF2B5EF4-FFF2-40B4-BE49-F238E27FC236}">
                <a16:creationId xmlns:a16="http://schemas.microsoft.com/office/drawing/2014/main" id="{A291E79B-324C-4432-91EC-A7635F4D897D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0" name="Sun 1239">
              <a:extLst>
                <a:ext uri="{FF2B5EF4-FFF2-40B4-BE49-F238E27FC236}">
                  <a16:creationId xmlns:a16="http://schemas.microsoft.com/office/drawing/2014/main" id="{E9D0B984-04A2-4DD2-AB10-381068FB0A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1" name="Oval 1240">
              <a:extLst>
                <a:ext uri="{FF2B5EF4-FFF2-40B4-BE49-F238E27FC236}">
                  <a16:creationId xmlns:a16="http://schemas.microsoft.com/office/drawing/2014/main" id="{BC1B34A0-DC0B-4AED-9528-D1EA16D9F4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2" name="Group 1241">
            <a:extLst>
              <a:ext uri="{FF2B5EF4-FFF2-40B4-BE49-F238E27FC236}">
                <a16:creationId xmlns:a16="http://schemas.microsoft.com/office/drawing/2014/main" id="{7F664FFB-2CF2-40CB-BA46-2E8620D3EA1D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3" name="Sun 1242">
              <a:extLst>
                <a:ext uri="{FF2B5EF4-FFF2-40B4-BE49-F238E27FC236}">
                  <a16:creationId xmlns:a16="http://schemas.microsoft.com/office/drawing/2014/main" id="{931E4B18-FCD3-42F0-9494-515C3670D7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4" name="Oval 1243">
              <a:extLst>
                <a:ext uri="{FF2B5EF4-FFF2-40B4-BE49-F238E27FC236}">
                  <a16:creationId xmlns:a16="http://schemas.microsoft.com/office/drawing/2014/main" id="{83A3F692-32D3-43DD-B212-BDE538598F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5" name="Group 1244">
            <a:extLst>
              <a:ext uri="{FF2B5EF4-FFF2-40B4-BE49-F238E27FC236}">
                <a16:creationId xmlns:a16="http://schemas.microsoft.com/office/drawing/2014/main" id="{FBE70B39-94F4-4792-8B6B-F5E52B66B9A3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6" name="Sun 1245">
              <a:extLst>
                <a:ext uri="{FF2B5EF4-FFF2-40B4-BE49-F238E27FC236}">
                  <a16:creationId xmlns:a16="http://schemas.microsoft.com/office/drawing/2014/main" id="{39D0EB0F-3427-4FEA-B2E7-3DC35FECCF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7" name="Oval 1246">
              <a:extLst>
                <a:ext uri="{FF2B5EF4-FFF2-40B4-BE49-F238E27FC236}">
                  <a16:creationId xmlns:a16="http://schemas.microsoft.com/office/drawing/2014/main" id="{E68BC967-C48F-4A39-8611-C3B131D9A6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8" name="Group 1247">
            <a:extLst>
              <a:ext uri="{FF2B5EF4-FFF2-40B4-BE49-F238E27FC236}">
                <a16:creationId xmlns:a16="http://schemas.microsoft.com/office/drawing/2014/main" id="{2B262905-908B-4AC4-902D-E5D81441EB6A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9" name="Sun 1248">
              <a:extLst>
                <a:ext uri="{FF2B5EF4-FFF2-40B4-BE49-F238E27FC236}">
                  <a16:creationId xmlns:a16="http://schemas.microsoft.com/office/drawing/2014/main" id="{4446FB6E-5C65-4244-A485-C785DA056D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0" name="Oval 1249">
              <a:extLst>
                <a:ext uri="{FF2B5EF4-FFF2-40B4-BE49-F238E27FC236}">
                  <a16:creationId xmlns:a16="http://schemas.microsoft.com/office/drawing/2014/main" id="{4D4B9A16-19BB-4E7E-945D-DC3767EE94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1" name="Group 1250">
            <a:extLst>
              <a:ext uri="{FF2B5EF4-FFF2-40B4-BE49-F238E27FC236}">
                <a16:creationId xmlns:a16="http://schemas.microsoft.com/office/drawing/2014/main" id="{048C91DF-DA8C-439B-B71E-80254EFA8448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2" name="Sun 1251">
              <a:extLst>
                <a:ext uri="{FF2B5EF4-FFF2-40B4-BE49-F238E27FC236}">
                  <a16:creationId xmlns:a16="http://schemas.microsoft.com/office/drawing/2014/main" id="{53AE0EE7-7640-46B2-9524-BCC4000126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3" name="Oval 1252">
              <a:extLst>
                <a:ext uri="{FF2B5EF4-FFF2-40B4-BE49-F238E27FC236}">
                  <a16:creationId xmlns:a16="http://schemas.microsoft.com/office/drawing/2014/main" id="{2F3F0672-2197-46A6-8F54-D1B65471C0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4" name="Group 1253">
            <a:extLst>
              <a:ext uri="{FF2B5EF4-FFF2-40B4-BE49-F238E27FC236}">
                <a16:creationId xmlns:a16="http://schemas.microsoft.com/office/drawing/2014/main" id="{47AD2883-B00C-485D-BF3A-BC89EB1EE014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5" name="Sun 1254">
              <a:extLst>
                <a:ext uri="{FF2B5EF4-FFF2-40B4-BE49-F238E27FC236}">
                  <a16:creationId xmlns:a16="http://schemas.microsoft.com/office/drawing/2014/main" id="{0C22E3B6-3C7E-4465-843B-38DD72C85E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6" name="Oval 1255">
              <a:extLst>
                <a:ext uri="{FF2B5EF4-FFF2-40B4-BE49-F238E27FC236}">
                  <a16:creationId xmlns:a16="http://schemas.microsoft.com/office/drawing/2014/main" id="{95C4E1A6-F30D-440D-86E5-F4F2E35E95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7" name="Group 1256">
            <a:extLst>
              <a:ext uri="{FF2B5EF4-FFF2-40B4-BE49-F238E27FC236}">
                <a16:creationId xmlns:a16="http://schemas.microsoft.com/office/drawing/2014/main" id="{AB820B55-D372-46A4-A777-F4C3E0EA4CC4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8" name="Sun 1257">
              <a:extLst>
                <a:ext uri="{FF2B5EF4-FFF2-40B4-BE49-F238E27FC236}">
                  <a16:creationId xmlns:a16="http://schemas.microsoft.com/office/drawing/2014/main" id="{AB0F06AE-3C95-428F-AA92-2F119345B7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9" name="Oval 1258">
              <a:extLst>
                <a:ext uri="{FF2B5EF4-FFF2-40B4-BE49-F238E27FC236}">
                  <a16:creationId xmlns:a16="http://schemas.microsoft.com/office/drawing/2014/main" id="{7F3970A2-4C94-487C-BB4A-45D883FEBF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0" name="Group 1259">
            <a:extLst>
              <a:ext uri="{FF2B5EF4-FFF2-40B4-BE49-F238E27FC236}">
                <a16:creationId xmlns:a16="http://schemas.microsoft.com/office/drawing/2014/main" id="{F4950FD7-1A26-4DB7-989D-FC1BC8795F9F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1" name="Sun 1260">
              <a:extLst>
                <a:ext uri="{FF2B5EF4-FFF2-40B4-BE49-F238E27FC236}">
                  <a16:creationId xmlns:a16="http://schemas.microsoft.com/office/drawing/2014/main" id="{FBE4193A-B636-4DB5-9101-8BBB520C87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2" name="Oval 1261">
              <a:extLst>
                <a:ext uri="{FF2B5EF4-FFF2-40B4-BE49-F238E27FC236}">
                  <a16:creationId xmlns:a16="http://schemas.microsoft.com/office/drawing/2014/main" id="{1DE8A5B5-8EDA-4F80-929C-1E3C538DB2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3" name="Group 1262">
            <a:extLst>
              <a:ext uri="{FF2B5EF4-FFF2-40B4-BE49-F238E27FC236}">
                <a16:creationId xmlns:a16="http://schemas.microsoft.com/office/drawing/2014/main" id="{5A2F942F-327D-4E08-8936-0DD97FE16FEC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4" name="Sun 1263">
              <a:extLst>
                <a:ext uri="{FF2B5EF4-FFF2-40B4-BE49-F238E27FC236}">
                  <a16:creationId xmlns:a16="http://schemas.microsoft.com/office/drawing/2014/main" id="{6A2A8FCF-1E7A-4A0A-A251-0AB3571BF4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5" name="Oval 1264">
              <a:extLst>
                <a:ext uri="{FF2B5EF4-FFF2-40B4-BE49-F238E27FC236}">
                  <a16:creationId xmlns:a16="http://schemas.microsoft.com/office/drawing/2014/main" id="{75A07947-DED8-4C87-B5DE-36596CF7B5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6" name="Group 1265">
            <a:extLst>
              <a:ext uri="{FF2B5EF4-FFF2-40B4-BE49-F238E27FC236}">
                <a16:creationId xmlns:a16="http://schemas.microsoft.com/office/drawing/2014/main" id="{D1269055-F26B-41A8-901D-D5892DD4887D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7" name="Sun 1266">
              <a:extLst>
                <a:ext uri="{FF2B5EF4-FFF2-40B4-BE49-F238E27FC236}">
                  <a16:creationId xmlns:a16="http://schemas.microsoft.com/office/drawing/2014/main" id="{FB251B0F-9551-42DC-B267-3F804FA752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8" name="Oval 1267">
              <a:extLst>
                <a:ext uri="{FF2B5EF4-FFF2-40B4-BE49-F238E27FC236}">
                  <a16:creationId xmlns:a16="http://schemas.microsoft.com/office/drawing/2014/main" id="{AF8AC8F7-56F9-4A6F-91E4-BEDD1409D0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9" name="Group 1268">
            <a:extLst>
              <a:ext uri="{FF2B5EF4-FFF2-40B4-BE49-F238E27FC236}">
                <a16:creationId xmlns:a16="http://schemas.microsoft.com/office/drawing/2014/main" id="{182976FE-F9A3-4649-8EEC-BBCD1711384B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0" name="Sun 1269">
              <a:extLst>
                <a:ext uri="{FF2B5EF4-FFF2-40B4-BE49-F238E27FC236}">
                  <a16:creationId xmlns:a16="http://schemas.microsoft.com/office/drawing/2014/main" id="{4E2F45C9-C4FD-426A-AC8B-B95FFE6C0A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1" name="Oval 1270">
              <a:extLst>
                <a:ext uri="{FF2B5EF4-FFF2-40B4-BE49-F238E27FC236}">
                  <a16:creationId xmlns:a16="http://schemas.microsoft.com/office/drawing/2014/main" id="{4EB701EC-FCF1-4E2D-8BF2-A061D88A17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2" name="Group 1271">
            <a:extLst>
              <a:ext uri="{FF2B5EF4-FFF2-40B4-BE49-F238E27FC236}">
                <a16:creationId xmlns:a16="http://schemas.microsoft.com/office/drawing/2014/main" id="{355127F2-A826-483A-916C-C2EF3E42D6A0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3" name="Sun 1272">
              <a:extLst>
                <a:ext uri="{FF2B5EF4-FFF2-40B4-BE49-F238E27FC236}">
                  <a16:creationId xmlns:a16="http://schemas.microsoft.com/office/drawing/2014/main" id="{D934FC09-30C2-4EA6-948B-9AA861C5E1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4" name="Oval 1273">
              <a:extLst>
                <a:ext uri="{FF2B5EF4-FFF2-40B4-BE49-F238E27FC236}">
                  <a16:creationId xmlns:a16="http://schemas.microsoft.com/office/drawing/2014/main" id="{1E2FAAF9-EA8C-43D5-9E10-D1BA65FF23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5" name="Group 1274">
            <a:extLst>
              <a:ext uri="{FF2B5EF4-FFF2-40B4-BE49-F238E27FC236}">
                <a16:creationId xmlns:a16="http://schemas.microsoft.com/office/drawing/2014/main" id="{E0F93A19-2E7E-4C24-972A-5036AEF4CEA9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6" name="Sun 1275">
              <a:extLst>
                <a:ext uri="{FF2B5EF4-FFF2-40B4-BE49-F238E27FC236}">
                  <a16:creationId xmlns:a16="http://schemas.microsoft.com/office/drawing/2014/main" id="{09C2F460-6A0F-4F80-8CEA-FB7B3BB968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7" name="Oval 1276">
              <a:extLst>
                <a:ext uri="{FF2B5EF4-FFF2-40B4-BE49-F238E27FC236}">
                  <a16:creationId xmlns:a16="http://schemas.microsoft.com/office/drawing/2014/main" id="{C9663D69-D16C-4502-9CE1-56A19F07C8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8" name="Group 1277">
            <a:extLst>
              <a:ext uri="{FF2B5EF4-FFF2-40B4-BE49-F238E27FC236}">
                <a16:creationId xmlns:a16="http://schemas.microsoft.com/office/drawing/2014/main" id="{1165A9FE-CD4F-46F0-8377-8C926C7A00E6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9" name="Sun 1278">
              <a:extLst>
                <a:ext uri="{FF2B5EF4-FFF2-40B4-BE49-F238E27FC236}">
                  <a16:creationId xmlns:a16="http://schemas.microsoft.com/office/drawing/2014/main" id="{FCFAF159-6BC9-4560-A711-D1B53258EE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0" name="Oval 1279">
              <a:extLst>
                <a:ext uri="{FF2B5EF4-FFF2-40B4-BE49-F238E27FC236}">
                  <a16:creationId xmlns:a16="http://schemas.microsoft.com/office/drawing/2014/main" id="{04C1E70D-66A2-4432-AE4F-4423BD4A5D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1" name="Group 1280">
            <a:extLst>
              <a:ext uri="{FF2B5EF4-FFF2-40B4-BE49-F238E27FC236}">
                <a16:creationId xmlns:a16="http://schemas.microsoft.com/office/drawing/2014/main" id="{A1E741E6-CE89-492E-A0BC-F1484EEF3091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2" name="Sun 1281">
              <a:extLst>
                <a:ext uri="{FF2B5EF4-FFF2-40B4-BE49-F238E27FC236}">
                  <a16:creationId xmlns:a16="http://schemas.microsoft.com/office/drawing/2014/main" id="{4699D6EA-9755-484C-8F7D-783FCE73AA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3" name="Oval 1282">
              <a:extLst>
                <a:ext uri="{FF2B5EF4-FFF2-40B4-BE49-F238E27FC236}">
                  <a16:creationId xmlns:a16="http://schemas.microsoft.com/office/drawing/2014/main" id="{CB69372F-3449-4AEB-A651-BE3D9D4265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4" name="Group 1283">
            <a:extLst>
              <a:ext uri="{FF2B5EF4-FFF2-40B4-BE49-F238E27FC236}">
                <a16:creationId xmlns:a16="http://schemas.microsoft.com/office/drawing/2014/main" id="{66EEEF62-7DF9-4F59-9B09-A2DBB725EE3E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5" name="Sun 1284">
              <a:extLst>
                <a:ext uri="{FF2B5EF4-FFF2-40B4-BE49-F238E27FC236}">
                  <a16:creationId xmlns:a16="http://schemas.microsoft.com/office/drawing/2014/main" id="{EB04500F-B02C-463E-9BFC-9412BEE1AB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6" name="Oval 1285">
              <a:extLst>
                <a:ext uri="{FF2B5EF4-FFF2-40B4-BE49-F238E27FC236}">
                  <a16:creationId xmlns:a16="http://schemas.microsoft.com/office/drawing/2014/main" id="{610FC5E8-2F09-44C8-B346-9C865DACD0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7" name="Group 1286">
            <a:extLst>
              <a:ext uri="{FF2B5EF4-FFF2-40B4-BE49-F238E27FC236}">
                <a16:creationId xmlns:a16="http://schemas.microsoft.com/office/drawing/2014/main" id="{A5A4681E-8A20-4290-826D-F5889F78A040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8" name="Sun 1287">
              <a:extLst>
                <a:ext uri="{FF2B5EF4-FFF2-40B4-BE49-F238E27FC236}">
                  <a16:creationId xmlns:a16="http://schemas.microsoft.com/office/drawing/2014/main" id="{28A92278-6A30-4E2D-9E69-B84FDB5053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9" name="Oval 1288">
              <a:extLst>
                <a:ext uri="{FF2B5EF4-FFF2-40B4-BE49-F238E27FC236}">
                  <a16:creationId xmlns:a16="http://schemas.microsoft.com/office/drawing/2014/main" id="{6C152A7E-0CFA-40EE-8779-9728192A62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0" name="Group 1289">
            <a:extLst>
              <a:ext uri="{FF2B5EF4-FFF2-40B4-BE49-F238E27FC236}">
                <a16:creationId xmlns:a16="http://schemas.microsoft.com/office/drawing/2014/main" id="{83ED6890-5EA1-49AA-BC7A-7A8A898B9633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1" name="Sun 1290">
              <a:extLst>
                <a:ext uri="{FF2B5EF4-FFF2-40B4-BE49-F238E27FC236}">
                  <a16:creationId xmlns:a16="http://schemas.microsoft.com/office/drawing/2014/main" id="{110D3C83-8E0E-4252-9C98-0B50F37AA4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2" name="Oval 1291">
              <a:extLst>
                <a:ext uri="{FF2B5EF4-FFF2-40B4-BE49-F238E27FC236}">
                  <a16:creationId xmlns:a16="http://schemas.microsoft.com/office/drawing/2014/main" id="{FAB62A22-EA66-4ED7-BFE4-2651902ADE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3" name="Group 1292">
            <a:extLst>
              <a:ext uri="{FF2B5EF4-FFF2-40B4-BE49-F238E27FC236}">
                <a16:creationId xmlns:a16="http://schemas.microsoft.com/office/drawing/2014/main" id="{E78E64FC-C3B7-4F2B-AC4C-D5A05F799B9F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4" name="Sun 1293">
              <a:extLst>
                <a:ext uri="{FF2B5EF4-FFF2-40B4-BE49-F238E27FC236}">
                  <a16:creationId xmlns:a16="http://schemas.microsoft.com/office/drawing/2014/main" id="{18B52A27-5FFD-4F55-B4A1-E13499ACB8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5" name="Oval 1294">
              <a:extLst>
                <a:ext uri="{FF2B5EF4-FFF2-40B4-BE49-F238E27FC236}">
                  <a16:creationId xmlns:a16="http://schemas.microsoft.com/office/drawing/2014/main" id="{ED86F013-FE35-4A2F-BE06-0C16D4BE67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6" name="Group 1295">
            <a:extLst>
              <a:ext uri="{FF2B5EF4-FFF2-40B4-BE49-F238E27FC236}">
                <a16:creationId xmlns:a16="http://schemas.microsoft.com/office/drawing/2014/main" id="{0B87006B-0B61-4F46-B8F5-BBE2083CE650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7" name="Sun 1296">
              <a:extLst>
                <a:ext uri="{FF2B5EF4-FFF2-40B4-BE49-F238E27FC236}">
                  <a16:creationId xmlns:a16="http://schemas.microsoft.com/office/drawing/2014/main" id="{70146B43-819B-419F-B78D-1B1DC48878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8" name="Oval 1297">
              <a:extLst>
                <a:ext uri="{FF2B5EF4-FFF2-40B4-BE49-F238E27FC236}">
                  <a16:creationId xmlns:a16="http://schemas.microsoft.com/office/drawing/2014/main" id="{4BF079AA-4C52-48CE-B159-DFA59783A7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9" name="Group 1298">
            <a:extLst>
              <a:ext uri="{FF2B5EF4-FFF2-40B4-BE49-F238E27FC236}">
                <a16:creationId xmlns:a16="http://schemas.microsoft.com/office/drawing/2014/main" id="{9DBAFE5D-D63C-4130-AAFD-C312DCFE2FE4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0" name="Sun 1299">
              <a:extLst>
                <a:ext uri="{FF2B5EF4-FFF2-40B4-BE49-F238E27FC236}">
                  <a16:creationId xmlns:a16="http://schemas.microsoft.com/office/drawing/2014/main" id="{0FF8D017-B076-40F4-8876-D4BC642FEF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1" name="Oval 1300">
              <a:extLst>
                <a:ext uri="{FF2B5EF4-FFF2-40B4-BE49-F238E27FC236}">
                  <a16:creationId xmlns:a16="http://schemas.microsoft.com/office/drawing/2014/main" id="{56CB542D-6A53-45F5-A3B4-96E8EEB669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2" name="Group 1301">
            <a:extLst>
              <a:ext uri="{FF2B5EF4-FFF2-40B4-BE49-F238E27FC236}">
                <a16:creationId xmlns:a16="http://schemas.microsoft.com/office/drawing/2014/main" id="{3045AB2F-7A89-4704-AEDC-BBC92CB8DBA1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3" name="Sun 1302">
              <a:extLst>
                <a:ext uri="{FF2B5EF4-FFF2-40B4-BE49-F238E27FC236}">
                  <a16:creationId xmlns:a16="http://schemas.microsoft.com/office/drawing/2014/main" id="{B3E274AC-D377-469C-9C9E-B62270FD22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4" name="Oval 1303">
              <a:extLst>
                <a:ext uri="{FF2B5EF4-FFF2-40B4-BE49-F238E27FC236}">
                  <a16:creationId xmlns:a16="http://schemas.microsoft.com/office/drawing/2014/main" id="{479221F4-CDA7-45A9-98F6-7317E7A74C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5" name="Group 1304">
            <a:extLst>
              <a:ext uri="{FF2B5EF4-FFF2-40B4-BE49-F238E27FC236}">
                <a16:creationId xmlns:a16="http://schemas.microsoft.com/office/drawing/2014/main" id="{AE07DD96-2DEF-4E19-8249-B7CA709F8605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6" name="Sun 1305">
              <a:extLst>
                <a:ext uri="{FF2B5EF4-FFF2-40B4-BE49-F238E27FC236}">
                  <a16:creationId xmlns:a16="http://schemas.microsoft.com/office/drawing/2014/main" id="{8022F7FF-15D1-41F7-B6ED-FE3D399640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7" name="Oval 1306">
              <a:extLst>
                <a:ext uri="{FF2B5EF4-FFF2-40B4-BE49-F238E27FC236}">
                  <a16:creationId xmlns:a16="http://schemas.microsoft.com/office/drawing/2014/main" id="{4CF5835F-EB25-4C12-8183-E9D8625445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8" name="Group 1307">
            <a:extLst>
              <a:ext uri="{FF2B5EF4-FFF2-40B4-BE49-F238E27FC236}">
                <a16:creationId xmlns:a16="http://schemas.microsoft.com/office/drawing/2014/main" id="{BA6FE866-A3FF-489B-BF6D-BFF3FC4F3515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9" name="Sun 1308">
              <a:extLst>
                <a:ext uri="{FF2B5EF4-FFF2-40B4-BE49-F238E27FC236}">
                  <a16:creationId xmlns:a16="http://schemas.microsoft.com/office/drawing/2014/main" id="{B7D78646-5F03-40EA-8EA8-2E626FE8CD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0" name="Oval 1309">
              <a:extLst>
                <a:ext uri="{FF2B5EF4-FFF2-40B4-BE49-F238E27FC236}">
                  <a16:creationId xmlns:a16="http://schemas.microsoft.com/office/drawing/2014/main" id="{C5BEEB8A-B084-45A4-9BF7-3DD7F86C12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1" name="Group 1310">
            <a:extLst>
              <a:ext uri="{FF2B5EF4-FFF2-40B4-BE49-F238E27FC236}">
                <a16:creationId xmlns:a16="http://schemas.microsoft.com/office/drawing/2014/main" id="{CB7E93E6-7590-4CB6-B448-29A4620958F3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2" name="Sun 1311">
              <a:extLst>
                <a:ext uri="{FF2B5EF4-FFF2-40B4-BE49-F238E27FC236}">
                  <a16:creationId xmlns:a16="http://schemas.microsoft.com/office/drawing/2014/main" id="{F1964A7C-DB03-4ADB-B5EE-14871D1361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3" name="Oval 1312">
              <a:extLst>
                <a:ext uri="{FF2B5EF4-FFF2-40B4-BE49-F238E27FC236}">
                  <a16:creationId xmlns:a16="http://schemas.microsoft.com/office/drawing/2014/main" id="{B7BF9F50-06D8-4F52-BF15-468A01B79D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4" name="Group 1313">
            <a:extLst>
              <a:ext uri="{FF2B5EF4-FFF2-40B4-BE49-F238E27FC236}">
                <a16:creationId xmlns:a16="http://schemas.microsoft.com/office/drawing/2014/main" id="{F25DE5DF-0AC2-49D7-87F8-35A5D12E60ED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5" name="Sun 1314">
              <a:extLst>
                <a:ext uri="{FF2B5EF4-FFF2-40B4-BE49-F238E27FC236}">
                  <a16:creationId xmlns:a16="http://schemas.microsoft.com/office/drawing/2014/main" id="{AC05673C-DFBD-41C6-9F63-8B34FE1056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6" name="Oval 1315">
              <a:extLst>
                <a:ext uri="{FF2B5EF4-FFF2-40B4-BE49-F238E27FC236}">
                  <a16:creationId xmlns:a16="http://schemas.microsoft.com/office/drawing/2014/main" id="{C9B092C6-7941-41E8-ABED-39879E5608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7" name="Group 1316">
            <a:extLst>
              <a:ext uri="{FF2B5EF4-FFF2-40B4-BE49-F238E27FC236}">
                <a16:creationId xmlns:a16="http://schemas.microsoft.com/office/drawing/2014/main" id="{34113A6D-FECB-46C7-B482-6599699AD272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8" name="Sun 1317">
              <a:extLst>
                <a:ext uri="{FF2B5EF4-FFF2-40B4-BE49-F238E27FC236}">
                  <a16:creationId xmlns:a16="http://schemas.microsoft.com/office/drawing/2014/main" id="{1E4591FC-7113-463D-B957-EB69E42F2B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9" name="Oval 1318">
              <a:extLst>
                <a:ext uri="{FF2B5EF4-FFF2-40B4-BE49-F238E27FC236}">
                  <a16:creationId xmlns:a16="http://schemas.microsoft.com/office/drawing/2014/main" id="{12E8319A-B603-4E81-A4A9-6E12B30352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0" name="Group 1319">
            <a:extLst>
              <a:ext uri="{FF2B5EF4-FFF2-40B4-BE49-F238E27FC236}">
                <a16:creationId xmlns:a16="http://schemas.microsoft.com/office/drawing/2014/main" id="{AD4157B9-D29C-418A-845C-53C5B10FF73F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1" name="Sun 1320">
              <a:extLst>
                <a:ext uri="{FF2B5EF4-FFF2-40B4-BE49-F238E27FC236}">
                  <a16:creationId xmlns:a16="http://schemas.microsoft.com/office/drawing/2014/main" id="{91CD1969-B1AD-4354-8BB3-767D9CB341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2" name="Oval 1321">
              <a:extLst>
                <a:ext uri="{FF2B5EF4-FFF2-40B4-BE49-F238E27FC236}">
                  <a16:creationId xmlns:a16="http://schemas.microsoft.com/office/drawing/2014/main" id="{5B979588-DBA0-43F1-8C59-2C060DF1BA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3" name="Group 1322">
            <a:extLst>
              <a:ext uri="{FF2B5EF4-FFF2-40B4-BE49-F238E27FC236}">
                <a16:creationId xmlns:a16="http://schemas.microsoft.com/office/drawing/2014/main" id="{EF0C25CC-69E4-4C58-9CA4-8FCA250799F6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4" name="Sun 1323">
              <a:extLst>
                <a:ext uri="{FF2B5EF4-FFF2-40B4-BE49-F238E27FC236}">
                  <a16:creationId xmlns:a16="http://schemas.microsoft.com/office/drawing/2014/main" id="{2746900F-67BF-4308-93EF-43738078A0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5" name="Oval 1324">
              <a:extLst>
                <a:ext uri="{FF2B5EF4-FFF2-40B4-BE49-F238E27FC236}">
                  <a16:creationId xmlns:a16="http://schemas.microsoft.com/office/drawing/2014/main" id="{DFA691EC-239A-49C1-9F57-44247B88D4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6" name="Group 1325">
            <a:extLst>
              <a:ext uri="{FF2B5EF4-FFF2-40B4-BE49-F238E27FC236}">
                <a16:creationId xmlns:a16="http://schemas.microsoft.com/office/drawing/2014/main" id="{C2C3A4BC-4A9F-47AB-9AE7-520B27CA810B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7" name="Sun 1326">
              <a:extLst>
                <a:ext uri="{FF2B5EF4-FFF2-40B4-BE49-F238E27FC236}">
                  <a16:creationId xmlns:a16="http://schemas.microsoft.com/office/drawing/2014/main" id="{B65DE87F-5E2F-42C5-BC7F-493141B4DD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8" name="Oval 1327">
              <a:extLst>
                <a:ext uri="{FF2B5EF4-FFF2-40B4-BE49-F238E27FC236}">
                  <a16:creationId xmlns:a16="http://schemas.microsoft.com/office/drawing/2014/main" id="{18D6A6E2-33F9-4CB4-A8A3-CEE9905CDB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9" name="Group 1328">
            <a:extLst>
              <a:ext uri="{FF2B5EF4-FFF2-40B4-BE49-F238E27FC236}">
                <a16:creationId xmlns:a16="http://schemas.microsoft.com/office/drawing/2014/main" id="{8977C897-04EE-4853-8CAD-71A10667CAAF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0" name="Sun 1329">
              <a:extLst>
                <a:ext uri="{FF2B5EF4-FFF2-40B4-BE49-F238E27FC236}">
                  <a16:creationId xmlns:a16="http://schemas.microsoft.com/office/drawing/2014/main" id="{B73931E2-1159-4C7B-A069-EDCA840B7E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1" name="Oval 1330">
              <a:extLst>
                <a:ext uri="{FF2B5EF4-FFF2-40B4-BE49-F238E27FC236}">
                  <a16:creationId xmlns:a16="http://schemas.microsoft.com/office/drawing/2014/main" id="{CEDA170A-EF6E-4436-869B-7B9A6C2E2C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2" name="Group 1331">
            <a:extLst>
              <a:ext uri="{FF2B5EF4-FFF2-40B4-BE49-F238E27FC236}">
                <a16:creationId xmlns:a16="http://schemas.microsoft.com/office/drawing/2014/main" id="{B233567C-50FB-42A8-8A0A-A7A3EFCC5915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3" name="Sun 1332">
              <a:extLst>
                <a:ext uri="{FF2B5EF4-FFF2-40B4-BE49-F238E27FC236}">
                  <a16:creationId xmlns:a16="http://schemas.microsoft.com/office/drawing/2014/main" id="{82F25FEA-5097-4D32-9600-05C0A6588B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4" name="Oval 1333">
              <a:extLst>
                <a:ext uri="{FF2B5EF4-FFF2-40B4-BE49-F238E27FC236}">
                  <a16:creationId xmlns:a16="http://schemas.microsoft.com/office/drawing/2014/main" id="{48FA05E0-8947-4A1E-8F71-6D51EF39F1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5" name="Group 1334">
            <a:extLst>
              <a:ext uri="{FF2B5EF4-FFF2-40B4-BE49-F238E27FC236}">
                <a16:creationId xmlns:a16="http://schemas.microsoft.com/office/drawing/2014/main" id="{EEB6A337-1CF2-4A4C-902D-5B5ED473B95C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6" name="Sun 1335">
              <a:extLst>
                <a:ext uri="{FF2B5EF4-FFF2-40B4-BE49-F238E27FC236}">
                  <a16:creationId xmlns:a16="http://schemas.microsoft.com/office/drawing/2014/main" id="{75A39376-6C2A-44D5-A149-554A2EF891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7" name="Oval 1336">
              <a:extLst>
                <a:ext uri="{FF2B5EF4-FFF2-40B4-BE49-F238E27FC236}">
                  <a16:creationId xmlns:a16="http://schemas.microsoft.com/office/drawing/2014/main" id="{5B5B3A76-DD57-4276-AFBC-2DDCE412E8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8" name="Group 1337">
            <a:extLst>
              <a:ext uri="{FF2B5EF4-FFF2-40B4-BE49-F238E27FC236}">
                <a16:creationId xmlns:a16="http://schemas.microsoft.com/office/drawing/2014/main" id="{E146A9F3-0EC5-4DD2-B579-E0E89169E9A1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9" name="Sun 1338">
              <a:extLst>
                <a:ext uri="{FF2B5EF4-FFF2-40B4-BE49-F238E27FC236}">
                  <a16:creationId xmlns:a16="http://schemas.microsoft.com/office/drawing/2014/main" id="{1C72AE5A-2ABF-441D-B4A3-C2A5F8396D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0" name="Oval 1339">
              <a:extLst>
                <a:ext uri="{FF2B5EF4-FFF2-40B4-BE49-F238E27FC236}">
                  <a16:creationId xmlns:a16="http://schemas.microsoft.com/office/drawing/2014/main" id="{F34FF358-E6A3-43E3-8CC4-291D2437AF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1" name="Group 1340">
            <a:extLst>
              <a:ext uri="{FF2B5EF4-FFF2-40B4-BE49-F238E27FC236}">
                <a16:creationId xmlns:a16="http://schemas.microsoft.com/office/drawing/2014/main" id="{CB983A82-48F6-45F1-8329-DEA2B50F724E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2" name="Sun 1341">
              <a:extLst>
                <a:ext uri="{FF2B5EF4-FFF2-40B4-BE49-F238E27FC236}">
                  <a16:creationId xmlns:a16="http://schemas.microsoft.com/office/drawing/2014/main" id="{A06DE726-4DE1-4E56-A142-DD6FF74145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3" name="Oval 1342">
              <a:extLst>
                <a:ext uri="{FF2B5EF4-FFF2-40B4-BE49-F238E27FC236}">
                  <a16:creationId xmlns:a16="http://schemas.microsoft.com/office/drawing/2014/main" id="{F9FD463A-88D1-41EE-A7D7-987415C81A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4" name="Group 1343">
            <a:extLst>
              <a:ext uri="{FF2B5EF4-FFF2-40B4-BE49-F238E27FC236}">
                <a16:creationId xmlns:a16="http://schemas.microsoft.com/office/drawing/2014/main" id="{C01060D4-C221-4AEA-818D-E971E806FEA4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5" name="Sun 1344">
              <a:extLst>
                <a:ext uri="{FF2B5EF4-FFF2-40B4-BE49-F238E27FC236}">
                  <a16:creationId xmlns:a16="http://schemas.microsoft.com/office/drawing/2014/main" id="{B0097D09-3AA9-41A7-9AC2-400EA14A01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6" name="Oval 1345">
              <a:extLst>
                <a:ext uri="{FF2B5EF4-FFF2-40B4-BE49-F238E27FC236}">
                  <a16:creationId xmlns:a16="http://schemas.microsoft.com/office/drawing/2014/main" id="{5FA30F4A-F66D-4F93-8B33-BF5EEFF316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7" name="Group 1346">
            <a:extLst>
              <a:ext uri="{FF2B5EF4-FFF2-40B4-BE49-F238E27FC236}">
                <a16:creationId xmlns:a16="http://schemas.microsoft.com/office/drawing/2014/main" id="{FCD15436-006A-487E-9661-EB3F2230637E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8" name="Sun 1347">
              <a:extLst>
                <a:ext uri="{FF2B5EF4-FFF2-40B4-BE49-F238E27FC236}">
                  <a16:creationId xmlns:a16="http://schemas.microsoft.com/office/drawing/2014/main" id="{EFCE6582-71DA-4565-AD54-4C5D94DC44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9" name="Oval 1348">
              <a:extLst>
                <a:ext uri="{FF2B5EF4-FFF2-40B4-BE49-F238E27FC236}">
                  <a16:creationId xmlns:a16="http://schemas.microsoft.com/office/drawing/2014/main" id="{A95C703B-6DFD-48D1-8F87-8F25405CD4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0" name="Group 1349">
            <a:extLst>
              <a:ext uri="{FF2B5EF4-FFF2-40B4-BE49-F238E27FC236}">
                <a16:creationId xmlns:a16="http://schemas.microsoft.com/office/drawing/2014/main" id="{FCBEC133-1E79-4AF5-9930-59C3AC73908C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1" name="Sun 1350">
              <a:extLst>
                <a:ext uri="{FF2B5EF4-FFF2-40B4-BE49-F238E27FC236}">
                  <a16:creationId xmlns:a16="http://schemas.microsoft.com/office/drawing/2014/main" id="{6AF3BA58-A4D0-4C95-AD8C-D5C7B59EE1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2" name="Oval 1351">
              <a:extLst>
                <a:ext uri="{FF2B5EF4-FFF2-40B4-BE49-F238E27FC236}">
                  <a16:creationId xmlns:a16="http://schemas.microsoft.com/office/drawing/2014/main" id="{8460C86D-DFD7-4FEC-B227-40CB099433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3" name="Group 1352">
            <a:extLst>
              <a:ext uri="{FF2B5EF4-FFF2-40B4-BE49-F238E27FC236}">
                <a16:creationId xmlns:a16="http://schemas.microsoft.com/office/drawing/2014/main" id="{0AED7BCE-604D-47CE-B6DD-CD7D2CEF6CD9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4" name="Sun 1353">
              <a:extLst>
                <a:ext uri="{FF2B5EF4-FFF2-40B4-BE49-F238E27FC236}">
                  <a16:creationId xmlns:a16="http://schemas.microsoft.com/office/drawing/2014/main" id="{26734DA9-AD03-4A2C-8D0B-3EF8CC03CF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5" name="Oval 1354">
              <a:extLst>
                <a:ext uri="{FF2B5EF4-FFF2-40B4-BE49-F238E27FC236}">
                  <a16:creationId xmlns:a16="http://schemas.microsoft.com/office/drawing/2014/main" id="{CE6551EC-2661-464A-AFAA-BFB2FA6FF9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6" name="Group 1355">
            <a:extLst>
              <a:ext uri="{FF2B5EF4-FFF2-40B4-BE49-F238E27FC236}">
                <a16:creationId xmlns:a16="http://schemas.microsoft.com/office/drawing/2014/main" id="{FCE12EF2-3AFA-4483-8426-7E03B692C04E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7" name="Sun 1356">
              <a:extLst>
                <a:ext uri="{FF2B5EF4-FFF2-40B4-BE49-F238E27FC236}">
                  <a16:creationId xmlns:a16="http://schemas.microsoft.com/office/drawing/2014/main" id="{ED14EC4A-60F0-4CD0-840D-E4DDDE95C3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8" name="Oval 1357">
              <a:extLst>
                <a:ext uri="{FF2B5EF4-FFF2-40B4-BE49-F238E27FC236}">
                  <a16:creationId xmlns:a16="http://schemas.microsoft.com/office/drawing/2014/main" id="{B76E85DC-86CA-4314-B59E-7313CEB64E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9" name="Group 1358">
            <a:extLst>
              <a:ext uri="{FF2B5EF4-FFF2-40B4-BE49-F238E27FC236}">
                <a16:creationId xmlns:a16="http://schemas.microsoft.com/office/drawing/2014/main" id="{9725580E-C3DD-45FA-8FC9-DD6FE29EA8BE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0" name="Sun 1359">
              <a:extLst>
                <a:ext uri="{FF2B5EF4-FFF2-40B4-BE49-F238E27FC236}">
                  <a16:creationId xmlns:a16="http://schemas.microsoft.com/office/drawing/2014/main" id="{E2B2E422-0BD7-4C35-9EC7-133BF0E016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1" name="Oval 1360">
              <a:extLst>
                <a:ext uri="{FF2B5EF4-FFF2-40B4-BE49-F238E27FC236}">
                  <a16:creationId xmlns:a16="http://schemas.microsoft.com/office/drawing/2014/main" id="{29261184-9232-48CB-BEF4-4C2CB70180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2" name="Group 1361">
            <a:extLst>
              <a:ext uri="{FF2B5EF4-FFF2-40B4-BE49-F238E27FC236}">
                <a16:creationId xmlns:a16="http://schemas.microsoft.com/office/drawing/2014/main" id="{FD7C290A-55A4-454F-8E01-7D3B22ED463E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3" name="Sun 1362">
              <a:extLst>
                <a:ext uri="{FF2B5EF4-FFF2-40B4-BE49-F238E27FC236}">
                  <a16:creationId xmlns:a16="http://schemas.microsoft.com/office/drawing/2014/main" id="{E5E40AA3-932D-4AC4-9D2D-6C04BEE119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4" name="Oval 1363">
              <a:extLst>
                <a:ext uri="{FF2B5EF4-FFF2-40B4-BE49-F238E27FC236}">
                  <a16:creationId xmlns:a16="http://schemas.microsoft.com/office/drawing/2014/main" id="{8714BEA3-EFFA-4060-A1FF-7314A591E3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5" name="Group 1364">
            <a:extLst>
              <a:ext uri="{FF2B5EF4-FFF2-40B4-BE49-F238E27FC236}">
                <a16:creationId xmlns:a16="http://schemas.microsoft.com/office/drawing/2014/main" id="{9DDDF4D3-8149-4642-9F37-74A7ED4DCF9F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6" name="Sun 1365">
              <a:extLst>
                <a:ext uri="{FF2B5EF4-FFF2-40B4-BE49-F238E27FC236}">
                  <a16:creationId xmlns:a16="http://schemas.microsoft.com/office/drawing/2014/main" id="{AB44C68D-6394-40E2-911F-1366948B8F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7" name="Oval 1366">
              <a:extLst>
                <a:ext uri="{FF2B5EF4-FFF2-40B4-BE49-F238E27FC236}">
                  <a16:creationId xmlns:a16="http://schemas.microsoft.com/office/drawing/2014/main" id="{BA9284F3-BB7F-4CDD-ABA0-A70009A740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8" name="Group 1367">
            <a:extLst>
              <a:ext uri="{FF2B5EF4-FFF2-40B4-BE49-F238E27FC236}">
                <a16:creationId xmlns:a16="http://schemas.microsoft.com/office/drawing/2014/main" id="{DD6BB5F1-2C73-472E-B8FA-1C74511BAA2B}"/>
              </a:ext>
            </a:extLst>
          </p:cNvPr>
          <p:cNvGrpSpPr/>
          <p:nvPr/>
        </p:nvGrpSpPr>
        <p:grpSpPr>
          <a:xfrm>
            <a:off x="11768989" y="22139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9" name="Sun 1368">
              <a:extLst>
                <a:ext uri="{FF2B5EF4-FFF2-40B4-BE49-F238E27FC236}">
                  <a16:creationId xmlns:a16="http://schemas.microsoft.com/office/drawing/2014/main" id="{A4D6CBC0-DD44-4BD2-8F46-1C3EFC2800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0" name="Oval 1369">
              <a:extLst>
                <a:ext uri="{FF2B5EF4-FFF2-40B4-BE49-F238E27FC236}">
                  <a16:creationId xmlns:a16="http://schemas.microsoft.com/office/drawing/2014/main" id="{9CC80DEF-2849-4281-A0F8-6377D38254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1" name="Group 1370">
            <a:extLst>
              <a:ext uri="{FF2B5EF4-FFF2-40B4-BE49-F238E27FC236}">
                <a16:creationId xmlns:a16="http://schemas.microsoft.com/office/drawing/2014/main" id="{F672B5FE-1B22-41DA-BD5E-5EF39FD084CA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2" name="Sun 1371">
              <a:extLst>
                <a:ext uri="{FF2B5EF4-FFF2-40B4-BE49-F238E27FC236}">
                  <a16:creationId xmlns:a16="http://schemas.microsoft.com/office/drawing/2014/main" id="{E4B65D00-C183-455D-A1A8-834356EF34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3" name="Oval 1372">
              <a:extLst>
                <a:ext uri="{FF2B5EF4-FFF2-40B4-BE49-F238E27FC236}">
                  <a16:creationId xmlns:a16="http://schemas.microsoft.com/office/drawing/2014/main" id="{C48130A4-6BE5-49F8-98CA-5BB50CE69C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4" name="Group 1373">
            <a:extLst>
              <a:ext uri="{FF2B5EF4-FFF2-40B4-BE49-F238E27FC236}">
                <a16:creationId xmlns:a16="http://schemas.microsoft.com/office/drawing/2014/main" id="{E0BACBE9-C059-4AD7-A9A3-358BCB8EDE7B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5" name="Sun 1374">
              <a:extLst>
                <a:ext uri="{FF2B5EF4-FFF2-40B4-BE49-F238E27FC236}">
                  <a16:creationId xmlns:a16="http://schemas.microsoft.com/office/drawing/2014/main" id="{7A731748-AFAA-4539-9691-2E864733B4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6" name="Oval 1375">
              <a:extLst>
                <a:ext uri="{FF2B5EF4-FFF2-40B4-BE49-F238E27FC236}">
                  <a16:creationId xmlns:a16="http://schemas.microsoft.com/office/drawing/2014/main" id="{D6D8AABE-28F3-41E7-AD96-19E0FA005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7" name="Group 1376">
            <a:extLst>
              <a:ext uri="{FF2B5EF4-FFF2-40B4-BE49-F238E27FC236}">
                <a16:creationId xmlns:a16="http://schemas.microsoft.com/office/drawing/2014/main" id="{265EB1B1-67C2-4283-89BF-104940FC1695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8" name="Sun 1377">
              <a:extLst>
                <a:ext uri="{FF2B5EF4-FFF2-40B4-BE49-F238E27FC236}">
                  <a16:creationId xmlns:a16="http://schemas.microsoft.com/office/drawing/2014/main" id="{A96D86FE-BD13-4DF3-999F-D6C54D6FEB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9" name="Oval 1378">
              <a:extLst>
                <a:ext uri="{FF2B5EF4-FFF2-40B4-BE49-F238E27FC236}">
                  <a16:creationId xmlns:a16="http://schemas.microsoft.com/office/drawing/2014/main" id="{EBC74AE4-2C1B-41BF-99CB-ABF088DBC7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0" name="Group 1379">
            <a:extLst>
              <a:ext uri="{FF2B5EF4-FFF2-40B4-BE49-F238E27FC236}">
                <a16:creationId xmlns:a16="http://schemas.microsoft.com/office/drawing/2014/main" id="{86F808B1-D2E2-4E92-B449-C98277EF4BE9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1" name="Sun 1380">
              <a:extLst>
                <a:ext uri="{FF2B5EF4-FFF2-40B4-BE49-F238E27FC236}">
                  <a16:creationId xmlns:a16="http://schemas.microsoft.com/office/drawing/2014/main" id="{48219CC9-55DA-46BF-BE25-67C76BB9E7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2" name="Oval 1381">
              <a:extLst>
                <a:ext uri="{FF2B5EF4-FFF2-40B4-BE49-F238E27FC236}">
                  <a16:creationId xmlns:a16="http://schemas.microsoft.com/office/drawing/2014/main" id="{7E7B70BD-29E9-4730-BB8D-E10206EF9F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3" name="Group 1382">
            <a:extLst>
              <a:ext uri="{FF2B5EF4-FFF2-40B4-BE49-F238E27FC236}">
                <a16:creationId xmlns:a16="http://schemas.microsoft.com/office/drawing/2014/main" id="{00675B84-B3BF-40C8-9D1C-6CBE8EA9C706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4" name="Sun 1383">
              <a:extLst>
                <a:ext uri="{FF2B5EF4-FFF2-40B4-BE49-F238E27FC236}">
                  <a16:creationId xmlns:a16="http://schemas.microsoft.com/office/drawing/2014/main" id="{E065BB35-F95F-4BB1-B4CA-B80F4C4BA6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5" name="Oval 1384">
              <a:extLst>
                <a:ext uri="{FF2B5EF4-FFF2-40B4-BE49-F238E27FC236}">
                  <a16:creationId xmlns:a16="http://schemas.microsoft.com/office/drawing/2014/main" id="{19EEBE9C-EB45-4039-ABB4-38EE3CC695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6" name="Group 1385">
            <a:extLst>
              <a:ext uri="{FF2B5EF4-FFF2-40B4-BE49-F238E27FC236}">
                <a16:creationId xmlns:a16="http://schemas.microsoft.com/office/drawing/2014/main" id="{C4B9792C-A446-4869-B1A5-FCD3BA87EF13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7" name="Sun 1386">
              <a:extLst>
                <a:ext uri="{FF2B5EF4-FFF2-40B4-BE49-F238E27FC236}">
                  <a16:creationId xmlns:a16="http://schemas.microsoft.com/office/drawing/2014/main" id="{BDC81C18-F71C-484E-BC2C-341489B791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8" name="Oval 1387">
              <a:extLst>
                <a:ext uri="{FF2B5EF4-FFF2-40B4-BE49-F238E27FC236}">
                  <a16:creationId xmlns:a16="http://schemas.microsoft.com/office/drawing/2014/main" id="{C8C6C6BC-AD31-4934-93D0-9A9AA47DC3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9" name="Group 1388">
            <a:extLst>
              <a:ext uri="{FF2B5EF4-FFF2-40B4-BE49-F238E27FC236}">
                <a16:creationId xmlns:a16="http://schemas.microsoft.com/office/drawing/2014/main" id="{9E0F9B8C-3176-47E5-AF24-B4C62276BCF1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0" name="Sun 1389">
              <a:extLst>
                <a:ext uri="{FF2B5EF4-FFF2-40B4-BE49-F238E27FC236}">
                  <a16:creationId xmlns:a16="http://schemas.microsoft.com/office/drawing/2014/main" id="{E0FD7EA7-89DA-41D7-AFD7-9723B0B208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1" name="Oval 1390">
              <a:extLst>
                <a:ext uri="{FF2B5EF4-FFF2-40B4-BE49-F238E27FC236}">
                  <a16:creationId xmlns:a16="http://schemas.microsoft.com/office/drawing/2014/main" id="{0930229A-9D81-40C6-A9A1-473DBF1C3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2" name="Group 1391">
            <a:extLst>
              <a:ext uri="{FF2B5EF4-FFF2-40B4-BE49-F238E27FC236}">
                <a16:creationId xmlns:a16="http://schemas.microsoft.com/office/drawing/2014/main" id="{3F5427F1-0B6D-4C63-A187-27404995F868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3" name="Sun 1392">
              <a:extLst>
                <a:ext uri="{FF2B5EF4-FFF2-40B4-BE49-F238E27FC236}">
                  <a16:creationId xmlns:a16="http://schemas.microsoft.com/office/drawing/2014/main" id="{14E9C3DC-107B-4AB8-AD32-8F451E42AF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4" name="Oval 1393">
              <a:extLst>
                <a:ext uri="{FF2B5EF4-FFF2-40B4-BE49-F238E27FC236}">
                  <a16:creationId xmlns:a16="http://schemas.microsoft.com/office/drawing/2014/main" id="{A8D21EEE-B9B7-4595-A1D1-626E82BE71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5" name="Group 1394">
            <a:extLst>
              <a:ext uri="{FF2B5EF4-FFF2-40B4-BE49-F238E27FC236}">
                <a16:creationId xmlns:a16="http://schemas.microsoft.com/office/drawing/2014/main" id="{82648803-A7B1-49D5-9A52-78B8F98ED6CD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6" name="Sun 1395">
              <a:extLst>
                <a:ext uri="{FF2B5EF4-FFF2-40B4-BE49-F238E27FC236}">
                  <a16:creationId xmlns:a16="http://schemas.microsoft.com/office/drawing/2014/main" id="{20BAFF41-9AA9-4BFB-B7CF-72F294889C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7" name="Oval 1396">
              <a:extLst>
                <a:ext uri="{FF2B5EF4-FFF2-40B4-BE49-F238E27FC236}">
                  <a16:creationId xmlns:a16="http://schemas.microsoft.com/office/drawing/2014/main" id="{D0FFDDEB-D35E-40B4-A4FC-9A6C502711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23D97B0B-32CF-44F7-8348-9482CF35DA1B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9" name="Sun 1398">
              <a:extLst>
                <a:ext uri="{FF2B5EF4-FFF2-40B4-BE49-F238E27FC236}">
                  <a16:creationId xmlns:a16="http://schemas.microsoft.com/office/drawing/2014/main" id="{B102E5E1-ED81-44FF-93B3-0A3AC31DB3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0" name="Oval 1399">
              <a:extLst>
                <a:ext uri="{FF2B5EF4-FFF2-40B4-BE49-F238E27FC236}">
                  <a16:creationId xmlns:a16="http://schemas.microsoft.com/office/drawing/2014/main" id="{9FA1E9CD-719B-49E6-B2F8-93F42B3618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1" name="Group 1400">
            <a:extLst>
              <a:ext uri="{FF2B5EF4-FFF2-40B4-BE49-F238E27FC236}">
                <a16:creationId xmlns:a16="http://schemas.microsoft.com/office/drawing/2014/main" id="{9E88BCAC-C539-4B08-B7DC-36481C1F1BA2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2" name="Sun 1401">
              <a:extLst>
                <a:ext uri="{FF2B5EF4-FFF2-40B4-BE49-F238E27FC236}">
                  <a16:creationId xmlns:a16="http://schemas.microsoft.com/office/drawing/2014/main" id="{9F775D06-DE24-4421-9B2A-F861370DFE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3" name="Oval 1402">
              <a:extLst>
                <a:ext uri="{FF2B5EF4-FFF2-40B4-BE49-F238E27FC236}">
                  <a16:creationId xmlns:a16="http://schemas.microsoft.com/office/drawing/2014/main" id="{776B687A-EBEA-4331-A188-7ADFFD94EA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4" name="Group 1403">
            <a:extLst>
              <a:ext uri="{FF2B5EF4-FFF2-40B4-BE49-F238E27FC236}">
                <a16:creationId xmlns:a16="http://schemas.microsoft.com/office/drawing/2014/main" id="{7FE0E622-A684-49A9-A8BB-E1E9272DF47B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5" name="Sun 1404">
              <a:extLst>
                <a:ext uri="{FF2B5EF4-FFF2-40B4-BE49-F238E27FC236}">
                  <a16:creationId xmlns:a16="http://schemas.microsoft.com/office/drawing/2014/main" id="{35C044F7-566C-44F6-80F7-99444BA2E6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6" name="Oval 1405">
              <a:extLst>
                <a:ext uri="{FF2B5EF4-FFF2-40B4-BE49-F238E27FC236}">
                  <a16:creationId xmlns:a16="http://schemas.microsoft.com/office/drawing/2014/main" id="{B19D4B1B-2CAD-44E4-94F7-574CFDD9C5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7" name="Group 1406">
            <a:extLst>
              <a:ext uri="{FF2B5EF4-FFF2-40B4-BE49-F238E27FC236}">
                <a16:creationId xmlns:a16="http://schemas.microsoft.com/office/drawing/2014/main" id="{A728AB02-CD10-4F55-9EAC-F4152DC33F0D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8" name="Sun 1407">
              <a:extLst>
                <a:ext uri="{FF2B5EF4-FFF2-40B4-BE49-F238E27FC236}">
                  <a16:creationId xmlns:a16="http://schemas.microsoft.com/office/drawing/2014/main" id="{91C272CD-2366-4EA4-BF93-8AA8EA3D0F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9" name="Oval 1408">
              <a:extLst>
                <a:ext uri="{FF2B5EF4-FFF2-40B4-BE49-F238E27FC236}">
                  <a16:creationId xmlns:a16="http://schemas.microsoft.com/office/drawing/2014/main" id="{8009AADC-3E08-47C9-92AF-9552FDEA4C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0" name="Group 1409">
            <a:extLst>
              <a:ext uri="{FF2B5EF4-FFF2-40B4-BE49-F238E27FC236}">
                <a16:creationId xmlns:a16="http://schemas.microsoft.com/office/drawing/2014/main" id="{D369E08D-3326-4C27-9C58-A7F6CE0C3B80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1" name="Sun 1410">
              <a:extLst>
                <a:ext uri="{FF2B5EF4-FFF2-40B4-BE49-F238E27FC236}">
                  <a16:creationId xmlns:a16="http://schemas.microsoft.com/office/drawing/2014/main" id="{7AF92818-81EC-4DE8-8D0E-E1975B5EC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2" name="Oval 1411">
              <a:extLst>
                <a:ext uri="{FF2B5EF4-FFF2-40B4-BE49-F238E27FC236}">
                  <a16:creationId xmlns:a16="http://schemas.microsoft.com/office/drawing/2014/main" id="{D189C433-57DC-48C7-82BF-E8977C8092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3" name="Group 1412">
            <a:extLst>
              <a:ext uri="{FF2B5EF4-FFF2-40B4-BE49-F238E27FC236}">
                <a16:creationId xmlns:a16="http://schemas.microsoft.com/office/drawing/2014/main" id="{03026D63-F691-4B49-91E9-322907BABFB0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4" name="Sun 1413">
              <a:extLst>
                <a:ext uri="{FF2B5EF4-FFF2-40B4-BE49-F238E27FC236}">
                  <a16:creationId xmlns:a16="http://schemas.microsoft.com/office/drawing/2014/main" id="{7A067B4C-CCE6-453E-BC35-EA46544C69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5" name="Oval 1414">
              <a:extLst>
                <a:ext uri="{FF2B5EF4-FFF2-40B4-BE49-F238E27FC236}">
                  <a16:creationId xmlns:a16="http://schemas.microsoft.com/office/drawing/2014/main" id="{4FFC9987-E939-4ED6-8D6B-C42DA30C10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6" name="Group 1415">
            <a:extLst>
              <a:ext uri="{FF2B5EF4-FFF2-40B4-BE49-F238E27FC236}">
                <a16:creationId xmlns:a16="http://schemas.microsoft.com/office/drawing/2014/main" id="{D3593290-034B-42C2-85A5-308C0125478C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7" name="Sun 1416">
              <a:extLst>
                <a:ext uri="{FF2B5EF4-FFF2-40B4-BE49-F238E27FC236}">
                  <a16:creationId xmlns:a16="http://schemas.microsoft.com/office/drawing/2014/main" id="{A44E99B3-2C3F-47B7-B56E-28DFE7DB7D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8" name="Oval 1417">
              <a:extLst>
                <a:ext uri="{FF2B5EF4-FFF2-40B4-BE49-F238E27FC236}">
                  <a16:creationId xmlns:a16="http://schemas.microsoft.com/office/drawing/2014/main" id="{04C6A3EF-BC81-4E0B-889C-92BDB12E99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9" name="Group 1418">
            <a:extLst>
              <a:ext uri="{FF2B5EF4-FFF2-40B4-BE49-F238E27FC236}">
                <a16:creationId xmlns:a16="http://schemas.microsoft.com/office/drawing/2014/main" id="{40EBAE8D-62A0-4429-8525-910B89AC373E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0" name="Sun 1419">
              <a:extLst>
                <a:ext uri="{FF2B5EF4-FFF2-40B4-BE49-F238E27FC236}">
                  <a16:creationId xmlns:a16="http://schemas.microsoft.com/office/drawing/2014/main" id="{A39C43EE-1698-4E4B-8907-993BEE2D81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1" name="Oval 1420">
              <a:extLst>
                <a:ext uri="{FF2B5EF4-FFF2-40B4-BE49-F238E27FC236}">
                  <a16:creationId xmlns:a16="http://schemas.microsoft.com/office/drawing/2014/main" id="{317C2536-0863-4166-99C7-EA86730031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2" name="Group 1421">
            <a:extLst>
              <a:ext uri="{FF2B5EF4-FFF2-40B4-BE49-F238E27FC236}">
                <a16:creationId xmlns:a16="http://schemas.microsoft.com/office/drawing/2014/main" id="{3477E06C-4987-472F-9154-1B4D37C77D38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3" name="Sun 1422">
              <a:extLst>
                <a:ext uri="{FF2B5EF4-FFF2-40B4-BE49-F238E27FC236}">
                  <a16:creationId xmlns:a16="http://schemas.microsoft.com/office/drawing/2014/main" id="{411A1189-F023-47DE-ABB6-43D94592A6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4" name="Oval 1423">
              <a:extLst>
                <a:ext uri="{FF2B5EF4-FFF2-40B4-BE49-F238E27FC236}">
                  <a16:creationId xmlns:a16="http://schemas.microsoft.com/office/drawing/2014/main" id="{AE5EDF55-9108-4223-84D5-B578CFDED9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5" name="Group 1424">
            <a:extLst>
              <a:ext uri="{FF2B5EF4-FFF2-40B4-BE49-F238E27FC236}">
                <a16:creationId xmlns:a16="http://schemas.microsoft.com/office/drawing/2014/main" id="{50DBA599-5B93-44BE-B1AC-247299CA53C4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6" name="Sun 1425">
              <a:extLst>
                <a:ext uri="{FF2B5EF4-FFF2-40B4-BE49-F238E27FC236}">
                  <a16:creationId xmlns:a16="http://schemas.microsoft.com/office/drawing/2014/main" id="{CC7EE1D7-7192-4AF4-AF9F-CF5CE15D64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7" name="Oval 1426">
              <a:extLst>
                <a:ext uri="{FF2B5EF4-FFF2-40B4-BE49-F238E27FC236}">
                  <a16:creationId xmlns:a16="http://schemas.microsoft.com/office/drawing/2014/main" id="{3190E523-554B-441C-87D5-D4DD5753AB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8" name="Group 1427">
            <a:extLst>
              <a:ext uri="{FF2B5EF4-FFF2-40B4-BE49-F238E27FC236}">
                <a16:creationId xmlns:a16="http://schemas.microsoft.com/office/drawing/2014/main" id="{0956364D-4AFF-4580-A378-723E7900897B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9" name="Sun 1428">
              <a:extLst>
                <a:ext uri="{FF2B5EF4-FFF2-40B4-BE49-F238E27FC236}">
                  <a16:creationId xmlns:a16="http://schemas.microsoft.com/office/drawing/2014/main" id="{F9F27103-AE93-4B2F-9A6F-7DAE788E1E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0" name="Oval 1429">
              <a:extLst>
                <a:ext uri="{FF2B5EF4-FFF2-40B4-BE49-F238E27FC236}">
                  <a16:creationId xmlns:a16="http://schemas.microsoft.com/office/drawing/2014/main" id="{CD6FF50B-8649-4F1F-8E26-D193262C22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1" name="Group 1430">
            <a:extLst>
              <a:ext uri="{FF2B5EF4-FFF2-40B4-BE49-F238E27FC236}">
                <a16:creationId xmlns:a16="http://schemas.microsoft.com/office/drawing/2014/main" id="{122347C5-BB66-404A-89F2-7071E0FA6922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2" name="Sun 1431">
              <a:extLst>
                <a:ext uri="{FF2B5EF4-FFF2-40B4-BE49-F238E27FC236}">
                  <a16:creationId xmlns:a16="http://schemas.microsoft.com/office/drawing/2014/main" id="{2564FE55-B989-4BD4-91C4-C5213C3187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3" name="Oval 1432">
              <a:extLst>
                <a:ext uri="{FF2B5EF4-FFF2-40B4-BE49-F238E27FC236}">
                  <a16:creationId xmlns:a16="http://schemas.microsoft.com/office/drawing/2014/main" id="{7C9C3EB3-6835-4C4C-BC9E-3CB0C39906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4" name="Group 1433">
            <a:extLst>
              <a:ext uri="{FF2B5EF4-FFF2-40B4-BE49-F238E27FC236}">
                <a16:creationId xmlns:a16="http://schemas.microsoft.com/office/drawing/2014/main" id="{6825937E-0064-4B79-B1AF-68BF14AEF3AE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5" name="Sun 1434">
              <a:extLst>
                <a:ext uri="{FF2B5EF4-FFF2-40B4-BE49-F238E27FC236}">
                  <a16:creationId xmlns:a16="http://schemas.microsoft.com/office/drawing/2014/main" id="{E42ABFFD-B245-4D38-B1E0-11625AC490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6" name="Oval 1435">
              <a:extLst>
                <a:ext uri="{FF2B5EF4-FFF2-40B4-BE49-F238E27FC236}">
                  <a16:creationId xmlns:a16="http://schemas.microsoft.com/office/drawing/2014/main" id="{130C5E3D-94AD-496E-88CC-B55F4B1170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7" name="Group 1436">
            <a:extLst>
              <a:ext uri="{FF2B5EF4-FFF2-40B4-BE49-F238E27FC236}">
                <a16:creationId xmlns:a16="http://schemas.microsoft.com/office/drawing/2014/main" id="{E47D395E-8AE4-40D0-9464-982D411CBE5E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8" name="Sun 1437">
              <a:extLst>
                <a:ext uri="{FF2B5EF4-FFF2-40B4-BE49-F238E27FC236}">
                  <a16:creationId xmlns:a16="http://schemas.microsoft.com/office/drawing/2014/main" id="{E347D8E8-B202-44B0-BC64-9867F4F9AC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9" name="Oval 1438">
              <a:extLst>
                <a:ext uri="{FF2B5EF4-FFF2-40B4-BE49-F238E27FC236}">
                  <a16:creationId xmlns:a16="http://schemas.microsoft.com/office/drawing/2014/main" id="{FDE08317-BC00-4469-A4FA-3C1A1DEC1F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0" name="Group 1439">
            <a:extLst>
              <a:ext uri="{FF2B5EF4-FFF2-40B4-BE49-F238E27FC236}">
                <a16:creationId xmlns:a16="http://schemas.microsoft.com/office/drawing/2014/main" id="{49914D35-94E7-4F57-B98A-AC97E39CF779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1" name="Sun 1440">
              <a:extLst>
                <a:ext uri="{FF2B5EF4-FFF2-40B4-BE49-F238E27FC236}">
                  <a16:creationId xmlns:a16="http://schemas.microsoft.com/office/drawing/2014/main" id="{40FC7CC1-B56B-42D2-8A75-09E377774B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2" name="Oval 1441">
              <a:extLst>
                <a:ext uri="{FF2B5EF4-FFF2-40B4-BE49-F238E27FC236}">
                  <a16:creationId xmlns:a16="http://schemas.microsoft.com/office/drawing/2014/main" id="{E83AA71D-A9E1-43B6-8CC5-AB2D38DBB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3" name="Group 1442">
            <a:extLst>
              <a:ext uri="{FF2B5EF4-FFF2-40B4-BE49-F238E27FC236}">
                <a16:creationId xmlns:a16="http://schemas.microsoft.com/office/drawing/2014/main" id="{8D589119-F32D-403E-B0EA-3ADDBD140FB7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4" name="Sun 1443">
              <a:extLst>
                <a:ext uri="{FF2B5EF4-FFF2-40B4-BE49-F238E27FC236}">
                  <a16:creationId xmlns:a16="http://schemas.microsoft.com/office/drawing/2014/main" id="{5BD5E332-4663-4481-896B-93B7592CC7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5" name="Oval 1444">
              <a:extLst>
                <a:ext uri="{FF2B5EF4-FFF2-40B4-BE49-F238E27FC236}">
                  <a16:creationId xmlns:a16="http://schemas.microsoft.com/office/drawing/2014/main" id="{8F181BD4-6E97-4DA5-AD26-39FB98105D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6" name="Group 1445">
            <a:extLst>
              <a:ext uri="{FF2B5EF4-FFF2-40B4-BE49-F238E27FC236}">
                <a16:creationId xmlns:a16="http://schemas.microsoft.com/office/drawing/2014/main" id="{BDF825E3-6ED2-4993-AAF6-55CF47FC9C41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7" name="Sun 1446">
              <a:extLst>
                <a:ext uri="{FF2B5EF4-FFF2-40B4-BE49-F238E27FC236}">
                  <a16:creationId xmlns:a16="http://schemas.microsoft.com/office/drawing/2014/main" id="{8F9A6485-F24C-452C-B337-6711677575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8" name="Oval 1447">
              <a:extLst>
                <a:ext uri="{FF2B5EF4-FFF2-40B4-BE49-F238E27FC236}">
                  <a16:creationId xmlns:a16="http://schemas.microsoft.com/office/drawing/2014/main" id="{8B590495-7B61-41C3-B278-EB4957FEC6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9" name="Group 1448">
            <a:extLst>
              <a:ext uri="{FF2B5EF4-FFF2-40B4-BE49-F238E27FC236}">
                <a16:creationId xmlns:a16="http://schemas.microsoft.com/office/drawing/2014/main" id="{A08E8941-D51A-437B-88C2-2B5B230250D4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0" name="Sun 1449">
              <a:extLst>
                <a:ext uri="{FF2B5EF4-FFF2-40B4-BE49-F238E27FC236}">
                  <a16:creationId xmlns:a16="http://schemas.microsoft.com/office/drawing/2014/main" id="{33A1D9D9-84AB-4FB2-AEA4-56A98C2785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1" name="Oval 1450">
              <a:extLst>
                <a:ext uri="{FF2B5EF4-FFF2-40B4-BE49-F238E27FC236}">
                  <a16:creationId xmlns:a16="http://schemas.microsoft.com/office/drawing/2014/main" id="{2E45937D-65AD-45CB-8728-BB0989AB98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2" name="Group 1451">
            <a:extLst>
              <a:ext uri="{FF2B5EF4-FFF2-40B4-BE49-F238E27FC236}">
                <a16:creationId xmlns:a16="http://schemas.microsoft.com/office/drawing/2014/main" id="{C89266B5-87F9-48E7-8CAB-7AAF54F3BA23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3" name="Sun 1452">
              <a:extLst>
                <a:ext uri="{FF2B5EF4-FFF2-40B4-BE49-F238E27FC236}">
                  <a16:creationId xmlns:a16="http://schemas.microsoft.com/office/drawing/2014/main" id="{CC2B5E92-32A1-47A5-AABB-F801F03178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4" name="Oval 1453">
              <a:extLst>
                <a:ext uri="{FF2B5EF4-FFF2-40B4-BE49-F238E27FC236}">
                  <a16:creationId xmlns:a16="http://schemas.microsoft.com/office/drawing/2014/main" id="{5288D93D-54DB-4355-9F79-371EE4643B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5" name="Group 1454">
            <a:extLst>
              <a:ext uri="{FF2B5EF4-FFF2-40B4-BE49-F238E27FC236}">
                <a16:creationId xmlns:a16="http://schemas.microsoft.com/office/drawing/2014/main" id="{84FA7913-C11A-46E2-A2A0-D4E19AA62964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6" name="Sun 1455">
              <a:extLst>
                <a:ext uri="{FF2B5EF4-FFF2-40B4-BE49-F238E27FC236}">
                  <a16:creationId xmlns:a16="http://schemas.microsoft.com/office/drawing/2014/main" id="{40942C67-5FEE-4008-BFDA-CAEBBE111C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7" name="Oval 1456">
              <a:extLst>
                <a:ext uri="{FF2B5EF4-FFF2-40B4-BE49-F238E27FC236}">
                  <a16:creationId xmlns:a16="http://schemas.microsoft.com/office/drawing/2014/main" id="{E566DDF9-E1DF-413D-A230-7F94EB438E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8" name="Group 1457">
            <a:extLst>
              <a:ext uri="{FF2B5EF4-FFF2-40B4-BE49-F238E27FC236}">
                <a16:creationId xmlns:a16="http://schemas.microsoft.com/office/drawing/2014/main" id="{BFFFC6A4-098C-41CD-9B78-530C385590E5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9" name="Sun 1458">
              <a:extLst>
                <a:ext uri="{FF2B5EF4-FFF2-40B4-BE49-F238E27FC236}">
                  <a16:creationId xmlns:a16="http://schemas.microsoft.com/office/drawing/2014/main" id="{5A4C4608-EA45-4FC1-8DB7-C5DD8B8754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0" name="Oval 1459">
              <a:extLst>
                <a:ext uri="{FF2B5EF4-FFF2-40B4-BE49-F238E27FC236}">
                  <a16:creationId xmlns:a16="http://schemas.microsoft.com/office/drawing/2014/main" id="{6E5D05E2-33C8-44F7-A750-8D1CF072F5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1" name="Group 1460">
            <a:extLst>
              <a:ext uri="{FF2B5EF4-FFF2-40B4-BE49-F238E27FC236}">
                <a16:creationId xmlns:a16="http://schemas.microsoft.com/office/drawing/2014/main" id="{89B5C77C-4FC2-4F1B-ABE2-48B72570DC5E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2" name="Sun 1461">
              <a:extLst>
                <a:ext uri="{FF2B5EF4-FFF2-40B4-BE49-F238E27FC236}">
                  <a16:creationId xmlns:a16="http://schemas.microsoft.com/office/drawing/2014/main" id="{54A505EC-3D51-475B-9418-E7BABDD5FB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3" name="Oval 1462">
              <a:extLst>
                <a:ext uri="{FF2B5EF4-FFF2-40B4-BE49-F238E27FC236}">
                  <a16:creationId xmlns:a16="http://schemas.microsoft.com/office/drawing/2014/main" id="{7D8A4D44-A516-43AC-887F-4E46DCCBB6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4" name="Group 1463">
            <a:extLst>
              <a:ext uri="{FF2B5EF4-FFF2-40B4-BE49-F238E27FC236}">
                <a16:creationId xmlns:a16="http://schemas.microsoft.com/office/drawing/2014/main" id="{4201DBC4-AB13-4931-8202-0937AC1FD9C7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5" name="Sun 1464">
              <a:extLst>
                <a:ext uri="{FF2B5EF4-FFF2-40B4-BE49-F238E27FC236}">
                  <a16:creationId xmlns:a16="http://schemas.microsoft.com/office/drawing/2014/main" id="{78F681EE-791E-4920-B7D3-FA41984802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6" name="Oval 1465">
              <a:extLst>
                <a:ext uri="{FF2B5EF4-FFF2-40B4-BE49-F238E27FC236}">
                  <a16:creationId xmlns:a16="http://schemas.microsoft.com/office/drawing/2014/main" id="{595FDAAD-1E17-42CD-8883-AD193DE430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7" name="Group 1466">
            <a:extLst>
              <a:ext uri="{FF2B5EF4-FFF2-40B4-BE49-F238E27FC236}">
                <a16:creationId xmlns:a16="http://schemas.microsoft.com/office/drawing/2014/main" id="{D80A8673-E0AC-4861-B299-EBF0E86D59B6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8" name="Sun 1467">
              <a:extLst>
                <a:ext uri="{FF2B5EF4-FFF2-40B4-BE49-F238E27FC236}">
                  <a16:creationId xmlns:a16="http://schemas.microsoft.com/office/drawing/2014/main" id="{D8581C3C-25EE-4939-9BC2-CCFEE6D233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9" name="Oval 1468">
              <a:extLst>
                <a:ext uri="{FF2B5EF4-FFF2-40B4-BE49-F238E27FC236}">
                  <a16:creationId xmlns:a16="http://schemas.microsoft.com/office/drawing/2014/main" id="{E08C15C7-190A-4A06-B71F-6425B6A985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0" name="Group 1469">
            <a:extLst>
              <a:ext uri="{FF2B5EF4-FFF2-40B4-BE49-F238E27FC236}">
                <a16:creationId xmlns:a16="http://schemas.microsoft.com/office/drawing/2014/main" id="{30E25B93-7212-4EF2-8FF9-E73002493F1F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1" name="Sun 1470">
              <a:extLst>
                <a:ext uri="{FF2B5EF4-FFF2-40B4-BE49-F238E27FC236}">
                  <a16:creationId xmlns:a16="http://schemas.microsoft.com/office/drawing/2014/main" id="{319F5845-6350-47B3-8AC2-19139504B0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2" name="Oval 1471">
              <a:extLst>
                <a:ext uri="{FF2B5EF4-FFF2-40B4-BE49-F238E27FC236}">
                  <a16:creationId xmlns:a16="http://schemas.microsoft.com/office/drawing/2014/main" id="{D45E5F2A-173C-4DBA-AC97-21593433E9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3" name="Group 1472">
            <a:extLst>
              <a:ext uri="{FF2B5EF4-FFF2-40B4-BE49-F238E27FC236}">
                <a16:creationId xmlns:a16="http://schemas.microsoft.com/office/drawing/2014/main" id="{AC0C8DFC-BA62-4FC6-BFBC-AD0346B35F48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4" name="Sun 1473">
              <a:extLst>
                <a:ext uri="{FF2B5EF4-FFF2-40B4-BE49-F238E27FC236}">
                  <a16:creationId xmlns:a16="http://schemas.microsoft.com/office/drawing/2014/main" id="{A0EC4095-9E62-4D5D-B83C-15B1664230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5" name="Oval 1474">
              <a:extLst>
                <a:ext uri="{FF2B5EF4-FFF2-40B4-BE49-F238E27FC236}">
                  <a16:creationId xmlns:a16="http://schemas.microsoft.com/office/drawing/2014/main" id="{391EEDAA-F03B-4E7B-A15A-9DABDCC0B5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6" name="Group 1475">
            <a:extLst>
              <a:ext uri="{FF2B5EF4-FFF2-40B4-BE49-F238E27FC236}">
                <a16:creationId xmlns:a16="http://schemas.microsoft.com/office/drawing/2014/main" id="{2A7E0B8C-0A73-4BAE-A1F0-ACEE1FCEB623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7" name="Sun 1476">
              <a:extLst>
                <a:ext uri="{FF2B5EF4-FFF2-40B4-BE49-F238E27FC236}">
                  <a16:creationId xmlns:a16="http://schemas.microsoft.com/office/drawing/2014/main" id="{76D5322B-38DB-4ADA-BF7B-9BFD502349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8" name="Oval 1477">
              <a:extLst>
                <a:ext uri="{FF2B5EF4-FFF2-40B4-BE49-F238E27FC236}">
                  <a16:creationId xmlns:a16="http://schemas.microsoft.com/office/drawing/2014/main" id="{B576F861-C7C9-4782-A4FD-6E0961640C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9" name="Group 1478">
            <a:extLst>
              <a:ext uri="{FF2B5EF4-FFF2-40B4-BE49-F238E27FC236}">
                <a16:creationId xmlns:a16="http://schemas.microsoft.com/office/drawing/2014/main" id="{726CE70B-0E76-4020-8933-EE73E16EBEF0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0" name="Sun 1479">
              <a:extLst>
                <a:ext uri="{FF2B5EF4-FFF2-40B4-BE49-F238E27FC236}">
                  <a16:creationId xmlns:a16="http://schemas.microsoft.com/office/drawing/2014/main" id="{5A6913CE-9E51-42F2-9832-7F06C35FD5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1" name="Oval 1480">
              <a:extLst>
                <a:ext uri="{FF2B5EF4-FFF2-40B4-BE49-F238E27FC236}">
                  <a16:creationId xmlns:a16="http://schemas.microsoft.com/office/drawing/2014/main" id="{B5E2ED4D-C1BE-48B2-896B-361CF548F0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2" name="Group 1481">
            <a:extLst>
              <a:ext uri="{FF2B5EF4-FFF2-40B4-BE49-F238E27FC236}">
                <a16:creationId xmlns:a16="http://schemas.microsoft.com/office/drawing/2014/main" id="{326F682E-F010-4C08-A6DB-91505CD1F16E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3" name="Sun 1482">
              <a:extLst>
                <a:ext uri="{FF2B5EF4-FFF2-40B4-BE49-F238E27FC236}">
                  <a16:creationId xmlns:a16="http://schemas.microsoft.com/office/drawing/2014/main" id="{CF8DFBCF-AF42-4F26-BF7D-910F388491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4" name="Oval 1483">
              <a:extLst>
                <a:ext uri="{FF2B5EF4-FFF2-40B4-BE49-F238E27FC236}">
                  <a16:creationId xmlns:a16="http://schemas.microsoft.com/office/drawing/2014/main" id="{F9F1EAC7-B5EB-4D00-8AA4-57CA9CA1CF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5" name="Group 1484">
            <a:extLst>
              <a:ext uri="{FF2B5EF4-FFF2-40B4-BE49-F238E27FC236}">
                <a16:creationId xmlns:a16="http://schemas.microsoft.com/office/drawing/2014/main" id="{175C5B8C-A240-44AD-ADAC-B286D43E11B1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6" name="Sun 1485">
              <a:extLst>
                <a:ext uri="{FF2B5EF4-FFF2-40B4-BE49-F238E27FC236}">
                  <a16:creationId xmlns:a16="http://schemas.microsoft.com/office/drawing/2014/main" id="{9CE1BFB7-D726-4979-9F7A-5BDCEA26BF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7" name="Oval 1486">
              <a:extLst>
                <a:ext uri="{FF2B5EF4-FFF2-40B4-BE49-F238E27FC236}">
                  <a16:creationId xmlns:a16="http://schemas.microsoft.com/office/drawing/2014/main" id="{BE14AAE4-1AA6-4D98-A707-3F0A45F709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8" name="Group 1487">
            <a:extLst>
              <a:ext uri="{FF2B5EF4-FFF2-40B4-BE49-F238E27FC236}">
                <a16:creationId xmlns:a16="http://schemas.microsoft.com/office/drawing/2014/main" id="{880C6A74-8B06-4B73-8A64-F7B1379DDABC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9" name="Sun 1488">
              <a:extLst>
                <a:ext uri="{FF2B5EF4-FFF2-40B4-BE49-F238E27FC236}">
                  <a16:creationId xmlns:a16="http://schemas.microsoft.com/office/drawing/2014/main" id="{2AFAA3B7-5338-4BB6-B0FC-FFE982302A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0" name="Oval 1489">
              <a:extLst>
                <a:ext uri="{FF2B5EF4-FFF2-40B4-BE49-F238E27FC236}">
                  <a16:creationId xmlns:a16="http://schemas.microsoft.com/office/drawing/2014/main" id="{01898ABB-01DE-4177-B446-2F77FB8931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1" name="Group 1490">
            <a:extLst>
              <a:ext uri="{FF2B5EF4-FFF2-40B4-BE49-F238E27FC236}">
                <a16:creationId xmlns:a16="http://schemas.microsoft.com/office/drawing/2014/main" id="{66688076-0B8C-4E32-A212-32925DC10704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2" name="Sun 1491">
              <a:extLst>
                <a:ext uri="{FF2B5EF4-FFF2-40B4-BE49-F238E27FC236}">
                  <a16:creationId xmlns:a16="http://schemas.microsoft.com/office/drawing/2014/main" id="{AC187C0B-AF68-4E73-A49E-B9461B261C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3" name="Oval 1492">
              <a:extLst>
                <a:ext uri="{FF2B5EF4-FFF2-40B4-BE49-F238E27FC236}">
                  <a16:creationId xmlns:a16="http://schemas.microsoft.com/office/drawing/2014/main" id="{559CBCA0-B1FE-48CB-8FD5-1A29752F2E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4" name="Group 1493">
            <a:extLst>
              <a:ext uri="{FF2B5EF4-FFF2-40B4-BE49-F238E27FC236}">
                <a16:creationId xmlns:a16="http://schemas.microsoft.com/office/drawing/2014/main" id="{BF6011FF-87FE-4FE7-9A9E-9F260FE19F0D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5" name="Sun 1494">
              <a:extLst>
                <a:ext uri="{FF2B5EF4-FFF2-40B4-BE49-F238E27FC236}">
                  <a16:creationId xmlns:a16="http://schemas.microsoft.com/office/drawing/2014/main" id="{04C7EB20-7BCD-4B2A-BE11-84D6D0DA09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6" name="Oval 1495">
              <a:extLst>
                <a:ext uri="{FF2B5EF4-FFF2-40B4-BE49-F238E27FC236}">
                  <a16:creationId xmlns:a16="http://schemas.microsoft.com/office/drawing/2014/main" id="{7A2300FC-123D-481E-AB66-0E9B5B1919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7" name="Group 1496">
            <a:extLst>
              <a:ext uri="{FF2B5EF4-FFF2-40B4-BE49-F238E27FC236}">
                <a16:creationId xmlns:a16="http://schemas.microsoft.com/office/drawing/2014/main" id="{5C40A63C-FED4-4C14-BE22-38CE54B153F7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8" name="Sun 1497">
              <a:extLst>
                <a:ext uri="{FF2B5EF4-FFF2-40B4-BE49-F238E27FC236}">
                  <a16:creationId xmlns:a16="http://schemas.microsoft.com/office/drawing/2014/main" id="{1CD7B8EE-3F57-45D5-BD88-B9DD5E05AE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9" name="Oval 1498">
              <a:extLst>
                <a:ext uri="{FF2B5EF4-FFF2-40B4-BE49-F238E27FC236}">
                  <a16:creationId xmlns:a16="http://schemas.microsoft.com/office/drawing/2014/main" id="{752E945A-9F40-4197-809F-4BDC233E5E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0" name="Group 1499">
            <a:extLst>
              <a:ext uri="{FF2B5EF4-FFF2-40B4-BE49-F238E27FC236}">
                <a16:creationId xmlns:a16="http://schemas.microsoft.com/office/drawing/2014/main" id="{EAF488B7-478E-41B9-BB90-5C9309F187F2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1" name="Sun 1500">
              <a:extLst>
                <a:ext uri="{FF2B5EF4-FFF2-40B4-BE49-F238E27FC236}">
                  <a16:creationId xmlns:a16="http://schemas.microsoft.com/office/drawing/2014/main" id="{0EB66F53-197D-402E-B111-5F800D432A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2" name="Oval 1501">
              <a:extLst>
                <a:ext uri="{FF2B5EF4-FFF2-40B4-BE49-F238E27FC236}">
                  <a16:creationId xmlns:a16="http://schemas.microsoft.com/office/drawing/2014/main" id="{7B3F4B62-B5F0-4574-870D-18669BD7F9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3" name="Group 1502">
            <a:extLst>
              <a:ext uri="{FF2B5EF4-FFF2-40B4-BE49-F238E27FC236}">
                <a16:creationId xmlns:a16="http://schemas.microsoft.com/office/drawing/2014/main" id="{51FE664C-8AA4-4010-9535-6E830383E1C5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4" name="Sun 1503">
              <a:extLst>
                <a:ext uri="{FF2B5EF4-FFF2-40B4-BE49-F238E27FC236}">
                  <a16:creationId xmlns:a16="http://schemas.microsoft.com/office/drawing/2014/main" id="{524C56AC-4F4C-4AD0-8F83-5CF3593E85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5" name="Oval 1504">
              <a:extLst>
                <a:ext uri="{FF2B5EF4-FFF2-40B4-BE49-F238E27FC236}">
                  <a16:creationId xmlns:a16="http://schemas.microsoft.com/office/drawing/2014/main" id="{03CCB182-DAAE-4F9C-A0ED-3C27DFBA1E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6" name="Group 1505">
            <a:extLst>
              <a:ext uri="{FF2B5EF4-FFF2-40B4-BE49-F238E27FC236}">
                <a16:creationId xmlns:a16="http://schemas.microsoft.com/office/drawing/2014/main" id="{90BFC08A-4686-4C55-9AAC-27A8D1DC9E4D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7" name="Sun 1506">
              <a:extLst>
                <a:ext uri="{FF2B5EF4-FFF2-40B4-BE49-F238E27FC236}">
                  <a16:creationId xmlns:a16="http://schemas.microsoft.com/office/drawing/2014/main" id="{0FD1F090-7BE5-4347-9E27-974049B31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8" name="Oval 1507">
              <a:extLst>
                <a:ext uri="{FF2B5EF4-FFF2-40B4-BE49-F238E27FC236}">
                  <a16:creationId xmlns:a16="http://schemas.microsoft.com/office/drawing/2014/main" id="{7977FA19-4F0D-4B0B-B311-FD7A89890E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9" name="Group 1508">
            <a:extLst>
              <a:ext uri="{FF2B5EF4-FFF2-40B4-BE49-F238E27FC236}">
                <a16:creationId xmlns:a16="http://schemas.microsoft.com/office/drawing/2014/main" id="{B24545B8-C6AD-403F-9955-CD7CDC8346C9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0" name="Sun 1509">
              <a:extLst>
                <a:ext uri="{FF2B5EF4-FFF2-40B4-BE49-F238E27FC236}">
                  <a16:creationId xmlns:a16="http://schemas.microsoft.com/office/drawing/2014/main" id="{E518203C-0724-4C83-AF7B-27671A1759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1" name="Oval 1510">
              <a:extLst>
                <a:ext uri="{FF2B5EF4-FFF2-40B4-BE49-F238E27FC236}">
                  <a16:creationId xmlns:a16="http://schemas.microsoft.com/office/drawing/2014/main" id="{37557179-033D-470F-BD36-768FC98E39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2" name="Group 1511">
            <a:extLst>
              <a:ext uri="{FF2B5EF4-FFF2-40B4-BE49-F238E27FC236}">
                <a16:creationId xmlns:a16="http://schemas.microsoft.com/office/drawing/2014/main" id="{723B1C26-A256-4A6F-93B9-5C64D40DFEBE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3" name="Sun 1512">
              <a:extLst>
                <a:ext uri="{FF2B5EF4-FFF2-40B4-BE49-F238E27FC236}">
                  <a16:creationId xmlns:a16="http://schemas.microsoft.com/office/drawing/2014/main" id="{A5282556-2C62-488F-9023-36E26F7BD9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4" name="Oval 1513">
              <a:extLst>
                <a:ext uri="{FF2B5EF4-FFF2-40B4-BE49-F238E27FC236}">
                  <a16:creationId xmlns:a16="http://schemas.microsoft.com/office/drawing/2014/main" id="{FAE13EBA-8E50-4D79-99FC-E38C3C6D86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5" name="Group 1514">
            <a:extLst>
              <a:ext uri="{FF2B5EF4-FFF2-40B4-BE49-F238E27FC236}">
                <a16:creationId xmlns:a16="http://schemas.microsoft.com/office/drawing/2014/main" id="{0B442769-8960-466C-B44C-9ED6EAA51F36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6" name="Sun 1515">
              <a:extLst>
                <a:ext uri="{FF2B5EF4-FFF2-40B4-BE49-F238E27FC236}">
                  <a16:creationId xmlns:a16="http://schemas.microsoft.com/office/drawing/2014/main" id="{995F3CDE-D13A-4A79-8195-51AEEF3BCC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7" name="Oval 1516">
              <a:extLst>
                <a:ext uri="{FF2B5EF4-FFF2-40B4-BE49-F238E27FC236}">
                  <a16:creationId xmlns:a16="http://schemas.microsoft.com/office/drawing/2014/main" id="{3677D7C7-B09B-438F-BCC5-17935B8DCA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8" name="Group 1517">
            <a:extLst>
              <a:ext uri="{FF2B5EF4-FFF2-40B4-BE49-F238E27FC236}">
                <a16:creationId xmlns:a16="http://schemas.microsoft.com/office/drawing/2014/main" id="{511F9A00-A7A9-4019-A796-B300E2560604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9" name="Sun 1518">
              <a:extLst>
                <a:ext uri="{FF2B5EF4-FFF2-40B4-BE49-F238E27FC236}">
                  <a16:creationId xmlns:a16="http://schemas.microsoft.com/office/drawing/2014/main" id="{CE09F99D-74CE-4ADB-A549-BC8C93A8A8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0" name="Oval 1519">
              <a:extLst>
                <a:ext uri="{FF2B5EF4-FFF2-40B4-BE49-F238E27FC236}">
                  <a16:creationId xmlns:a16="http://schemas.microsoft.com/office/drawing/2014/main" id="{063112F0-B1AA-46BE-B687-C6D7A0CF42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1" name="Group 1520">
            <a:extLst>
              <a:ext uri="{FF2B5EF4-FFF2-40B4-BE49-F238E27FC236}">
                <a16:creationId xmlns:a16="http://schemas.microsoft.com/office/drawing/2014/main" id="{E5661F18-DB41-46F7-A071-4A1BA92C3A22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2" name="Sun 1521">
              <a:extLst>
                <a:ext uri="{FF2B5EF4-FFF2-40B4-BE49-F238E27FC236}">
                  <a16:creationId xmlns:a16="http://schemas.microsoft.com/office/drawing/2014/main" id="{7E7CF198-99DA-4886-BA4B-46CDBC4AFE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3" name="Oval 1522">
              <a:extLst>
                <a:ext uri="{FF2B5EF4-FFF2-40B4-BE49-F238E27FC236}">
                  <a16:creationId xmlns:a16="http://schemas.microsoft.com/office/drawing/2014/main" id="{7505CECF-F8EF-455F-A6F4-E9F416EF11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4" name="Group 1523">
            <a:extLst>
              <a:ext uri="{FF2B5EF4-FFF2-40B4-BE49-F238E27FC236}">
                <a16:creationId xmlns:a16="http://schemas.microsoft.com/office/drawing/2014/main" id="{39FB8C58-A99E-4E07-8D99-54A24F8BD4E5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5" name="Sun 1524">
              <a:extLst>
                <a:ext uri="{FF2B5EF4-FFF2-40B4-BE49-F238E27FC236}">
                  <a16:creationId xmlns:a16="http://schemas.microsoft.com/office/drawing/2014/main" id="{575E1C30-21AA-476A-9727-A569F813CC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6" name="Oval 1525">
              <a:extLst>
                <a:ext uri="{FF2B5EF4-FFF2-40B4-BE49-F238E27FC236}">
                  <a16:creationId xmlns:a16="http://schemas.microsoft.com/office/drawing/2014/main" id="{9D6D00A9-81C2-4307-A8D1-2DBA433395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7" name="Group 1526">
            <a:extLst>
              <a:ext uri="{FF2B5EF4-FFF2-40B4-BE49-F238E27FC236}">
                <a16:creationId xmlns:a16="http://schemas.microsoft.com/office/drawing/2014/main" id="{4B573588-D964-4733-8C05-E42FF8225B9D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8" name="Sun 1527">
              <a:extLst>
                <a:ext uri="{FF2B5EF4-FFF2-40B4-BE49-F238E27FC236}">
                  <a16:creationId xmlns:a16="http://schemas.microsoft.com/office/drawing/2014/main" id="{61127B81-3475-425C-ABF4-6B57EA59C5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9" name="Oval 1528">
              <a:extLst>
                <a:ext uri="{FF2B5EF4-FFF2-40B4-BE49-F238E27FC236}">
                  <a16:creationId xmlns:a16="http://schemas.microsoft.com/office/drawing/2014/main" id="{E03863FA-5207-4F79-9458-B823D02E98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0" name="Group 1529">
            <a:extLst>
              <a:ext uri="{FF2B5EF4-FFF2-40B4-BE49-F238E27FC236}">
                <a16:creationId xmlns:a16="http://schemas.microsoft.com/office/drawing/2014/main" id="{B720B6CC-1046-4BEB-8157-BEC4043F41BF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1" name="Sun 1530">
              <a:extLst>
                <a:ext uri="{FF2B5EF4-FFF2-40B4-BE49-F238E27FC236}">
                  <a16:creationId xmlns:a16="http://schemas.microsoft.com/office/drawing/2014/main" id="{255CA668-36D8-46E1-9EA8-4B4DC0D842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2" name="Oval 1531">
              <a:extLst>
                <a:ext uri="{FF2B5EF4-FFF2-40B4-BE49-F238E27FC236}">
                  <a16:creationId xmlns:a16="http://schemas.microsoft.com/office/drawing/2014/main" id="{49EE37A8-9F00-4F6E-8122-6DEE6C50B0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3" name="Group 1532">
            <a:extLst>
              <a:ext uri="{FF2B5EF4-FFF2-40B4-BE49-F238E27FC236}">
                <a16:creationId xmlns:a16="http://schemas.microsoft.com/office/drawing/2014/main" id="{73E1BAB8-2027-47DD-A457-403E41D8B7BD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4" name="Sun 1533">
              <a:extLst>
                <a:ext uri="{FF2B5EF4-FFF2-40B4-BE49-F238E27FC236}">
                  <a16:creationId xmlns:a16="http://schemas.microsoft.com/office/drawing/2014/main" id="{1211820A-F4F0-4211-9005-99D9CE419F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5" name="Oval 1534">
              <a:extLst>
                <a:ext uri="{FF2B5EF4-FFF2-40B4-BE49-F238E27FC236}">
                  <a16:creationId xmlns:a16="http://schemas.microsoft.com/office/drawing/2014/main" id="{09C94C0D-A72D-43FF-B7D7-56E28083C1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6" name="Group 1535">
            <a:extLst>
              <a:ext uri="{FF2B5EF4-FFF2-40B4-BE49-F238E27FC236}">
                <a16:creationId xmlns:a16="http://schemas.microsoft.com/office/drawing/2014/main" id="{77ACAAC9-CC51-430F-B18A-29358B5D0D33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7" name="Sun 1536">
              <a:extLst>
                <a:ext uri="{FF2B5EF4-FFF2-40B4-BE49-F238E27FC236}">
                  <a16:creationId xmlns:a16="http://schemas.microsoft.com/office/drawing/2014/main" id="{744044F6-02B7-4113-A93E-7137C315A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8" name="Oval 1537">
              <a:extLst>
                <a:ext uri="{FF2B5EF4-FFF2-40B4-BE49-F238E27FC236}">
                  <a16:creationId xmlns:a16="http://schemas.microsoft.com/office/drawing/2014/main" id="{4D261B8A-2D48-4F63-B61E-EDF5EE2DFB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9" name="Group 1538">
            <a:extLst>
              <a:ext uri="{FF2B5EF4-FFF2-40B4-BE49-F238E27FC236}">
                <a16:creationId xmlns:a16="http://schemas.microsoft.com/office/drawing/2014/main" id="{45724656-7FA1-4AD5-B86C-9FA9FC65E52F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0" name="Sun 1539">
              <a:extLst>
                <a:ext uri="{FF2B5EF4-FFF2-40B4-BE49-F238E27FC236}">
                  <a16:creationId xmlns:a16="http://schemas.microsoft.com/office/drawing/2014/main" id="{958B58E6-D513-4BD6-A73B-332FFE0A7F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1" name="Oval 1540">
              <a:extLst>
                <a:ext uri="{FF2B5EF4-FFF2-40B4-BE49-F238E27FC236}">
                  <a16:creationId xmlns:a16="http://schemas.microsoft.com/office/drawing/2014/main" id="{87E48964-B63A-4597-B4B8-DBBBBF7EB4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2" name="Group 1541">
            <a:extLst>
              <a:ext uri="{FF2B5EF4-FFF2-40B4-BE49-F238E27FC236}">
                <a16:creationId xmlns:a16="http://schemas.microsoft.com/office/drawing/2014/main" id="{44962456-ACAD-4963-964C-3F6FA0C47609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3" name="Sun 1542">
              <a:extLst>
                <a:ext uri="{FF2B5EF4-FFF2-40B4-BE49-F238E27FC236}">
                  <a16:creationId xmlns:a16="http://schemas.microsoft.com/office/drawing/2014/main" id="{19FD8F67-2E06-4294-A5E0-C57454A416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4" name="Oval 1543">
              <a:extLst>
                <a:ext uri="{FF2B5EF4-FFF2-40B4-BE49-F238E27FC236}">
                  <a16:creationId xmlns:a16="http://schemas.microsoft.com/office/drawing/2014/main" id="{8BC3744C-9804-47C8-BD47-D878F1C3BE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5" name="Group 1544">
            <a:extLst>
              <a:ext uri="{FF2B5EF4-FFF2-40B4-BE49-F238E27FC236}">
                <a16:creationId xmlns:a16="http://schemas.microsoft.com/office/drawing/2014/main" id="{CA7EBD58-2A3B-4FC8-B062-B54B9278B76E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6" name="Sun 1545">
              <a:extLst>
                <a:ext uri="{FF2B5EF4-FFF2-40B4-BE49-F238E27FC236}">
                  <a16:creationId xmlns:a16="http://schemas.microsoft.com/office/drawing/2014/main" id="{88A50B55-6E6E-4E1C-B3B6-A22C8FF0D8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7" name="Oval 1546">
              <a:extLst>
                <a:ext uri="{FF2B5EF4-FFF2-40B4-BE49-F238E27FC236}">
                  <a16:creationId xmlns:a16="http://schemas.microsoft.com/office/drawing/2014/main" id="{6894F668-1A3D-422E-9CE0-EC0C0331CF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8" name="Group 1547">
            <a:extLst>
              <a:ext uri="{FF2B5EF4-FFF2-40B4-BE49-F238E27FC236}">
                <a16:creationId xmlns:a16="http://schemas.microsoft.com/office/drawing/2014/main" id="{6E69ACA9-F56C-4B80-BF76-A901A01299FC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9" name="Sun 1548">
              <a:extLst>
                <a:ext uri="{FF2B5EF4-FFF2-40B4-BE49-F238E27FC236}">
                  <a16:creationId xmlns:a16="http://schemas.microsoft.com/office/drawing/2014/main" id="{D53E4F6A-8999-4934-860A-F5747E3E1C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0" name="Oval 1549">
              <a:extLst>
                <a:ext uri="{FF2B5EF4-FFF2-40B4-BE49-F238E27FC236}">
                  <a16:creationId xmlns:a16="http://schemas.microsoft.com/office/drawing/2014/main" id="{C9DE3723-5CC0-4D4A-A461-8576945BE6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1" name="Group 1550">
            <a:extLst>
              <a:ext uri="{FF2B5EF4-FFF2-40B4-BE49-F238E27FC236}">
                <a16:creationId xmlns:a16="http://schemas.microsoft.com/office/drawing/2014/main" id="{F9C36C69-CDC4-4A93-91FF-6A70218ACAA2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2" name="Sun 1551">
              <a:extLst>
                <a:ext uri="{FF2B5EF4-FFF2-40B4-BE49-F238E27FC236}">
                  <a16:creationId xmlns:a16="http://schemas.microsoft.com/office/drawing/2014/main" id="{806A3774-FC78-4A8B-AF90-83F49C5B55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3" name="Oval 1552">
              <a:extLst>
                <a:ext uri="{FF2B5EF4-FFF2-40B4-BE49-F238E27FC236}">
                  <a16:creationId xmlns:a16="http://schemas.microsoft.com/office/drawing/2014/main" id="{EE4C732D-5979-4CB6-8BBC-97B26E1E4A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4" name="Group 1553">
            <a:extLst>
              <a:ext uri="{FF2B5EF4-FFF2-40B4-BE49-F238E27FC236}">
                <a16:creationId xmlns:a16="http://schemas.microsoft.com/office/drawing/2014/main" id="{73B5FD73-ED4C-4EC1-996E-F403A4AC5880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5" name="Sun 1554">
              <a:extLst>
                <a:ext uri="{FF2B5EF4-FFF2-40B4-BE49-F238E27FC236}">
                  <a16:creationId xmlns:a16="http://schemas.microsoft.com/office/drawing/2014/main" id="{3B6D5102-49D3-4BCC-ADF3-5DB775FF2F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6" name="Oval 1555">
              <a:extLst>
                <a:ext uri="{FF2B5EF4-FFF2-40B4-BE49-F238E27FC236}">
                  <a16:creationId xmlns:a16="http://schemas.microsoft.com/office/drawing/2014/main" id="{80211F65-B866-4E85-B2BA-B8695481F8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7" name="Group 1556">
            <a:extLst>
              <a:ext uri="{FF2B5EF4-FFF2-40B4-BE49-F238E27FC236}">
                <a16:creationId xmlns:a16="http://schemas.microsoft.com/office/drawing/2014/main" id="{9EEC5D41-EDA5-4867-8F4C-8658B41E14BE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8" name="Sun 1557">
              <a:extLst>
                <a:ext uri="{FF2B5EF4-FFF2-40B4-BE49-F238E27FC236}">
                  <a16:creationId xmlns:a16="http://schemas.microsoft.com/office/drawing/2014/main" id="{61E15E3A-EDE8-4F1E-AC0F-C8A2E40546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9" name="Oval 1558">
              <a:extLst>
                <a:ext uri="{FF2B5EF4-FFF2-40B4-BE49-F238E27FC236}">
                  <a16:creationId xmlns:a16="http://schemas.microsoft.com/office/drawing/2014/main" id="{424FA4E0-128B-423E-BA04-1FF0C8C83B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0" name="Group 1559">
            <a:extLst>
              <a:ext uri="{FF2B5EF4-FFF2-40B4-BE49-F238E27FC236}">
                <a16:creationId xmlns:a16="http://schemas.microsoft.com/office/drawing/2014/main" id="{585F0338-0985-4FDD-8253-5ECFF076B1D6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1" name="Sun 1560">
              <a:extLst>
                <a:ext uri="{FF2B5EF4-FFF2-40B4-BE49-F238E27FC236}">
                  <a16:creationId xmlns:a16="http://schemas.microsoft.com/office/drawing/2014/main" id="{5F30CD05-2079-401F-9157-3A9840FDD2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2" name="Oval 1561">
              <a:extLst>
                <a:ext uri="{FF2B5EF4-FFF2-40B4-BE49-F238E27FC236}">
                  <a16:creationId xmlns:a16="http://schemas.microsoft.com/office/drawing/2014/main" id="{B0E9778E-41E7-450C-8C91-223D88005C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3" name="Group 1562">
            <a:extLst>
              <a:ext uri="{FF2B5EF4-FFF2-40B4-BE49-F238E27FC236}">
                <a16:creationId xmlns:a16="http://schemas.microsoft.com/office/drawing/2014/main" id="{DBC15D84-6802-4A3E-B167-EB2AE6FFBB60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4" name="Sun 1563">
              <a:extLst>
                <a:ext uri="{FF2B5EF4-FFF2-40B4-BE49-F238E27FC236}">
                  <a16:creationId xmlns:a16="http://schemas.microsoft.com/office/drawing/2014/main" id="{13C4485B-66A4-4AB3-9B3C-960B4D323B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5" name="Oval 1564">
              <a:extLst>
                <a:ext uri="{FF2B5EF4-FFF2-40B4-BE49-F238E27FC236}">
                  <a16:creationId xmlns:a16="http://schemas.microsoft.com/office/drawing/2014/main" id="{9234F0C9-8766-4F71-9D59-3E43394EA3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6" name="Group 1565">
            <a:extLst>
              <a:ext uri="{FF2B5EF4-FFF2-40B4-BE49-F238E27FC236}">
                <a16:creationId xmlns:a16="http://schemas.microsoft.com/office/drawing/2014/main" id="{DD301E0F-AE37-48E6-94E9-D37030F2D44D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7" name="Sun 1566">
              <a:extLst>
                <a:ext uri="{FF2B5EF4-FFF2-40B4-BE49-F238E27FC236}">
                  <a16:creationId xmlns:a16="http://schemas.microsoft.com/office/drawing/2014/main" id="{9B9447EE-3E7E-4C4E-96D6-1AF291E0C0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8" name="Oval 1567">
              <a:extLst>
                <a:ext uri="{FF2B5EF4-FFF2-40B4-BE49-F238E27FC236}">
                  <a16:creationId xmlns:a16="http://schemas.microsoft.com/office/drawing/2014/main" id="{18BA9AF6-E173-4389-AA40-AB67FE29D9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9" name="Group 1568">
            <a:extLst>
              <a:ext uri="{FF2B5EF4-FFF2-40B4-BE49-F238E27FC236}">
                <a16:creationId xmlns:a16="http://schemas.microsoft.com/office/drawing/2014/main" id="{DEBCCD14-0393-4419-927A-87492B899736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0" name="Sun 1569">
              <a:extLst>
                <a:ext uri="{FF2B5EF4-FFF2-40B4-BE49-F238E27FC236}">
                  <a16:creationId xmlns:a16="http://schemas.microsoft.com/office/drawing/2014/main" id="{6A61E6EC-0A5B-4AAD-ABCA-CEBB1B924B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1" name="Oval 1570">
              <a:extLst>
                <a:ext uri="{FF2B5EF4-FFF2-40B4-BE49-F238E27FC236}">
                  <a16:creationId xmlns:a16="http://schemas.microsoft.com/office/drawing/2014/main" id="{1BB99A94-F0C4-4D02-B5F9-5DF24CCC40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2" name="Group 1571">
            <a:extLst>
              <a:ext uri="{FF2B5EF4-FFF2-40B4-BE49-F238E27FC236}">
                <a16:creationId xmlns:a16="http://schemas.microsoft.com/office/drawing/2014/main" id="{E895A934-E8A8-485C-9D55-7C673B7CBA48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3" name="Sun 1572">
              <a:extLst>
                <a:ext uri="{FF2B5EF4-FFF2-40B4-BE49-F238E27FC236}">
                  <a16:creationId xmlns:a16="http://schemas.microsoft.com/office/drawing/2014/main" id="{C26DC0E1-F35A-405C-9126-8C2E82F781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4" name="Oval 1573">
              <a:extLst>
                <a:ext uri="{FF2B5EF4-FFF2-40B4-BE49-F238E27FC236}">
                  <a16:creationId xmlns:a16="http://schemas.microsoft.com/office/drawing/2014/main" id="{32FF9F12-DD21-4FB1-9F61-E023248B86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5" name="Group 1574">
            <a:extLst>
              <a:ext uri="{FF2B5EF4-FFF2-40B4-BE49-F238E27FC236}">
                <a16:creationId xmlns:a16="http://schemas.microsoft.com/office/drawing/2014/main" id="{19759C93-01D3-456D-A17D-A4D47729B78B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6" name="Sun 1575">
              <a:extLst>
                <a:ext uri="{FF2B5EF4-FFF2-40B4-BE49-F238E27FC236}">
                  <a16:creationId xmlns:a16="http://schemas.microsoft.com/office/drawing/2014/main" id="{028AA17B-667A-4840-A18E-D891463F27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7" name="Oval 1576">
              <a:extLst>
                <a:ext uri="{FF2B5EF4-FFF2-40B4-BE49-F238E27FC236}">
                  <a16:creationId xmlns:a16="http://schemas.microsoft.com/office/drawing/2014/main" id="{64778388-B831-4AEC-B891-6F3508507B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8" name="Group 1577">
            <a:extLst>
              <a:ext uri="{FF2B5EF4-FFF2-40B4-BE49-F238E27FC236}">
                <a16:creationId xmlns:a16="http://schemas.microsoft.com/office/drawing/2014/main" id="{191D6843-1E79-4406-84E7-6FA0035058FB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9" name="Sun 1578">
              <a:extLst>
                <a:ext uri="{FF2B5EF4-FFF2-40B4-BE49-F238E27FC236}">
                  <a16:creationId xmlns:a16="http://schemas.microsoft.com/office/drawing/2014/main" id="{C3E106DF-0421-4911-8320-EB8B9CB9A7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0" name="Oval 1579">
              <a:extLst>
                <a:ext uri="{FF2B5EF4-FFF2-40B4-BE49-F238E27FC236}">
                  <a16:creationId xmlns:a16="http://schemas.microsoft.com/office/drawing/2014/main" id="{833764D6-3228-4C11-9112-5F7E995D1D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1" name="Group 1580">
            <a:extLst>
              <a:ext uri="{FF2B5EF4-FFF2-40B4-BE49-F238E27FC236}">
                <a16:creationId xmlns:a16="http://schemas.microsoft.com/office/drawing/2014/main" id="{8145708D-FF75-49C0-8E41-AC16BCBDBE4A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2" name="Sun 1581">
              <a:extLst>
                <a:ext uri="{FF2B5EF4-FFF2-40B4-BE49-F238E27FC236}">
                  <a16:creationId xmlns:a16="http://schemas.microsoft.com/office/drawing/2014/main" id="{F197897A-3EA2-426C-B479-3E2D51A069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3" name="Oval 1582">
              <a:extLst>
                <a:ext uri="{FF2B5EF4-FFF2-40B4-BE49-F238E27FC236}">
                  <a16:creationId xmlns:a16="http://schemas.microsoft.com/office/drawing/2014/main" id="{6497E337-6A60-4168-8A42-85F06156F6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4" name="Group 1583">
            <a:extLst>
              <a:ext uri="{FF2B5EF4-FFF2-40B4-BE49-F238E27FC236}">
                <a16:creationId xmlns:a16="http://schemas.microsoft.com/office/drawing/2014/main" id="{55C4F8F7-92A9-4C53-8E54-754DE1A75B31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5" name="Sun 1584">
              <a:extLst>
                <a:ext uri="{FF2B5EF4-FFF2-40B4-BE49-F238E27FC236}">
                  <a16:creationId xmlns:a16="http://schemas.microsoft.com/office/drawing/2014/main" id="{1F978B01-A3D8-44F5-B9CE-C4445F2F52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6" name="Oval 1585">
              <a:extLst>
                <a:ext uri="{FF2B5EF4-FFF2-40B4-BE49-F238E27FC236}">
                  <a16:creationId xmlns:a16="http://schemas.microsoft.com/office/drawing/2014/main" id="{86FFD1BE-E308-4D8D-B2FD-492BA1B898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7" name="Group 1586">
            <a:extLst>
              <a:ext uri="{FF2B5EF4-FFF2-40B4-BE49-F238E27FC236}">
                <a16:creationId xmlns:a16="http://schemas.microsoft.com/office/drawing/2014/main" id="{B6907E47-6870-408E-B1AB-A7539676EA3D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8" name="Sun 1587">
              <a:extLst>
                <a:ext uri="{FF2B5EF4-FFF2-40B4-BE49-F238E27FC236}">
                  <a16:creationId xmlns:a16="http://schemas.microsoft.com/office/drawing/2014/main" id="{26BB8735-6B4F-4CEC-96B5-54D85F6EF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9" name="Oval 1588">
              <a:extLst>
                <a:ext uri="{FF2B5EF4-FFF2-40B4-BE49-F238E27FC236}">
                  <a16:creationId xmlns:a16="http://schemas.microsoft.com/office/drawing/2014/main" id="{B4CE883F-43B0-43AB-AA04-BD7A5B1EDF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0" name="Group 1589">
            <a:extLst>
              <a:ext uri="{FF2B5EF4-FFF2-40B4-BE49-F238E27FC236}">
                <a16:creationId xmlns:a16="http://schemas.microsoft.com/office/drawing/2014/main" id="{4B921EFB-771E-4A88-997A-05E40353E403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1" name="Sun 1590">
              <a:extLst>
                <a:ext uri="{FF2B5EF4-FFF2-40B4-BE49-F238E27FC236}">
                  <a16:creationId xmlns:a16="http://schemas.microsoft.com/office/drawing/2014/main" id="{45947B60-04F5-4B65-A488-026630B9AB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2" name="Oval 1591">
              <a:extLst>
                <a:ext uri="{FF2B5EF4-FFF2-40B4-BE49-F238E27FC236}">
                  <a16:creationId xmlns:a16="http://schemas.microsoft.com/office/drawing/2014/main" id="{ABD4B0EA-54BA-44C0-99DC-A11D83F164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3" name="Group 1592">
            <a:extLst>
              <a:ext uri="{FF2B5EF4-FFF2-40B4-BE49-F238E27FC236}">
                <a16:creationId xmlns:a16="http://schemas.microsoft.com/office/drawing/2014/main" id="{0FF165AD-A140-4D8A-8E2A-31C3AF2778E6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4" name="Sun 1593">
              <a:extLst>
                <a:ext uri="{FF2B5EF4-FFF2-40B4-BE49-F238E27FC236}">
                  <a16:creationId xmlns:a16="http://schemas.microsoft.com/office/drawing/2014/main" id="{93D140AF-FC22-4579-9AB6-31061A05BD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5" name="Oval 1594">
              <a:extLst>
                <a:ext uri="{FF2B5EF4-FFF2-40B4-BE49-F238E27FC236}">
                  <a16:creationId xmlns:a16="http://schemas.microsoft.com/office/drawing/2014/main" id="{1385EEBA-511B-4D68-A63F-4EB7C26E78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6" name="Group 1595">
            <a:extLst>
              <a:ext uri="{FF2B5EF4-FFF2-40B4-BE49-F238E27FC236}">
                <a16:creationId xmlns:a16="http://schemas.microsoft.com/office/drawing/2014/main" id="{149A057C-BC44-4353-B215-8E9B923F4B17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7" name="Sun 1596">
              <a:extLst>
                <a:ext uri="{FF2B5EF4-FFF2-40B4-BE49-F238E27FC236}">
                  <a16:creationId xmlns:a16="http://schemas.microsoft.com/office/drawing/2014/main" id="{023B7F02-09F0-448A-8E5A-93EB966386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8" name="Oval 1597">
              <a:extLst>
                <a:ext uri="{FF2B5EF4-FFF2-40B4-BE49-F238E27FC236}">
                  <a16:creationId xmlns:a16="http://schemas.microsoft.com/office/drawing/2014/main" id="{3E8B9419-CDF0-4545-AB42-F8F1F76376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9" name="Group 1598">
            <a:extLst>
              <a:ext uri="{FF2B5EF4-FFF2-40B4-BE49-F238E27FC236}">
                <a16:creationId xmlns:a16="http://schemas.microsoft.com/office/drawing/2014/main" id="{A45856E0-C41F-4018-AFC5-C30510B91F85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0" name="Sun 1599">
              <a:extLst>
                <a:ext uri="{FF2B5EF4-FFF2-40B4-BE49-F238E27FC236}">
                  <a16:creationId xmlns:a16="http://schemas.microsoft.com/office/drawing/2014/main" id="{E8266FCD-E299-4E5A-B986-FEC95DD27F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1" name="Oval 1600">
              <a:extLst>
                <a:ext uri="{FF2B5EF4-FFF2-40B4-BE49-F238E27FC236}">
                  <a16:creationId xmlns:a16="http://schemas.microsoft.com/office/drawing/2014/main" id="{6FAB3664-E163-40C8-868A-D14DEA4E3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2" name="Group 1601">
            <a:extLst>
              <a:ext uri="{FF2B5EF4-FFF2-40B4-BE49-F238E27FC236}">
                <a16:creationId xmlns:a16="http://schemas.microsoft.com/office/drawing/2014/main" id="{80F025D3-48B5-451C-AB33-B4A5EE5849BE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3" name="Sun 1602">
              <a:extLst>
                <a:ext uri="{FF2B5EF4-FFF2-40B4-BE49-F238E27FC236}">
                  <a16:creationId xmlns:a16="http://schemas.microsoft.com/office/drawing/2014/main" id="{357E99FE-8373-4209-9B98-A264BB3912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4" name="Oval 1603">
              <a:extLst>
                <a:ext uri="{FF2B5EF4-FFF2-40B4-BE49-F238E27FC236}">
                  <a16:creationId xmlns:a16="http://schemas.microsoft.com/office/drawing/2014/main" id="{0A0FD268-BA99-421C-AB17-B3E856F28C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5" name="Group 1604">
            <a:extLst>
              <a:ext uri="{FF2B5EF4-FFF2-40B4-BE49-F238E27FC236}">
                <a16:creationId xmlns:a16="http://schemas.microsoft.com/office/drawing/2014/main" id="{9D6CBD9C-9CD5-4D67-94D7-06918957A433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6" name="Sun 1605">
              <a:extLst>
                <a:ext uri="{FF2B5EF4-FFF2-40B4-BE49-F238E27FC236}">
                  <a16:creationId xmlns:a16="http://schemas.microsoft.com/office/drawing/2014/main" id="{96481D19-A782-431B-BF77-6894EECB2A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7" name="Oval 1606">
              <a:extLst>
                <a:ext uri="{FF2B5EF4-FFF2-40B4-BE49-F238E27FC236}">
                  <a16:creationId xmlns:a16="http://schemas.microsoft.com/office/drawing/2014/main" id="{22F58D29-3D04-4E42-B78C-FB29BE81BA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8" name="Group 1607">
            <a:extLst>
              <a:ext uri="{FF2B5EF4-FFF2-40B4-BE49-F238E27FC236}">
                <a16:creationId xmlns:a16="http://schemas.microsoft.com/office/drawing/2014/main" id="{32F520F3-8F07-4294-9D0D-41FEDBC24F69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10000">
                <a:srgbClr val="FF0000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9" name="Sun 1608">
              <a:extLst>
                <a:ext uri="{FF2B5EF4-FFF2-40B4-BE49-F238E27FC236}">
                  <a16:creationId xmlns:a16="http://schemas.microsoft.com/office/drawing/2014/main" id="{DBFF8DB3-2C16-42B5-8FE4-41523C6160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10" name="Oval 1609">
              <a:extLst>
                <a:ext uri="{FF2B5EF4-FFF2-40B4-BE49-F238E27FC236}">
                  <a16:creationId xmlns:a16="http://schemas.microsoft.com/office/drawing/2014/main" id="{05739AA3-2433-4B4C-821F-F773A09CED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241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1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1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1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1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1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1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1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1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1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1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1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1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1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1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1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1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1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1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1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1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1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1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1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1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1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1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1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1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1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1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1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1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1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1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1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1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1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1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1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1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1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1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1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1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1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1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1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1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1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1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1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1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1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1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1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1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1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1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1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1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1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1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1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1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1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1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1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1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1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1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1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1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1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1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A3F75F7E-E540-49E2-86C7-937FAFBC64C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5F677CA6-F656-4AA6-9A6E-1D2A00AE6AFA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D50E074A-3AC4-45DF-B908-192419BE13E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2472FA11-2B34-4A5F-8107-90F0650E84B2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7865370F-EDA6-4626-B03A-B4FFB81DA27A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E5D3570C-DCB8-4609-A0DF-53DA79A7D0E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3F522CC1-4160-441B-A6FB-E0B43373EB1F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37C413BF-D31C-4573-8EC1-B763A9AA3AB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8F825B2-0183-4324-A59F-F839182B5D9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AF0DD559-68FC-4667-9881-23147F0C1E3D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B43A8124-058E-4574-B4D0-5DD5357A252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D4BBAF0-2C21-4D98-B23B-6D8F71335B55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C299074D-F53E-4817-A370-72ABEADB4F8A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5F008DC-0963-4B03-ABD3-573AC3C448D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F33964ED-075F-49F4-83B7-D9BB32435F8B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66F1BCE9-C69B-4F7F-97A9-FD71EFE9506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ECF51FCF-054F-448F-AB95-17AE6C8E35A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AE80E69C-5681-407D-9D81-B0ED9F8D6A23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3EFF464-57FB-4D5E-B4F4-8C7C03D3DE0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E9C5AA33-C37E-4328-87D7-A65158CB4A53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0AEDF978-4767-4DB5-82C1-35BD4850E064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A8710BF-D66B-46E9-86B1-CFB34D125449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6C0052B7-6627-44F1-811B-E9AA07522F61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DB9D8878-F5CE-43CA-83B6-A0C1C5E40A68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AF01958E-5AF7-41FA-837C-A73BE6F3C141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85DDA17C-DE13-4209-B589-6A9C7A8819A3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C28757CD-4F5D-4B2A-9FDF-789B999C424B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D21DD1F-F77E-4C10-924E-8A35005B5D2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5C41672-809D-42CC-B046-04D0C6E4356B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B2CF5D7E-57E6-4067-8AB4-B1656418D77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F222A87E-BCE2-4897-9460-06AB05342BF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34B8D40-DEB2-4CC0-A7D3-C6F6FD020B5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CC630160-3FAC-443C-BB1F-0852BC052A95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AFC54FE-0273-4C35-9726-96666B79BA8E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C5722B2B-A28C-4EEC-A7F5-4F32AFF884E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87972FD-B868-4A1D-B8AD-8E195F8FEB1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590C80C-E3B5-4D11-82EC-C50AA3398218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2961AA14-9096-424F-A03A-E03388AA97A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A1B7C04-2B81-4FA5-8527-4BD53E12F6B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44C150B0-E2C2-4847-BD16-EF5B790FC46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0218B63-1D22-4F50-AC50-3CA94408B8F7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3AB1EFE6-1E63-4FC2-9AF4-C4DA380BD544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6B4F9F6A-2111-4DE1-97B8-4579A9843B3E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BB21CAC4-549C-414C-8EB4-60DFCEE84A2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0518D8B-C7E7-4AA7-A14A-BB71315F7D97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8B0B880-536B-4736-A62D-6BA2FA0A311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A6BF1936-1137-45B9-B222-F5B2151F4E7D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2567D621-D0CA-4FCC-A8C3-2E4022D40D9F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2BDAC5AA-CDA3-469B-AA88-8E7807867B5C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EAB6293F-C405-4B5C-9F44-8BA290CB4B6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29DB0F88-283B-45C9-9855-AFC0D8B7D98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3C85E4BB-F085-48C1-B8C0-48211DCA0231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35CFD59-0CBF-4B3A-B219-1C4C99D8696B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13804E7E-375C-4C95-BF34-FF4A10DD34A0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2168E8F-DB3A-4A40-AD6C-FF0B7460E37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D686D762-1964-4C13-87AD-65619C975BA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832BD04-0C82-49B4-9200-960231721C26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33FB300-1239-4AE7-AD1E-88E452510A4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BF735EAB-4345-44CE-81AB-0E42F7754A22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889E4BED-D8D6-4A71-AFAD-8AF0DB244922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33724C32-E33E-4064-87F4-1109BD784A3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19DD85-013B-4272-AC5C-10FCD566395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1C87F6-35DE-495F-BFC0-35BAAA135869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1EF56B86-941A-4462-9448-FA7A62D079E2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D03F1AAF-AB2E-4D46-B54E-B6DBED7B386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B8F999A-B442-4B20-98AE-A789673FE3A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8EE04E1F-3C2D-4B46-B788-D4F62E326A76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314874A5-DF0B-4C82-834D-D33D58D77E9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374232CE-8E4C-49A6-8456-B37A6BC6FBA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5E501B6-4DB5-4C39-A11F-0D5A77BE3D97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EDC50064-6446-4D1B-AF6A-A6D0F2903009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7A4F617F-A7AA-4753-839C-FC220CC9DB47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A359BEC-57B7-4A0A-A650-ED3B895ABCDB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715FAB28-CFCA-4B6E-91E7-2D474AA78B06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5C3CD4F-62EE-460A-B007-139AE7E54A0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DC95AE21-729B-4992-AFBD-994E65CF56C1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85B0A073-F287-41CD-9514-4CB68E428B13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A5D29993-FD25-40A5-A791-531AAEB89A66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1A698DB1-7204-4048-AC23-0B0B19DFA9EA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515CA351-DE5F-4CA3-947B-5B21C4FA7EFC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C536B530-FD16-43D4-8939-B6B318D7A460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20BF6DF3-39AE-4EE5-A009-0FA51354789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3B29A564-8998-4B94-BE0D-96E0900CF24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67A45369-1BEC-4E40-9154-5F4E46FDF059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350768C-E592-4ECF-A4E6-2E324003362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72591786-B4FB-4C2D-A1AE-7272BD0C9F3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A9CEFBC-7B60-487A-8414-1B032FF0E6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2C9DEA44-A0F4-4877-A62F-2EB91B2725F1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461D4F72-AE6F-4B53-920E-CFAD3271B92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3EF83D57-0197-4B06-AED2-63A9590FABC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94117E0F-02EC-4230-8F18-7260B4D1FF9B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AB42A76F-1711-4FCD-8B20-C4907781FD29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F7BA59E0-D363-4722-A1A0-CFBD718DE41B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77CED0AF-DCED-4BE7-8CD8-8941C67EB57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4C5CBDA-720F-4877-898E-76711BE6002E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E8E0934D-057B-4D66-8671-6C80DFD9C36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CA2D472-77D5-46B6-97EA-4FFA1302DE4B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3476D17A-E20F-405E-9384-D4CB896472C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47008B6B-3626-42A9-AB34-AE1305F5B78B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9BEB928E-C7F6-48C0-8122-BA50B1B7B0F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88E80B20-94FD-4438-8A66-B4F50FBBA5E4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E6E097DC-AD18-4BCC-ACBE-B497FA011933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84F0A16-CB9F-4DB7-8117-229A1C21BDA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BFB8F039-E522-4470-8840-317870FF83EA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817E6C90-37A3-4CBF-8FE4-0975B7A7BEE3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CAAF2F9-36F0-480B-B253-4972C8D40852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704A955-881B-4B57-8575-90C6B97D0EEC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3594FAA-D98E-4568-AEDD-1BEF4527FC5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6B787807-29D1-4F4B-B511-B383A08B672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94F48FC8-0270-4052-8C46-9E643F7643CF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E330986-160A-4C43-8D1E-8640B41C17C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1563642E-B5EE-46DD-9A5E-45260783C624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44F75E68-E0D2-471C-A1D5-3CC87B4A8B58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A6FC696-7D0E-4DC5-83C4-A5519F70315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FFD8ADFC-4111-4B98-BC60-078390460530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31EC373F-FD2E-411B-8027-AE19C00A841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ontent Placeholder 3">
            <a:extLst>
              <a:ext uri="{FF2B5EF4-FFF2-40B4-BE49-F238E27FC236}">
                <a16:creationId xmlns:a16="http://schemas.microsoft.com/office/drawing/2014/main" id="{C7689822-4341-4909-9C35-C871205089D8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Content Placeholder 4">
            <a:extLst>
              <a:ext uri="{FF2B5EF4-FFF2-40B4-BE49-F238E27FC236}">
                <a16:creationId xmlns:a16="http://schemas.microsoft.com/office/drawing/2014/main" id="{7D8F1026-BD8E-4D58-9D96-230559FBCB82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EEDFE99D-0332-403E-8A1B-58320A1D0DB3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54637C03-B5AD-4AAD-8999-11402030C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17D3A6F-AD15-4AF9-AD97-160F16340871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4CE81E4-8842-4A64-A5C3-8A47003E0523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D720E0C-EB1A-4EA4-85B7-490CB7D3117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18545C6-202C-415C-B5E0-4EAB3A42F472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B5EB191-1E25-4ECF-8F72-AF556DE5B44C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F290FA-92B2-4816-879B-09B132A6CAB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6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A8D62F4-B4FC-4458-AFCE-561BEBC96157}"/>
              </a:ext>
            </a:extLst>
          </p:cNvPr>
          <p:cNvGrpSpPr/>
          <p:nvPr/>
        </p:nvGrpSpPr>
        <p:grpSpPr>
          <a:xfrm>
            <a:off x="3736995" y="967222"/>
            <a:ext cx="3658962" cy="607051"/>
            <a:chOff x="4648199" y="1976115"/>
            <a:chExt cx="3624943" cy="8759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A6413B7-FD96-4645-B713-9A7585C733EB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55954A17-4041-4FDD-9946-24276092B649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Diagonal Corners Snipped 7">
                <a:extLst>
                  <a:ext uri="{FF2B5EF4-FFF2-40B4-BE49-F238E27FC236}">
                    <a16:creationId xmlns:a16="http://schemas.microsoft.com/office/drawing/2014/main" id="{3F96BF47-0BB2-4D7A-B5DB-84D44BC1E19B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2504E0B2-6CFA-4669-8188-7393F9513F01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5D9682-4FBC-4D3A-BDFB-5ABCC075E54C}"/>
                </a:ext>
              </a:extLst>
            </p:cNvPr>
            <p:cNvSpPr txBox="1"/>
            <p:nvPr/>
          </p:nvSpPr>
          <p:spPr>
            <a:xfrm>
              <a:off x="5632415" y="1976115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EC5C70-D89A-4AF6-B82E-71DC940D1FCE}"/>
              </a:ext>
            </a:extLst>
          </p:cNvPr>
          <p:cNvCxnSpPr>
            <a:cxnSpLocks/>
          </p:cNvCxnSpPr>
          <p:nvPr/>
        </p:nvCxnSpPr>
        <p:spPr>
          <a:xfrm>
            <a:off x="3029985" y="2460394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D57793-89D5-4F65-8F7D-A80B98A73E12}"/>
              </a:ext>
            </a:extLst>
          </p:cNvPr>
          <p:cNvCxnSpPr>
            <a:cxnSpLocks/>
          </p:cNvCxnSpPr>
          <p:nvPr/>
        </p:nvCxnSpPr>
        <p:spPr>
          <a:xfrm>
            <a:off x="2984422" y="4271912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B82D2B-AEE1-4EA4-9BE1-CCE9CB4A35AA}"/>
              </a:ext>
            </a:extLst>
          </p:cNvPr>
          <p:cNvCxnSpPr>
            <a:cxnSpLocks/>
          </p:cNvCxnSpPr>
          <p:nvPr/>
        </p:nvCxnSpPr>
        <p:spPr>
          <a:xfrm flipV="1">
            <a:off x="4142348" y="1168923"/>
            <a:ext cx="4298623" cy="396868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1F544BC8-E2AB-4FE6-BB89-B84B9ABA57EA}"/>
              </a:ext>
            </a:extLst>
          </p:cNvPr>
          <p:cNvSpPr/>
          <p:nvPr/>
        </p:nvSpPr>
        <p:spPr>
          <a:xfrm>
            <a:off x="4217761" y="3327659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Callout 11">
            <a:extLst>
              <a:ext uri="{FF2B5EF4-FFF2-40B4-BE49-F238E27FC236}">
                <a16:creationId xmlns:a16="http://schemas.microsoft.com/office/drawing/2014/main" id="{5F444BB6-D1DA-40E1-AFC1-F071384AE1F9}"/>
              </a:ext>
            </a:extLst>
          </p:cNvPr>
          <p:cNvSpPr/>
          <p:nvPr/>
        </p:nvSpPr>
        <p:spPr>
          <a:xfrm>
            <a:off x="7253191" y="2894026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60432E6-9826-41BB-A8DE-5A99E028CFBA}"/>
              </a:ext>
            </a:extLst>
          </p:cNvPr>
          <p:cNvSpPr/>
          <p:nvPr/>
        </p:nvSpPr>
        <p:spPr>
          <a:xfrm>
            <a:off x="6180108" y="1519283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65D3D78-29FD-4196-8073-43104FA1F7FF}"/>
              </a:ext>
            </a:extLst>
          </p:cNvPr>
          <p:cNvSpPr/>
          <p:nvPr/>
        </p:nvSpPr>
        <p:spPr>
          <a:xfrm>
            <a:off x="6153400" y="1567988"/>
            <a:ext cx="1828800" cy="1828800"/>
          </a:xfrm>
          <a:prstGeom prst="arc">
            <a:avLst>
              <a:gd name="adj1" fmla="val 7642209"/>
              <a:gd name="adj2" fmla="val 1153372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11">
            <a:extLst>
              <a:ext uri="{FF2B5EF4-FFF2-40B4-BE49-F238E27FC236}">
                <a16:creationId xmlns:a16="http://schemas.microsoft.com/office/drawing/2014/main" id="{817F779B-30EA-4BCC-8B8A-497C3313B937}"/>
              </a:ext>
            </a:extLst>
          </p:cNvPr>
          <p:cNvSpPr/>
          <p:nvPr/>
        </p:nvSpPr>
        <p:spPr>
          <a:xfrm>
            <a:off x="9055282" y="1104504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Callout 11">
            <a:extLst>
              <a:ext uri="{FF2B5EF4-FFF2-40B4-BE49-F238E27FC236}">
                <a16:creationId xmlns:a16="http://schemas.microsoft.com/office/drawing/2014/main" id="{989E7074-15AD-4F08-9113-73CD0A399A7C}"/>
              </a:ext>
            </a:extLst>
          </p:cNvPr>
          <p:cNvSpPr/>
          <p:nvPr/>
        </p:nvSpPr>
        <p:spPr>
          <a:xfrm>
            <a:off x="3229517" y="2810756"/>
            <a:ext cx="1751816" cy="1035377"/>
          </a:xfrm>
          <a:prstGeom prst="wedgeEllipseCallout">
            <a:avLst>
              <a:gd name="adj1" fmla="val 147742"/>
              <a:gd name="adj2" fmla="val -6447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Callout 11">
            <a:extLst>
              <a:ext uri="{FF2B5EF4-FFF2-40B4-BE49-F238E27FC236}">
                <a16:creationId xmlns:a16="http://schemas.microsoft.com/office/drawing/2014/main" id="{775C9FE8-4BCC-4F08-BE2D-C5A7BB7978E9}"/>
              </a:ext>
            </a:extLst>
          </p:cNvPr>
          <p:cNvSpPr/>
          <p:nvPr/>
        </p:nvSpPr>
        <p:spPr>
          <a:xfrm>
            <a:off x="7277491" y="2847311"/>
            <a:ext cx="1853940" cy="1118647"/>
          </a:xfrm>
          <a:prstGeom prst="wedgeEllipseCallout">
            <a:avLst>
              <a:gd name="adj1" fmla="val -126697"/>
              <a:gd name="adj2" fmla="val 5571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FB12C-AB06-41DE-859C-B64407ADAADB}"/>
              </a:ext>
            </a:extLst>
          </p:cNvPr>
          <p:cNvSpPr txBox="1"/>
          <p:nvPr/>
        </p:nvSpPr>
        <p:spPr>
          <a:xfrm>
            <a:off x="1779361" y="5384105"/>
            <a:ext cx="8876070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অনুরূপ কোণ গুলো সমান এবং একান্তর কোণগুলো সমান।</a:t>
            </a:r>
            <a:endParaRPr lang="en-US" sz="4000" b="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C1966C9-FB5B-48BB-9F20-C4584B3A7893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85519A7-810F-4C2D-9441-54E94FB572FD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73F38C4-4139-4B05-959C-7D5E26D943D2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64B12F17-122A-4DA5-B6A7-7D8CB1213032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714241C1-B8FD-4370-9C83-91BDA644E10A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C17C3E6-9FE0-4C2F-9C28-4F907AB2F7FA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5C2F50F0-F55B-4348-AF38-AB150581C338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2EB34D6-3620-4B13-B2F5-856C984E45E8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BD875EA-6423-49EE-A09E-99C591741AF0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E9B0B98A-19B1-42FF-9CE3-8737ADFCEADA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0A1322AD-971E-441C-93AB-CB96A0172CDF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2FF8641-EB1B-4602-9F21-3F63C17D4977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A6C2FD0-7D67-4131-8400-F9B28B682BB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4AFF54D-293D-41F5-B73C-B908E00CDC1E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1AAE787B-DB90-499D-94C4-DA0FA5223823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00901F29-1847-40DA-A22C-034C44525775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B22A8D1-E244-4CFB-87B9-A4C64E3A437B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8EB7EF92-E2AF-4EDB-87FF-0B3CF1B8D54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D9293433-29EC-4F3A-8035-6D6AAF21D51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1EB9D3B4-2902-4BD4-9D24-60BF34C012DF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FC5423C1-75FD-44E7-9170-82AB2B15F857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FA16DDA-C3F2-479E-B5B1-E93FF1DE1614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7C1B806E-309D-4858-B8D5-D354B4392C4F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050DCD9-7569-45CA-BA1D-2FC637C965C5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D912FDD8-124E-4648-B1D3-EC0FB382DF27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FBC90F4C-B5C5-4F06-A6A2-98D318F263E0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C6B38DE5-CEA9-44A7-8053-A6ED9E3FDF46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0B1555C7-A043-4CB6-A904-858EF74B2E7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3225ECC4-4A0E-4189-9A7E-61F14E9CF83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B71322DE-804F-41F2-892C-8C4CD6359C5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925FA475-8D93-4E1F-B716-97E159D7E289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14A1367D-66AD-425C-AE79-940CA8B01BA4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D7C619AA-76D7-48C5-A54F-780845CD6260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686E130F-11D5-42F2-B51E-159FAF6D41BA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8694E53A-6214-4F76-AF96-96F88494F9E3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F76944C8-87A0-4874-8A93-43C77169C1E9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4865B51B-F968-488E-81F6-953A299BDE7E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5901604E-5D21-4C67-BC45-7E141B80BDFB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5C390750-6C35-4F86-A388-FE0C66D6971C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2D29E028-861E-4AC1-9C7D-9B68AC6D202D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1CD32A7A-A379-45D9-A3C3-9DC6142EAB2D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D62B6DF0-CF42-4618-B44C-C21F525F9B9F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208390C-4D46-4CB7-98F2-E9F0A171E338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577C6A84-1EF3-454D-812C-6EFE86E9361D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0682C29-F550-4D76-B36D-5B492BBB4A1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8A306998-634E-45F6-8A59-F4A10E867AE0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BFF1F4B1-BB9F-4166-86AC-25E702CE16EB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BB0BBEC1-5372-4C1A-95F6-71C93558073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FCA9DD6C-1A50-4C8A-9B5C-AA3EFD8516D0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2FA31EDA-E5E9-4B30-B6D8-15F517DAEDC7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BB5D201F-100D-4C26-B6D6-9717330E5ED5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15AE8314-C6FB-40B9-A324-64D1C6BF8C75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E6C90356-3825-45A2-BA98-9E4994FDE0D4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3D839847-6195-4B02-834A-956EB407530B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57091E4-E590-4CD5-9716-2FC5A432CB5D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6BB933C4-831F-498D-9403-54C0CD01AD83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C70D3AD7-BEFA-4951-AF1E-86F2E295A677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CB9315A3-9118-4873-A1C9-81272840F416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2E2FCA9D-0510-42E1-A0FA-7DDA008AEE17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864CD538-AB36-4A04-817A-953BE6DAD2B4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3D0E88CD-8846-4DC3-8589-0E610DD395D0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A232128F-914D-4476-BFCC-8048B7185D85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2A17EFA7-423B-48CD-9C41-74E62181AF08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F96D5387-7778-4472-B922-5F70ECC4821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5B9D07BB-3601-4AF3-B8BC-CD0723FA8C3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34FF219F-9F60-4829-B1B1-6DBAD07195FA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2C3C6C05-1288-49C7-9F3A-C437C25D7A25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B04075AB-019E-4058-BA77-C3537BC67D7D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F76C625F-7274-4D99-BE7B-1F8DE5CE423B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C8FEE018-85D6-4D94-B93A-336C8F7A7324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0C86D6B2-EE91-41EA-9D58-83AEBEB2A07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D576CCEA-77B5-47DF-9410-6BB2968E1FEA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266C08E8-CED5-464C-BFE7-54ACC5797984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CBBDD89E-65C0-4AB3-AEA5-074AF11C2CA5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C4900E9A-A45D-45E1-9B65-B87FF27FAB3E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9C480236-7255-404F-B961-C912A549EA30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C780E051-1074-423D-BB89-2CAE604CB5E2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EBBC1F46-94C1-4019-8D70-A86AE686B071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222D3112-A95E-4377-91A3-C9D6B4DAB826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A0F86ECA-D598-43C8-A127-EE74B3C65357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1601EC1C-8729-4AA7-ACB7-058E1FC91ECF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8C9D4CB2-57A6-4DE0-A7A8-2996825C2ECF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AC64B7FB-692B-4FE9-B8E5-0C8C76D535D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4537E2E3-4328-43D4-9F83-A4D3B2AC7F71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742D75C7-A4F8-49C1-BB3A-D3503388F9CA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071A8583-0980-4E32-ADFD-45CCBCDAE1D1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97F7B9DA-CC32-4312-AC82-32390DBE49DB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485B7C78-A1A5-4AE7-93EB-01ACF1E01862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DA28C7E5-9F21-4841-B13A-B6CD3685B6C4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16DB9828-E5EC-45DE-AE9E-08F87B11691F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3677EB4E-935D-47DF-8BC5-FEA821CD7103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CD9B0A22-A9E3-472E-93BC-B7DCAE0289CF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7D6071F1-B338-4F28-A845-08B0C98791C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43DCB6F3-245C-44B3-9897-A5FDC6E34259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E1CB9323-E5A6-47C4-A687-706ACF81DC68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C8E8F05-2A54-42CE-A347-E2BEA6058AFF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EF3DB509-F89F-428C-A0A9-2BD4A9F9BE7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085D883D-ACF4-4EE2-AA54-F3F50D52555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A253B18-76D2-40F4-8576-51253CFD9101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0AB51320-C0C9-4975-AD60-58427CF2EB07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A528FDA5-F61F-4803-8C93-5F1817BAA63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22D546C8-BB2E-4C63-8448-D9D7B21E3819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1E48B78-BB0F-45B5-ACF7-95A6304A8F8D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401AC89-FBF4-476D-8263-63FF40AFF129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C84E763E-DDC4-45DF-AC13-293403599907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17763711-758F-40FA-B167-7494FA028CF9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5A2C5E30-9CD7-4298-9B5E-B43B0964A41B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37069DA1-474A-4095-9A3B-82D922A56F29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F81A172F-E98E-41A6-953B-E277250B1920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A8D96763-594B-4961-BDBD-8BE6E36252D5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27423380-56B7-459D-9153-50051A8491A6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EDD592AC-E1BE-4566-9D0D-098CA740560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A0180FD5-F9AD-4FBB-8CC0-EE130DD34114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8EFD81A2-250F-4913-A4BA-3109A2E75D50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D362CA2F-4CA3-4BD2-918A-EA320D207EC1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CD816D7-D6D2-4CAD-9AD4-0F5043F89469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364EF29-55AC-4ACF-B2E1-C30D31CAE913}"/>
              </a:ext>
            </a:extLst>
          </p:cNvPr>
          <p:cNvGrpSpPr/>
          <p:nvPr/>
        </p:nvGrpSpPr>
        <p:grpSpPr>
          <a:xfrm>
            <a:off x="4204355" y="345056"/>
            <a:ext cx="3658962" cy="607051"/>
            <a:chOff x="4648199" y="1976115"/>
            <a:chExt cx="3624943" cy="87594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072308-ED7B-47C7-83EC-F9F98AFE06D9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533988A0-AB30-4961-95A4-A72A9A32F32A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Diagonal Corners Snipped 5">
                <a:extLst>
                  <a:ext uri="{FF2B5EF4-FFF2-40B4-BE49-F238E27FC236}">
                    <a16:creationId xmlns:a16="http://schemas.microsoft.com/office/drawing/2014/main" id="{49121108-EFCE-44B7-AD29-ED63075AEC5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5A959B2A-AC8C-4133-9818-35A3B47190E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C8650DD-8FDC-4F2B-89E8-80B97DC62DCD}"/>
                </a:ext>
              </a:extLst>
            </p:cNvPr>
            <p:cNvSpPr txBox="1"/>
            <p:nvPr/>
          </p:nvSpPr>
          <p:spPr>
            <a:xfrm>
              <a:off x="5632415" y="1976115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4D3ED2-416A-42F2-942E-71798CEC0E9C}"/>
              </a:ext>
            </a:extLst>
          </p:cNvPr>
          <p:cNvGrpSpPr/>
          <p:nvPr/>
        </p:nvGrpSpPr>
        <p:grpSpPr>
          <a:xfrm>
            <a:off x="3987538" y="1762813"/>
            <a:ext cx="4260915" cy="2122602"/>
            <a:chOff x="3516198" y="2611225"/>
            <a:chExt cx="4260915" cy="21226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DC4E96-5EA8-4F8A-834E-F893E9450975}"/>
                </a:ext>
              </a:extLst>
            </p:cNvPr>
            <p:cNvCxnSpPr>
              <a:cxnSpLocks/>
            </p:cNvCxnSpPr>
            <p:nvPr/>
          </p:nvCxnSpPr>
          <p:spPr>
            <a:xfrm>
              <a:off x="3516198" y="4732255"/>
              <a:ext cx="4260915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F8A8B4A-AC76-43A7-8F8A-0EB38A0690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7196" y="2611225"/>
              <a:ext cx="1110792" cy="212260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30EDF6B-F338-4AF9-877F-1A5555123980}"/>
                </a:ext>
              </a:extLst>
            </p:cNvPr>
            <p:cNvCxnSpPr>
              <a:cxnSpLocks/>
            </p:cNvCxnSpPr>
            <p:nvPr/>
          </p:nvCxnSpPr>
          <p:spPr>
            <a:xfrm>
              <a:off x="4622276" y="2633220"/>
              <a:ext cx="3135984" cy="2099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5A952F6-983E-4FBA-84CF-09F716DAD213}"/>
              </a:ext>
            </a:extLst>
          </p:cNvPr>
          <p:cNvSpPr txBox="1"/>
          <p:nvPr/>
        </p:nvSpPr>
        <p:spPr>
          <a:xfrm>
            <a:off x="8210746" y="3553905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A298C0-3787-4C6A-B840-35B6D570780A}"/>
              </a:ext>
            </a:extLst>
          </p:cNvPr>
          <p:cNvSpPr txBox="1"/>
          <p:nvPr/>
        </p:nvSpPr>
        <p:spPr>
          <a:xfrm>
            <a:off x="4828095" y="1208202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36C3C3-8B01-48D8-BE15-761BA56ABC57}"/>
              </a:ext>
            </a:extLst>
          </p:cNvPr>
          <p:cNvSpPr txBox="1"/>
          <p:nvPr/>
        </p:nvSpPr>
        <p:spPr>
          <a:xfrm>
            <a:off x="3773864" y="3792717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CDD0A463-20ED-4BD1-A93E-10EA4DBF7D95}"/>
              </a:ext>
            </a:extLst>
          </p:cNvPr>
          <p:cNvSpPr/>
          <p:nvPr/>
        </p:nvSpPr>
        <p:spPr>
          <a:xfrm>
            <a:off x="4185501" y="886117"/>
            <a:ext cx="1828800" cy="1828800"/>
          </a:xfrm>
          <a:prstGeom prst="arc">
            <a:avLst>
              <a:gd name="adj1" fmla="val 1138223"/>
              <a:gd name="adj2" fmla="val 8207525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81A093-346D-489B-8AE7-DC7E0960A572}"/>
                  </a:ext>
                </a:extLst>
              </p:cNvPr>
              <p:cNvSpPr txBox="1"/>
              <p:nvPr/>
            </p:nvSpPr>
            <p:spPr>
              <a:xfrm>
                <a:off x="467360" y="4630280"/>
                <a:ext cx="11348720" cy="1323439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চিত্রে,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ABC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একটি ত্রিভুজ। 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∠</m:t>
                    </m:r>
                    <m:r>
                      <a:rPr lang="en-US" sz="4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𝐵𝐴𝐶</m:t>
                    </m:r>
                    <m:r>
                      <a:rPr lang="en-US" sz="4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 </m:t>
                    </m:r>
                    <m:r>
                      <a:rPr lang="bn-IN" sz="4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এর</m:t>
                    </m:r>
                    <m:r>
                      <a:rPr lang="bn-IN" sz="4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 </m:t>
                    </m:r>
                  </m:oMath>
                </a14:m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কৌণিক বিন্দু 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A 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।  বিপরীত বাহু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BC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।</a:t>
                </a:r>
                <a:endParaRPr lang="en-US" sz="4000" b="0" i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Wingding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81A093-346D-489B-8AE7-DC7E0960A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4630280"/>
                <a:ext cx="11348720" cy="1323439"/>
              </a:xfrm>
              <a:prstGeom prst="rect">
                <a:avLst/>
              </a:prstGeom>
              <a:blipFill>
                <a:blip r:embed="rId2"/>
                <a:stretch>
                  <a:fillRect l="-1768" t="-5830" b="-17489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Right 29">
            <a:extLst>
              <a:ext uri="{FF2B5EF4-FFF2-40B4-BE49-F238E27FC236}">
                <a16:creationId xmlns:a16="http://schemas.microsoft.com/office/drawing/2014/main" id="{6B0DAD1F-076E-4548-A08C-A8FFA008FF02}"/>
              </a:ext>
            </a:extLst>
          </p:cNvPr>
          <p:cNvSpPr/>
          <p:nvPr/>
        </p:nvSpPr>
        <p:spPr>
          <a:xfrm rot="20132573" flipV="1">
            <a:off x="4325908" y="3159594"/>
            <a:ext cx="2172782" cy="97192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8D1FFCDB-7CC2-45BB-8CD9-CBEF2DB293A7}"/>
              </a:ext>
            </a:extLst>
          </p:cNvPr>
          <p:cNvSpPr/>
          <p:nvPr/>
        </p:nvSpPr>
        <p:spPr>
          <a:xfrm rot="11649977" flipV="1">
            <a:off x="4561976" y="3287667"/>
            <a:ext cx="3232712" cy="127114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199C01D-24AE-415A-A6EF-45E93AFCF822}"/>
              </a:ext>
            </a:extLst>
          </p:cNvPr>
          <p:cNvSpPr/>
          <p:nvPr/>
        </p:nvSpPr>
        <p:spPr>
          <a:xfrm rot="4047485" flipV="1">
            <a:off x="4653022" y="2918539"/>
            <a:ext cx="1660022" cy="150992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65DEDD1E-DD89-44A7-B5F9-C457C2CDEF71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BA48B4E-48B0-4999-A2DF-ABCA899F4F08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48526D66-BD06-484E-B7EC-831D5BB6A063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0AE9ADD3-E0FD-400D-A8CD-3AE66C3B8381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23BE7A7-2DFD-481F-B50C-44FE69A2D0F5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62AFA84B-4B9B-4EB8-B1B6-2AA2D360845D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0C5B15DF-071B-4A2C-8A22-FFE4023A8B0F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81364D2-CDCB-4510-A3E7-95AAD7B388A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94ABBC5-AD81-476E-82D3-C67137E026B3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316AD6B-F199-43B2-B7D9-C2F4EEC852E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E2345DE-8575-4FF2-9BC9-874F7EC0BF75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2F9CC987-5E51-461F-82E6-3065AA4DBFE5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52F12C6-E774-467C-9B94-C23511A3367A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7BB4BEBA-1AD5-4417-A16D-9D70BA43B1BE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060A3086-35FD-48A4-8440-F9C1713B7244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D9B81D6F-BE6F-4286-A6FE-32E4348A479D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285F1B5C-D19D-451F-8711-75D25FE2BF52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77E534DB-C150-47D4-B5F1-5529EE61EED1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14632B74-EF43-4453-851F-08923F12539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2379F35-C314-4949-ADF1-A266F5DFC2CE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D20FD4EA-3CB4-4DBC-94A4-612D6B734994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3B1B0915-EAA0-410A-A32A-220408029F1F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569DE2A5-A1EB-4F69-B805-4DDD2E5EAA3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46C3E294-7C70-4140-80A4-FA69501548B5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518305E-5E4D-4180-ABDA-A6D1C84B9362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EFF93E67-4B47-43C8-A2DD-7EE1F34D5F30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8F88D4F2-8A1F-4132-B482-296242E204E3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12706A72-386B-41B1-86D2-DEBB7789315E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BF44299B-B46D-4CF8-9AE4-07B6802FAD57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66C1FC5-D38A-4AD1-AC6A-59A58381778C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69F330F0-65B0-44FE-A143-9D873E938A6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FA90802C-B037-47EA-8B4E-BC3B90569756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4D3B8A18-D5CA-4997-A14E-E0E2F60E3895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A64AB010-6EBB-4072-A9EC-124B7586893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F918CC04-F7C4-4BF8-A9BB-72AC0161A06C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4AB11B66-D8C8-4E88-B96B-4822BE11FDE1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4ADDD3E9-E3FB-4228-8847-41B0A0F3A192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2C022872-D829-433B-93D1-F89D2AEA575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F3F9208E-AFC4-4814-ADD2-89A2438E6952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832AA4FD-DEED-42F7-9430-16326A708696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2225BB74-D48E-4FD6-A99D-98896553F5D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58F06B1-E9ED-4927-85F6-E0BFA9AED5C9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553E5371-778C-4D6C-A5AA-837FD3C113FB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6C6E4BDB-9DB0-429A-BACF-FEFCB3A7BAFA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55DA7CEA-1AAB-4F35-9D0A-3D26D6442CD5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18529BC5-3BE4-4AC0-8FEC-7CAB12A1ABB7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D03E6645-7713-47D6-AE89-D4EBC5EA3F7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336D81A4-DC76-40F2-B478-E56F328CBBDD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0538FB95-FBFA-4435-AE36-071C012B09F6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9E12C24B-36A9-42D4-BE24-23CA95518C6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AAC9EACA-42A8-455D-9B2F-53398CDE1077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EEFC5E47-CF21-499B-99C9-117B56B5AA9B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67C4D1E3-55BB-4C77-94E0-1EE831C1C92B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04BD417-DFDB-4F87-AAD7-7BF110A98809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E9CCE2A-ED29-4CDC-8DC2-C0FB57C2648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4353881F-B519-4CDE-AD38-232FBFA5013A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F00623FA-F27D-4E72-842E-F373AF254C6D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7541EFBB-FFC8-46A0-8872-4D103E542B1B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229D46A-9D3C-478F-A7A9-58470ADF6D53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53F7BC60-CBC9-405A-81B9-F63DDBE66A8A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88E4B535-C4E8-4C45-95DA-8518ECD66690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B2C29ECE-1FA6-4E17-9791-DF25E5CE6A1F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D4068F3D-4EB2-4F25-BC0A-93022DE4462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A0511DB7-3E94-4DA7-AA56-DA0CAF5BB33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80AD0415-6D37-487E-811F-031C350CA32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071EA2C2-9C68-4FFD-B0D2-AAD97CF3068E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DBC320EE-E763-4D6E-901A-8B53AB07E0E4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7657B183-7DAD-4BA4-8266-E6076F5A14EE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082DAB31-9AE4-4610-BA3F-9EAA22C30C64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2AB1AFCF-A907-4D5A-B92D-64281D3B501D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2339BB2E-4C81-4CBE-B83F-30C00A234ED3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9326C751-037C-48D4-B760-A6F68744D2F5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9F5EAE26-DDC3-46F4-9F7C-28D4B9C5057D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E33A1C78-41CC-413E-8C66-A3BEDDC92D0B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E1F4643-F504-491E-9107-E1AFEB5B3BEE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E4407278-1A5F-4FA2-8B71-DCEDA4DB9BFA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0248E850-23AA-40E9-8671-CB11D59F6CB8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C61F54D8-76A0-425C-9AB3-909099E0A991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42F1954B-603B-4456-BE10-AE8EE5A9936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940B8836-18A6-4FE6-9467-63030938DD9C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F0C4AB47-4B68-4FE7-962C-CF791F5DD772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893819AB-6F34-4679-A35D-AC5F7844BBFB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E2F145B3-3BDB-40EC-9AB7-F878114470E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67ADE3A4-42BC-4DA0-8601-1ED70FBA2BA8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ADBF6738-98C5-41C7-BF73-A26B1A2153E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FB46AB9D-51A5-43A1-A4F2-9BFB3DF8A569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0277C25D-B1D8-46AE-9ED3-37F6C3859ABE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396D71CC-BEBF-446F-932F-9DF1DC49F411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6C730FE3-512E-494E-867D-FB6E7FD3AB31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CAC55098-7005-4E46-8160-D707CF8BEBD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41BAD63C-5A0A-49E2-BA5F-76A0D8E8716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E3A9723A-6331-43E3-A3BE-028FBBC6168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4B6DBC39-DB0B-428D-A058-A8DA3CF79364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C14678BE-7335-4ED7-A6EE-0AD68BA2820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3C46C830-B984-41D8-B95A-EC258F55BDBF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0CB571CD-2DCC-43BE-A1DA-2838E1B4E040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97E460C5-801E-4D84-9338-FDB796E1D5A9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EEA6C69D-A5B2-48A7-9685-CEA7A5099B59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FDCFA395-1447-49B3-A58B-BA17131A19A6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4AC52C14-7D6B-458A-86FB-9C524E8BE258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C69DD97F-7A20-41ED-A239-74C91501DA1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5E00D203-1249-4737-82BA-2F9A1FE741FF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051F989A-6175-4837-BA49-A11C1D8156A5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34B721E3-BB99-437E-855F-94CA322945BD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EF089EA4-9B6B-4F82-B51F-E4D5FEF0B9C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BC78A2DA-C5DA-4B36-B2E9-396DD192B9DB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19492910-E52A-4B80-B3C0-65CEBE7C429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F5CB732F-9569-4501-BFAF-D92C3CEEDE9A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E6035550-3613-4198-AAFB-717F14F281DC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6EE5B6D6-D990-4D18-A4ED-319CE5A85250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A771BECE-E50C-4001-89AB-9B20A32733F0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C65597D3-8BB6-4D2C-9235-9AEC674ACCC2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D07F2E16-B4BD-42D6-8E9E-1EB6FDAEE9D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FF861F21-4078-42EE-AF92-6B0F9EC2C83D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EC0C0ED3-C1B4-4B3A-9395-577FBE1C4005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05A90DB-E334-4759-957D-771A64FAAD79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2">
            <a:extLst>
              <a:ext uri="{FF2B5EF4-FFF2-40B4-BE49-F238E27FC236}">
                <a16:creationId xmlns:a16="http://schemas.microsoft.com/office/drawing/2014/main" id="{B27AC7EF-6E53-4A93-A62C-7ABB59CBD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3" y="4631335"/>
            <a:ext cx="918128" cy="46498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208194F-8569-45BF-9E1F-E7848646D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6" y="3558602"/>
            <a:ext cx="935601" cy="473837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F0106594-249D-4D17-9273-681FF37BB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8" y="2501631"/>
            <a:ext cx="935601" cy="473837"/>
          </a:xfrm>
          <a:prstGeom prst="rect">
            <a:avLst/>
          </a:prstGeom>
        </p:spPr>
      </p:pic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62844B2-35A6-432D-8E86-836D88E77172}"/>
              </a:ext>
            </a:extLst>
          </p:cNvPr>
          <p:cNvGrpSpPr/>
          <p:nvPr/>
        </p:nvGrpSpPr>
        <p:grpSpPr>
          <a:xfrm>
            <a:off x="2584583" y="1172550"/>
            <a:ext cx="6204857" cy="772884"/>
            <a:chOff x="4648199" y="2089200"/>
            <a:chExt cx="3624943" cy="852704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559D762-DFC5-4DBA-895E-CB5555CBD065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1D3F389-CAA9-498A-8F96-722BECC92CA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Diagonal Corners Snipped 132">
                <a:extLst>
                  <a:ext uri="{FF2B5EF4-FFF2-40B4-BE49-F238E27FC236}">
                    <a16:creationId xmlns:a16="http://schemas.microsoft.com/office/drawing/2014/main" id="{50CFEBA0-4600-4F2B-A877-E03B7C1B150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>
                <a:extLst>
                  <a:ext uri="{FF2B5EF4-FFF2-40B4-BE49-F238E27FC236}">
                    <a16:creationId xmlns:a16="http://schemas.microsoft.com/office/drawing/2014/main" id="{35217510-BFCE-47CB-9ED8-D0D2806CD71F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0289BA-DCD6-45C5-81D2-99BB9C4D5B00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991C13B-D944-4CEA-B85C-07A3DAF29AB3}"/>
              </a:ext>
            </a:extLst>
          </p:cNvPr>
          <p:cNvGrpSpPr/>
          <p:nvPr/>
        </p:nvGrpSpPr>
        <p:grpSpPr>
          <a:xfrm>
            <a:off x="1640264" y="2534878"/>
            <a:ext cx="9106293" cy="547686"/>
            <a:chOff x="4823205" y="2089200"/>
            <a:chExt cx="3321296" cy="774012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C9794AA-589D-42ED-89B3-75A837D67F48}"/>
                </a:ext>
              </a:extLst>
            </p:cNvPr>
            <p:cNvGrpSpPr/>
            <p:nvPr/>
          </p:nvGrpSpPr>
          <p:grpSpPr>
            <a:xfrm>
              <a:off x="4823205" y="2089200"/>
              <a:ext cx="3321296" cy="762856"/>
              <a:chOff x="3282227" y="2089200"/>
              <a:chExt cx="5768988" cy="707570"/>
            </a:xfrm>
          </p:grpSpPr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A9E57E2B-43E0-43FE-9DBE-E4BEDB4A61B3}"/>
                  </a:ext>
                </a:extLst>
              </p:cNvPr>
              <p:cNvSpPr/>
              <p:nvPr/>
            </p:nvSpPr>
            <p:spPr>
              <a:xfrm rot="5400000">
                <a:off x="3045384" y="2326043"/>
                <a:ext cx="664029" cy="19034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: Diagonal Corners Snipped 140">
                <a:extLst>
                  <a:ext uri="{FF2B5EF4-FFF2-40B4-BE49-F238E27FC236}">
                    <a16:creationId xmlns:a16="http://schemas.microsoft.com/office/drawing/2014/main" id="{AA2E1ACA-C995-4405-A047-25275F66F44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>
                <a:extLst>
                  <a:ext uri="{FF2B5EF4-FFF2-40B4-BE49-F238E27FC236}">
                    <a16:creationId xmlns:a16="http://schemas.microsoft.com/office/drawing/2014/main" id="{6979271C-BDD5-410C-B325-3A031C3D19D9}"/>
                  </a:ext>
                </a:extLst>
              </p:cNvPr>
              <p:cNvSpPr/>
              <p:nvPr/>
            </p:nvSpPr>
            <p:spPr>
              <a:xfrm rot="16200000">
                <a:off x="8583762" y="2329316"/>
                <a:ext cx="664028" cy="270879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D06FC9F-564C-4A26-87A4-3B219C4C8E27}"/>
                </a:ext>
              </a:extLst>
            </p:cNvPr>
            <p:cNvSpPr txBox="1"/>
            <p:nvPr/>
          </p:nvSpPr>
          <p:spPr>
            <a:xfrm>
              <a:off x="4978164" y="2116296"/>
              <a:ext cx="2911910" cy="746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একান্তর কোণ ও অনুরূপ কোণের ধারণা ব্যাখ্যা করতে পারবে।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766FACE-09C9-451B-A4B4-4A91B24EC362}"/>
              </a:ext>
            </a:extLst>
          </p:cNvPr>
          <p:cNvGrpSpPr/>
          <p:nvPr/>
        </p:nvGrpSpPr>
        <p:grpSpPr>
          <a:xfrm>
            <a:off x="1737358" y="3543674"/>
            <a:ext cx="10101203" cy="559506"/>
            <a:chOff x="4853769" y="2089201"/>
            <a:chExt cx="3236396" cy="76630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0EE81DC-68A0-4D55-AC1B-FE7FB69B3DD2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46" name="Isosceles Triangle 145">
                <a:extLst>
                  <a:ext uri="{FF2B5EF4-FFF2-40B4-BE49-F238E27FC236}">
                    <a16:creationId xmlns:a16="http://schemas.microsoft.com/office/drawing/2014/main" id="{3AE2D58B-F4A1-4302-A8DA-AADA8DA02D14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: Diagonal Corners Snipped 146">
                <a:extLst>
                  <a:ext uri="{FF2B5EF4-FFF2-40B4-BE49-F238E27FC236}">
                    <a16:creationId xmlns:a16="http://schemas.microsoft.com/office/drawing/2014/main" id="{287749BA-412E-481F-AC9C-EB4894E8032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Isosceles Triangle 147">
                <a:extLst>
                  <a:ext uri="{FF2B5EF4-FFF2-40B4-BE49-F238E27FC236}">
                    <a16:creationId xmlns:a16="http://schemas.microsoft.com/office/drawing/2014/main" id="{0555ED1D-3EBB-4FEE-9511-CCC6F82D4E79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1110108-E73D-49B2-958A-D1D962B550C2}"/>
                </a:ext>
              </a:extLst>
            </p:cNvPr>
            <p:cNvSpPr txBox="1"/>
            <p:nvPr/>
          </p:nvSpPr>
          <p:spPr>
            <a:xfrm>
              <a:off x="4925913" y="2138899"/>
              <a:ext cx="3012007" cy="7166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দুইটি কোণ ও  একটি কোণের বিপরীত বাহু দেওয়া আছে, ত্রিভুজ আঁকতে পারবে।</a:t>
              </a:r>
              <a:endPara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5A22531-BA00-4E8E-9514-CEC712D68FA0}"/>
              </a:ext>
            </a:extLst>
          </p:cNvPr>
          <p:cNvGrpSpPr/>
          <p:nvPr/>
        </p:nvGrpSpPr>
        <p:grpSpPr>
          <a:xfrm>
            <a:off x="1747518" y="4584351"/>
            <a:ext cx="9244737" cy="572112"/>
            <a:chOff x="4853769" y="2089201"/>
            <a:chExt cx="3236396" cy="762854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F06D6B9-7D66-4C1F-9906-F7702DAA986D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98ED390F-C9C6-4FA1-BC61-BC600CB1B9FF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Diagonal Corners Snipped 152">
                <a:extLst>
                  <a:ext uri="{FF2B5EF4-FFF2-40B4-BE49-F238E27FC236}">
                    <a16:creationId xmlns:a16="http://schemas.microsoft.com/office/drawing/2014/main" id="{7102C7D5-2E7D-4203-89FA-C72622730F2F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Isosceles Triangle 153">
                <a:extLst>
                  <a:ext uri="{FF2B5EF4-FFF2-40B4-BE49-F238E27FC236}">
                    <a16:creationId xmlns:a16="http://schemas.microsoft.com/office/drawing/2014/main" id="{D92A9DD4-B87B-4EAC-AA70-CB064021677C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9D41225-7ABB-4D0B-822B-DA200C601CCB}"/>
                </a:ext>
              </a:extLst>
            </p:cNvPr>
            <p:cNvSpPr txBox="1"/>
            <p:nvPr/>
          </p:nvSpPr>
          <p:spPr>
            <a:xfrm>
              <a:off x="4950929" y="2116566"/>
              <a:ext cx="3012007" cy="6976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প্রদত্ত উপাত্ত হতে কম্পাস ও রুলারে সাহায্যে ত্রিভুজ আঁকতে পারবে।</a:t>
              </a:r>
              <a:endPara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471F22-7F53-4281-940E-EC1BC3004F42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0797B11-426D-4616-97E9-ACF74417DE60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FF1B5136-E505-44C8-84C0-B36E4F08214D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CE8D74C3-D66A-49A9-9D8A-673D085760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8F4BF79-F68A-4905-8AF6-A545AECFBA9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976DD805-EC1A-431F-8247-5B7A1F2BA4C3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9D20A0D3-824E-429D-9871-037B75D463B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91E42F6-E4BD-4592-B3DD-5C0EF41ED06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4CAFF3F5-DA1C-470C-B771-F24764D01D7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7BBF459-3C55-460D-9682-A327587971D4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65A7E5A-A743-40DF-A139-8B5A15DBA3A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64B0C3F-EA51-4DAE-8D99-6CA1B8386ADC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14135846-A3A9-4AD9-8AD3-D08EE0C04F5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F0FAF0B-339D-4B31-B0B6-244D72EB35DF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8A4390B3-DA85-4903-8D37-FC6AA7F4832A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C13AACC5-FB80-42A0-B466-1845F6A2F013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EE58EB9-A096-4839-8392-7C7F1A855499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F166943-7B17-4CD8-B80F-B9A704937120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E3F6AB1-55CB-47F8-B79A-4C9D1E2A510C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9CECF2BA-ECE9-4476-BFC1-66791A37AFAD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5EA9EB5-5071-454B-88F1-6B3905D23EF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BD247B0A-33AB-4105-B376-1D5E7CB6DF8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1FA9639F-2CE6-45F4-B08E-12F2E02ECF5E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98433D88-68B5-41AD-9C5B-7763A67AF28E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814D1FDD-750E-40E4-B3E0-DAA78D175635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39AF9408-4B0E-431F-BE92-8BB2BCF17A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676B6E6A-0A62-4F9D-90E6-26E55BE459C1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39230F37-01BC-4FA0-B6D6-FE3C918BCFC7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BF4F3A-16A8-4386-AE9B-99A5877987D8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3A222279-9F88-41C2-B173-9FE0B210D2DA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239F91B7-0C83-4550-B9DD-2BAEFD278C8B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2A371A83-6A19-4E51-91EE-797E9478F54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52A5DB26-6593-429C-9C26-432FECCEB2C3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3BBF170-2891-4E01-A67B-947CD5F12191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7EBE057-FDA2-47A0-A6C7-83B0E7B7F7E9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AE7EA9-4D48-44CF-88B4-0181A2C80EF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6385A03-1225-42E8-A878-6DA50A11828B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9AAC995-6A35-4DB7-AFF2-75C712BA4FA3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CAACF91-45FB-40F8-8853-254D3662D1A9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52DBCAF-7058-47AD-8047-E840D572A80D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CA00DD1-263C-48BC-9F0F-C3D7C72D8DD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A419B6A-CB9D-4E3C-BB15-53D349796851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6F0E1920-F523-40ED-88B9-6404603DFB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D3B8B47-1F25-4A6B-AEE1-2B775609245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0CF8D12-7A70-41CB-BDAA-A84DC31C414C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E7ACD6F6-E354-4B3D-B7B6-03A24B7607C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232E498-5AA2-401B-85B3-751DA2FF59B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2CB35185-93A2-469E-A4CF-A606A6A3C87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259DC9DA-C6CD-4BB4-8A0E-AB9EDA11B61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2A863948-261E-4384-B7C0-A19815DA551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EB82C30E-979F-437D-B316-25E1AE068FFE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C9C9FA6-2A7C-4788-92D3-9066D60D0E4D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489C70E3-88EA-41DE-B1A1-DF6D765EAEB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6CA57E92-7D1B-4591-B8E3-CA8708B3A0DE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376BBBB-78D1-4591-9276-D573AB5C47C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73E45D6B-EF9A-4C3E-A78D-37506BF3F84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AD26F54B-10AF-412B-8BF5-D4001202643F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C7023193-6204-43AF-A896-00C122CCF386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D87C6CE-4C6A-4FC3-9314-2B04093FBBF5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94366A51-078E-4FA8-8C0B-77D386B57DD3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9069CAE-E4BF-44F1-B784-D54A25AC4FA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B933ADA1-4F60-4CE8-9340-0D887D6734E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CA51C5D8-FA9A-4AE1-BF10-B938C579AE42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251807A-57E9-4BAB-BE86-3077FCD1C3F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7E07927-F3C6-4409-8596-3D9CEA363C5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8245445D-5C06-4F19-A3A8-BD2D16481598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622447B0-9476-4092-B56A-186EBEEFBB35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2CFB9C2B-32D2-47BD-A632-015AB8C2F2D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D829FDC1-FD95-43BE-9845-82E66E86F44D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834990AB-791C-4916-A6E1-75F2A1F16208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58BB4DF0-0F8A-4693-A8B5-9071BDD93C5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02FCCE2-046A-44E7-9694-2F279D64C68E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8646A7C3-E9DB-40B4-8178-29D88338FF8D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017390E-AC16-48AA-B640-E05011ED684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AA857E1B-DAC3-48BB-BDFA-F9D4CFDD37AA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321E00A-A5B7-4694-8C11-C2C189E53FA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47242D0-A585-4A56-8EC2-968A5DDC0C2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CE76D786-C2C4-4E56-B4EF-F49B82CE38AF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C8569919-3EA0-4679-8EB5-967D6E51546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B496C743-2849-4B84-87AD-E528724156B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E80367F0-0E07-4603-98FC-6B6A2AA395A7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581C9FEE-625E-482F-80BE-89B4B822C381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7E691759-450F-487C-A339-F5388E4BB33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1577B43-CB2E-4D35-A345-75C69617417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5259AAC9-202C-4DC1-97BC-2E910216751C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6D413C55-39B8-400A-8BF1-48D06AC0C95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8AFD79CD-7161-415D-9937-FC7DF9B12070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1CFB25BE-530C-451A-89A4-C0F9E79B0D28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A0632D3-B743-4285-98AA-3D4CEEBAB033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3AF126E6-03EA-45C1-B78D-A007511A356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3F0D7B9-C9C8-499B-BFF2-C203FC9E9ED2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022656F1-7A0D-47B0-AB70-2E5F99A5EF3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783C0DB-6DEF-40AF-9A7E-631E120652B8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CF01DD7-74D6-4CC6-BA44-B8396041175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17800A51-51AB-49D7-B1B9-67428EE0497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F6D0F58-0B42-4E8F-9D9A-C7D7BEA07A3F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C38F06DF-A579-4E14-BF11-2512D4F12B2D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B0BEE97B-BCA8-4713-A16E-74D02805ABD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DCFB787A-CA6E-484B-AF51-B6A2825B82D9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8899780-4C3E-424C-87C4-B064219382A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BCC56788-1AA2-4913-A7E4-8DCA85E4198D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7BA75F62-E55B-407F-97F4-81991EF30A8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94811288-F6BD-4924-8027-1FB08907F862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28D43B85-F59A-4BBE-9820-85BFDF8381B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D4EAA928-3EB8-46D2-BD83-BA32BC2DCCC9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85D7B8F-D03C-4537-B931-B568DAF8331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B993E8D6-1BA1-44A1-A205-A5DE15B957B1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8F57FCF9-E122-4B04-B7DA-AE2A06645173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C7825901-01CF-4E80-97DD-2FC4998E516F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B2A399EE-133B-4BB9-BB95-2173BC24DDC9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D59B7343-D775-4F92-9B24-2F792C28C29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9F3521F8-031C-4F8C-B36D-6137DB6B8449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7B94B221-6C1D-4E98-AD8B-0936FEE3C32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317B4212-9A51-45FD-A5AF-FD1D9E2ED90E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5DC72325-0709-4820-B988-CC117A5B57C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2FB29456-CB10-4DA5-B8E5-C1F5266B7F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3205111" y="396297"/>
            <a:ext cx="5297865" cy="725915"/>
            <a:chOff x="4648199" y="2089200"/>
            <a:chExt cx="3624943" cy="83433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5067455" y="2109922"/>
              <a:ext cx="2923162" cy="813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অনুরূপ কোণের ধারনাঃ</a:t>
              </a:r>
            </a:p>
          </p:txBody>
        </p:sp>
      </p:grp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5A7022D3-21C2-4BE5-87C6-97C215880F84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058D22C6-0754-4281-A756-1FB1B1BBA6B9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1D7989CC-4A02-4FAC-A8FD-4E492288784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74405736-6647-4C51-8B4B-DAFD1B20BAB0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4B325CE1-0449-4BF2-B77D-901C39353E2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37C0E314-44BB-4CB4-8CB9-B0829E85AF0F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133F2B6F-0140-47CE-B0FF-035CB338FB8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8EFC13C0-8EA0-441A-829D-7F437D381FC0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8D4B94-432F-4FB2-9414-BCAEEA5E1EC9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7864EC8C-5AA8-4C9D-AD17-91CBED8ECBC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913F30BD-1B44-4899-B38F-4ED75E3EB9B4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666DBBF-913E-4036-AC47-6CBB4986788F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C69306B-9C3E-45FF-AE9C-35291EF6AC4F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62F3EE7B-A50B-4348-9E39-804E264B2DF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B6BE6B5E-BCAE-4135-8BFA-447C95A0E546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E44B4-BFEE-41EA-A171-97CA402D394D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DB8A4C0-F1E3-404C-921B-52F5F4E0BAF2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EAB516C6-1DF8-4669-82CD-6DE248B23E2C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538A786-36CD-4585-81AA-12AAA617477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4623FE4D-E2BC-4CED-90E0-E344464ADE3F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677A62BD-9089-4F34-9BE7-DC6FD50621A9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B788AFAC-A5D1-4B72-9696-38A32051FD5A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43C9A974-CB69-4F2C-B9A9-1ACA0721E84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6B4853B7-364E-44D7-87AA-9A27DAEEE51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A7AE06D2-57F3-4C60-9F4C-CAFF5D67E87A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8003C036-5CA0-4171-9F49-DDF1580A7A3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F88238D-DA70-475E-8951-2CD1C9264BC6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F602C065-A44A-4535-8DE0-C5D043BBEC5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A9288070-9316-4B84-84CF-E83DB33361B5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6053D6F-7570-4889-9AD7-DBBBD4459453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E94934A7-D0F1-49F1-B58A-C47D6A26D6BF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8325323-82CB-4698-8679-96687A058E5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E285EFF2-01E1-451F-9744-EFA828ECC9A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2D8DE5BA-6CE8-43E6-80BD-0510765C092F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FE1F03B-B8D4-4158-8246-57C83D20029A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1776683-AF11-4718-B2FC-D8CCB832BE3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10A03BCF-6137-44EB-B86A-381EC3CAC8A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753B8184-9299-4581-AD52-264DB7032A4B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F679D2DA-D5CB-4ADF-8811-D8E16191AF6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5A9D849-881E-4935-AA31-053ACEE6CDE8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875F877-1076-4E11-8D4D-70E78F2FE2A9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CEFB8421-B23F-4A8C-9F7A-511823A5312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CB146BE1-32E7-484C-BA47-646A315FA43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537C9BC9-9407-47B8-A0F4-BC6231CC071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9CF68F4-35AD-458E-8347-601EAB57A0F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6D619EA6-C2BB-45FB-B648-EA305EB38BC0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CBE9A59-FAAA-49B1-A485-04AC43B1020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1E6EF0DE-7A26-4F91-B265-85E926EDB94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3269E108-88ED-44D5-A40F-D4EEA0AB05F7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0CC24BDD-6356-4195-B6B8-738D9E02AF7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F80BCB8-D6E6-4FD8-80BB-39EB0D6BC927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F845D04-13D3-41DB-B8C4-4684551EF9F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12C568B-8136-4891-BEA0-FA0EDD37C8F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C8E880D-728F-4C27-86B0-199F3DA64D07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B3C5103B-F0B3-45F2-9CD2-B154384BD04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04CB8DDE-86F6-4BDF-8248-1CA026C6DA5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1F375D5C-7E8D-4A60-9B4A-822631A24275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F341A4B-7E04-413B-804B-B57DAC4D94C8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52CA3737-09DB-470E-ADF6-63A3BC30B7EF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B2EDF66-3679-403A-AACE-74205DC840AB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ADE56F93-1BC8-4279-8938-9455DC470C8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A40972A3-3C9C-4ACA-9A06-B41D9255717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2E10AC7-FFCE-432F-AF1B-D1CC0599DB55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05FFFBA-7378-40CA-AB29-48751A764C0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4FB07902-9997-4127-8EB9-CF752B309D2F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7DFAABC8-1478-4BDB-A31F-5121AA35F95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31B934CE-F404-4C86-9367-2AD351F35890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70FD6DF-2000-4BBB-AE18-1313FBCD73F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0F49F26-2473-4056-B885-7FE20F67AA8C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00ECFB2E-5BB0-459E-9226-79755291EDE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219E6642-4814-4CA6-9DF1-1B487E10D235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481180CA-0E82-4475-BAC7-8198B1221C11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8B5D8FA4-3B18-436F-90D8-24BEE58471D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B82B315-9EC0-4FCE-9A28-2C9D369E5399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3551EEDE-524A-4E91-BFD5-E5E3D19F29A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B4AFE90-11AC-4BD9-A5EB-29A6A12CFEB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259A22D-B733-46AA-92C8-44CAA4B4509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1538CF9-E8AF-41AB-B0E3-2EA88544D22E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59FEADF-7F01-416F-A612-F752FC00815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1B34AC26-FFB9-409F-8ED0-AA6FC3830CE1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55B04DDF-58C1-4773-839C-1739F70B2B08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6537ADD3-42AC-4E28-849C-67947F979F97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D7419332-C3C9-487D-B447-FFD7B2CD19F5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30B2420A-11AD-4B2E-8B02-A7812B672775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5274E5C-1DFC-478C-AB31-55A8C2CC114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AE907B41-77C8-4323-AA53-C0A6D8EA106F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F76417B1-C956-4397-A542-2C3EA8C83A0B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15DA5FD5-7BD2-40ED-9F61-733D55C1E4B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F7FAC7A-3856-4BEF-9774-19AFEED4646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E933D251-91FC-4342-98E7-40EEDE22940C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C0CF5268-CBEA-4CD1-B019-387DF95E8A7A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9B7FF9B-0C6B-4669-9CD5-4DA69986A02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FA96965-1CF8-48CE-97C8-6D7512A72AD5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4390C7-6B29-4A43-BA6C-BF7EBC05AFF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7F28DF2-A3F5-4680-9EFC-4640DC627ED9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7B95F477-A467-4904-BD7F-0367896A4B8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8DD6BE4-6419-40CD-95FE-BBB11248651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17812CCD-550E-4FA5-BDE7-BDB8FBEA1A7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DDD4F73B-C57F-4018-ACCF-47E85239C95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3793E285-867D-483A-8996-AA8902501A7D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0537216-5CCD-49C5-BAB1-194D9316344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47E8FEEE-70BA-4D91-B35F-EFD4B64920BC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D230B0B9-2CBD-483E-A0AA-473624C284E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B8151B36-0D0B-4B4D-AFA7-4E3626E02B72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BD28647E-5411-456E-BBE5-7E6689C8D03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72594DCE-4566-4958-BEC2-947266801880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9B8ED4B-B1F4-4BB5-8691-4C3F2AD498A9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ED7B6766-D204-4AF3-B664-DC991200588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A59C86E7-B7A6-416A-8FE2-89674679768C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74220B5-26DC-4184-94F1-BEDF5439130A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D922A5EA-E056-4B4C-AF25-BCED51F7C9E5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B4C0E411-DB4F-4030-865C-896E8B2B9FAC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AE9BB389-1C0B-430E-8A6E-7CE40DEECFD9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648DA201-3238-41A1-96AE-73AC576039FA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88ED2053-4303-4113-B2C9-64159CBA3EBB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55504209-F09C-407B-89C0-7CAF64D014FF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B3BED4DC-69E1-43AF-B0BC-5156937624E2}"/>
              </a:ext>
            </a:extLst>
          </p:cNvPr>
          <p:cNvCxnSpPr>
            <a:cxnSpLocks/>
          </p:cNvCxnSpPr>
          <p:nvPr/>
        </p:nvCxnSpPr>
        <p:spPr>
          <a:xfrm>
            <a:off x="3497345" y="2102175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6DA2BD8-68FE-4BA4-A9AC-440F58A3051F}"/>
              </a:ext>
            </a:extLst>
          </p:cNvPr>
          <p:cNvCxnSpPr>
            <a:cxnSpLocks/>
          </p:cNvCxnSpPr>
          <p:nvPr/>
        </p:nvCxnSpPr>
        <p:spPr>
          <a:xfrm>
            <a:off x="3451782" y="3913693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FC81D19E-6D47-48BE-AE1C-EC08DC4CB752}"/>
              </a:ext>
            </a:extLst>
          </p:cNvPr>
          <p:cNvCxnSpPr>
            <a:cxnSpLocks/>
          </p:cNvCxnSpPr>
          <p:nvPr/>
        </p:nvCxnSpPr>
        <p:spPr>
          <a:xfrm flipV="1">
            <a:off x="4977353" y="810705"/>
            <a:ext cx="3930978" cy="362932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c 262">
            <a:extLst>
              <a:ext uri="{FF2B5EF4-FFF2-40B4-BE49-F238E27FC236}">
                <a16:creationId xmlns:a16="http://schemas.microsoft.com/office/drawing/2014/main" id="{4E44B280-EF55-4509-813C-E60966D676FB}"/>
              </a:ext>
            </a:extLst>
          </p:cNvPr>
          <p:cNvSpPr/>
          <p:nvPr/>
        </p:nvSpPr>
        <p:spPr>
          <a:xfrm>
            <a:off x="4685121" y="2969440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Callout 11">
            <a:extLst>
              <a:ext uri="{FF2B5EF4-FFF2-40B4-BE49-F238E27FC236}">
                <a16:creationId xmlns:a16="http://schemas.microsoft.com/office/drawing/2014/main" id="{20CEF72C-7417-4AC0-95D0-D95F53774679}"/>
              </a:ext>
            </a:extLst>
          </p:cNvPr>
          <p:cNvSpPr/>
          <p:nvPr/>
        </p:nvSpPr>
        <p:spPr>
          <a:xfrm>
            <a:off x="7720551" y="2535807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5" name="Arc 264">
            <a:extLst>
              <a:ext uri="{FF2B5EF4-FFF2-40B4-BE49-F238E27FC236}">
                <a16:creationId xmlns:a16="http://schemas.microsoft.com/office/drawing/2014/main" id="{8CA0D1B3-A25C-4CA1-97BE-82C3614D4745}"/>
              </a:ext>
            </a:extLst>
          </p:cNvPr>
          <p:cNvSpPr/>
          <p:nvPr/>
        </p:nvSpPr>
        <p:spPr>
          <a:xfrm>
            <a:off x="6647468" y="1161064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Callout 11">
            <a:extLst>
              <a:ext uri="{FF2B5EF4-FFF2-40B4-BE49-F238E27FC236}">
                <a16:creationId xmlns:a16="http://schemas.microsoft.com/office/drawing/2014/main" id="{5B3B48EA-4A23-405E-9865-24A3026F022B}"/>
              </a:ext>
            </a:extLst>
          </p:cNvPr>
          <p:cNvSpPr/>
          <p:nvPr/>
        </p:nvSpPr>
        <p:spPr>
          <a:xfrm>
            <a:off x="9522642" y="746285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9949F7B-CB4C-452D-9F67-E693E0AFD905}"/>
              </a:ext>
            </a:extLst>
          </p:cNvPr>
          <p:cNvSpPr txBox="1"/>
          <p:nvPr/>
        </p:nvSpPr>
        <p:spPr>
          <a:xfrm>
            <a:off x="475323" y="4803320"/>
            <a:ext cx="11348720" cy="954107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দুটি সমান্তরাল সরল রেখাকে অপর একটি সরল রেখা ছেদ করলে ছেদকের একই পাশে যে কোন উৎপন্ন হ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তাকে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অনুরূপ 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কোণগুলো পরস্পর সমান।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/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চিত্রে,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 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  অনুরূপ  </a:t>
                </a:r>
                <a14:m>
                  <m:oMath xmlns:m="http://schemas.openxmlformats.org/officeDocument/2006/math">
                    <m:r>
                      <a:rPr lang="bn-I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blipFill>
                <a:blip r:embed="rId2"/>
                <a:stretch>
                  <a:fillRect l="-985" t="-6593" b="-29670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" name="TextBox 275">
            <a:extLst>
              <a:ext uri="{FF2B5EF4-FFF2-40B4-BE49-F238E27FC236}">
                <a16:creationId xmlns:a16="http://schemas.microsoft.com/office/drawing/2014/main" id="{A8D57133-6C00-4378-AE0E-E6B2DDF97A6A}"/>
              </a:ext>
            </a:extLst>
          </p:cNvPr>
          <p:cNvSpPr txBox="1"/>
          <p:nvPr/>
        </p:nvSpPr>
        <p:spPr>
          <a:xfrm>
            <a:off x="7123522" y="1486293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097A6E2-C2F0-472F-B787-339CCDE8DD47}"/>
              </a:ext>
            </a:extLst>
          </p:cNvPr>
          <p:cNvSpPr txBox="1"/>
          <p:nvPr/>
        </p:nvSpPr>
        <p:spPr>
          <a:xfrm>
            <a:off x="5202024" y="328838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D7F0EEB8-5EEB-44C4-9A3D-A117909596D0}"/>
              </a:ext>
            </a:extLst>
          </p:cNvPr>
          <p:cNvSpPr txBox="1"/>
          <p:nvPr/>
        </p:nvSpPr>
        <p:spPr>
          <a:xfrm>
            <a:off x="8898903" y="51847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4FF72149-A261-4AEA-BB08-A7993316298E}"/>
              </a:ext>
            </a:extLst>
          </p:cNvPr>
          <p:cNvSpPr txBox="1"/>
          <p:nvPr/>
        </p:nvSpPr>
        <p:spPr>
          <a:xfrm>
            <a:off x="4969497" y="429076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B3C093DB-D787-4D24-B3AB-3D7222A7B181}"/>
              </a:ext>
            </a:extLst>
          </p:cNvPr>
          <p:cNvSpPr txBox="1"/>
          <p:nvPr/>
        </p:nvSpPr>
        <p:spPr>
          <a:xfrm>
            <a:off x="9279118" y="1530285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361A016-CBF1-49F7-9E82-5827E16B84C1}"/>
              </a:ext>
            </a:extLst>
          </p:cNvPr>
          <p:cNvSpPr txBox="1"/>
          <p:nvPr/>
        </p:nvSpPr>
        <p:spPr>
          <a:xfrm>
            <a:off x="3360656" y="1513002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8584DE95-2D2A-422D-BFDD-8409E17D56FB}"/>
              </a:ext>
            </a:extLst>
          </p:cNvPr>
          <p:cNvSpPr txBox="1"/>
          <p:nvPr/>
        </p:nvSpPr>
        <p:spPr>
          <a:xfrm>
            <a:off x="3277385" y="3795860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439AB76F-F931-436D-AD25-AA879172A621}"/>
              </a:ext>
            </a:extLst>
          </p:cNvPr>
          <p:cNvSpPr txBox="1"/>
          <p:nvPr/>
        </p:nvSpPr>
        <p:spPr>
          <a:xfrm>
            <a:off x="9293257" y="378800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694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animBg="1"/>
      <p:bldP spid="267" grpId="0" animBg="1"/>
      <p:bldP spid="271" grpId="0" animBg="1"/>
      <p:bldP spid="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3205111" y="396297"/>
            <a:ext cx="5297865" cy="725915"/>
            <a:chOff x="4648199" y="2089200"/>
            <a:chExt cx="3624943" cy="83433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5067455" y="2109922"/>
              <a:ext cx="2923162" cy="813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একান্তর কোণের ধারনাঃ</a:t>
              </a:r>
            </a:p>
          </p:txBody>
        </p:sp>
      </p:grp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5A7022D3-21C2-4BE5-87C6-97C215880F84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058D22C6-0754-4281-A756-1FB1B1BBA6B9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1D7989CC-4A02-4FAC-A8FD-4E492288784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74405736-6647-4C51-8B4B-DAFD1B20BAB0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4B325CE1-0449-4BF2-B77D-901C39353E2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37C0E314-44BB-4CB4-8CB9-B0829E85AF0F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133F2B6F-0140-47CE-B0FF-035CB338FB8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8EFC13C0-8EA0-441A-829D-7F437D381FC0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8D4B94-432F-4FB2-9414-BCAEEA5E1EC9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7864EC8C-5AA8-4C9D-AD17-91CBED8ECBC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913F30BD-1B44-4899-B38F-4ED75E3EB9B4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666DBBF-913E-4036-AC47-6CBB4986788F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C69306B-9C3E-45FF-AE9C-35291EF6AC4F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62F3EE7B-A50B-4348-9E39-804E264B2DF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B6BE6B5E-BCAE-4135-8BFA-447C95A0E546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E44B4-BFEE-41EA-A171-97CA402D394D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DB8A4C0-F1E3-404C-921B-52F5F4E0BAF2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EAB516C6-1DF8-4669-82CD-6DE248B23E2C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538A786-36CD-4585-81AA-12AAA617477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4623FE4D-E2BC-4CED-90E0-E344464ADE3F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677A62BD-9089-4F34-9BE7-DC6FD50621A9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B788AFAC-A5D1-4B72-9696-38A32051FD5A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43C9A974-CB69-4F2C-B9A9-1ACA0721E84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6B4853B7-364E-44D7-87AA-9A27DAEEE51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A7AE06D2-57F3-4C60-9F4C-CAFF5D67E87A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8003C036-5CA0-4171-9F49-DDF1580A7A3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F88238D-DA70-475E-8951-2CD1C9264BC6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F602C065-A44A-4535-8DE0-C5D043BBEC5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A9288070-9316-4B84-84CF-E83DB33361B5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6053D6F-7570-4889-9AD7-DBBBD4459453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E94934A7-D0F1-49F1-B58A-C47D6A26D6BF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8325323-82CB-4698-8679-96687A058E5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E285EFF2-01E1-451F-9744-EFA828ECC9A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2D8DE5BA-6CE8-43E6-80BD-0510765C092F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FE1F03B-B8D4-4158-8246-57C83D20029A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1776683-AF11-4718-B2FC-D8CCB832BE3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10A03BCF-6137-44EB-B86A-381EC3CAC8A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753B8184-9299-4581-AD52-264DB7032A4B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F679D2DA-D5CB-4ADF-8811-D8E16191AF6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5A9D849-881E-4935-AA31-053ACEE6CDE8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875F877-1076-4E11-8D4D-70E78F2FE2A9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CEFB8421-B23F-4A8C-9F7A-511823A5312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CB146BE1-32E7-484C-BA47-646A315FA43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537C9BC9-9407-47B8-A0F4-BC6231CC071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9CF68F4-35AD-458E-8347-601EAB57A0F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6D619EA6-C2BB-45FB-B648-EA305EB38BC0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CBE9A59-FAAA-49B1-A485-04AC43B1020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1E6EF0DE-7A26-4F91-B265-85E926EDB94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3269E108-88ED-44D5-A40F-D4EEA0AB05F7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0CC24BDD-6356-4195-B6B8-738D9E02AF7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F80BCB8-D6E6-4FD8-80BB-39EB0D6BC927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F845D04-13D3-41DB-B8C4-4684551EF9F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12C568B-8136-4891-BEA0-FA0EDD37C8F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C8E880D-728F-4C27-86B0-199F3DA64D07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B3C5103B-F0B3-45F2-9CD2-B154384BD04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04CB8DDE-86F6-4BDF-8248-1CA026C6DA5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1F375D5C-7E8D-4A60-9B4A-822631A24275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F341A4B-7E04-413B-804B-B57DAC4D94C8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52CA3737-09DB-470E-ADF6-63A3BC30B7EF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B2EDF66-3679-403A-AACE-74205DC840AB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ADE56F93-1BC8-4279-8938-9455DC470C8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A40972A3-3C9C-4ACA-9A06-B41D9255717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2E10AC7-FFCE-432F-AF1B-D1CC0599DB55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05FFFBA-7378-40CA-AB29-48751A764C0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4FB07902-9997-4127-8EB9-CF752B309D2F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7DFAABC8-1478-4BDB-A31F-5121AA35F95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31B934CE-F404-4C86-9367-2AD351F35890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70FD6DF-2000-4BBB-AE18-1313FBCD73F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0F49F26-2473-4056-B885-7FE20F67AA8C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00ECFB2E-5BB0-459E-9226-79755291EDE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219E6642-4814-4CA6-9DF1-1B487E10D235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481180CA-0E82-4475-BAC7-8198B1221C11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8B5D8FA4-3B18-436F-90D8-24BEE58471D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B82B315-9EC0-4FCE-9A28-2C9D369E5399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3551EEDE-524A-4E91-BFD5-E5E3D19F29A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B4AFE90-11AC-4BD9-A5EB-29A6A12CFEB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259A22D-B733-46AA-92C8-44CAA4B4509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1538CF9-E8AF-41AB-B0E3-2EA88544D22E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59FEADF-7F01-416F-A612-F752FC00815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1B34AC26-FFB9-409F-8ED0-AA6FC3830CE1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55B04DDF-58C1-4773-839C-1739F70B2B08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6537ADD3-42AC-4E28-849C-67947F979F97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D7419332-C3C9-487D-B447-FFD7B2CD19F5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30B2420A-11AD-4B2E-8B02-A7812B672775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5274E5C-1DFC-478C-AB31-55A8C2CC114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AE907B41-77C8-4323-AA53-C0A6D8EA106F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F76417B1-C956-4397-A542-2C3EA8C83A0B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15DA5FD5-7BD2-40ED-9F61-733D55C1E4B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F7FAC7A-3856-4BEF-9774-19AFEED4646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E933D251-91FC-4342-98E7-40EEDE22940C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C0CF5268-CBEA-4CD1-B019-387DF95E8A7A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9B7FF9B-0C6B-4669-9CD5-4DA69986A02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FA96965-1CF8-48CE-97C8-6D7512A72AD5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4390C7-6B29-4A43-BA6C-BF7EBC05AFF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7F28DF2-A3F5-4680-9EFC-4640DC627ED9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7B95F477-A467-4904-BD7F-0367896A4B8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8DD6BE4-6419-40CD-95FE-BBB11248651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17812CCD-550E-4FA5-BDE7-BDB8FBEA1A7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DDD4F73B-C57F-4018-ACCF-47E85239C95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3793E285-867D-483A-8996-AA8902501A7D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0537216-5CCD-49C5-BAB1-194D9316344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47E8FEEE-70BA-4D91-B35F-EFD4B64920BC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D230B0B9-2CBD-483E-A0AA-473624C284E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B8151B36-0D0B-4B4D-AFA7-4E3626E02B72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BD28647E-5411-456E-BBE5-7E6689C8D03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72594DCE-4566-4958-BEC2-947266801880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9B8ED4B-B1F4-4BB5-8691-4C3F2AD498A9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ED7B6766-D204-4AF3-B664-DC991200588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A59C86E7-B7A6-416A-8FE2-89674679768C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74220B5-26DC-4184-94F1-BEDF5439130A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D922A5EA-E056-4B4C-AF25-BCED51F7C9E5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B4C0E411-DB4F-4030-865C-896E8B2B9FAC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AE9BB389-1C0B-430E-8A6E-7CE40DEECFD9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648DA201-3238-41A1-96AE-73AC576039FA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88ED2053-4303-4113-B2C9-64159CBA3EBB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55504209-F09C-407B-89C0-7CAF64D014FF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B3BED4DC-69E1-43AF-B0BC-5156937624E2}"/>
              </a:ext>
            </a:extLst>
          </p:cNvPr>
          <p:cNvCxnSpPr>
            <a:cxnSpLocks/>
          </p:cNvCxnSpPr>
          <p:nvPr/>
        </p:nvCxnSpPr>
        <p:spPr>
          <a:xfrm>
            <a:off x="3497345" y="2102175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6DA2BD8-68FE-4BA4-A9AC-440F58A3051F}"/>
              </a:ext>
            </a:extLst>
          </p:cNvPr>
          <p:cNvCxnSpPr>
            <a:cxnSpLocks/>
          </p:cNvCxnSpPr>
          <p:nvPr/>
        </p:nvCxnSpPr>
        <p:spPr>
          <a:xfrm>
            <a:off x="3451782" y="3913693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FC81D19E-6D47-48BE-AE1C-EC08DC4CB752}"/>
              </a:ext>
            </a:extLst>
          </p:cNvPr>
          <p:cNvCxnSpPr>
            <a:cxnSpLocks/>
          </p:cNvCxnSpPr>
          <p:nvPr/>
        </p:nvCxnSpPr>
        <p:spPr>
          <a:xfrm flipV="1">
            <a:off x="4977353" y="810705"/>
            <a:ext cx="3930978" cy="362932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c 262">
            <a:extLst>
              <a:ext uri="{FF2B5EF4-FFF2-40B4-BE49-F238E27FC236}">
                <a16:creationId xmlns:a16="http://schemas.microsoft.com/office/drawing/2014/main" id="{4E44B280-EF55-4509-813C-E60966D676FB}"/>
              </a:ext>
            </a:extLst>
          </p:cNvPr>
          <p:cNvSpPr/>
          <p:nvPr/>
        </p:nvSpPr>
        <p:spPr>
          <a:xfrm>
            <a:off x="4647413" y="2988294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Arc 264">
            <a:extLst>
              <a:ext uri="{FF2B5EF4-FFF2-40B4-BE49-F238E27FC236}">
                <a16:creationId xmlns:a16="http://schemas.microsoft.com/office/drawing/2014/main" id="{8CA0D1B3-A25C-4CA1-97BE-82C3614D4745}"/>
              </a:ext>
            </a:extLst>
          </p:cNvPr>
          <p:cNvSpPr/>
          <p:nvPr/>
        </p:nvSpPr>
        <p:spPr>
          <a:xfrm>
            <a:off x="6600333" y="1170491"/>
            <a:ext cx="1828800" cy="1828800"/>
          </a:xfrm>
          <a:prstGeom prst="arc">
            <a:avLst>
              <a:gd name="adj1" fmla="val 7281740"/>
              <a:gd name="adj2" fmla="val 116952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9949F7B-CB4C-452D-9F67-E693E0AFD905}"/>
              </a:ext>
            </a:extLst>
          </p:cNvPr>
          <p:cNvSpPr txBox="1"/>
          <p:nvPr/>
        </p:nvSpPr>
        <p:spPr>
          <a:xfrm>
            <a:off x="475323" y="4803320"/>
            <a:ext cx="11348720" cy="954107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দুটি সমান্তরাল রেখা অপর একটি রেখাকে তীর্যকভাবে ছেদ করলে ছেদক রেখার বিপরীত পাশে সমান্তরাল রেখা যে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উৎপন্ন করে সেগুলোকে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একান্তর 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কোণগুলো পরস্পর সমান।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/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চিত্রে,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একান্তর 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  একান্তর  </a:t>
                </a:r>
                <a14:m>
                  <m:oMath xmlns:m="http://schemas.openxmlformats.org/officeDocument/2006/math">
                    <m:r>
                      <a:rPr lang="bn-I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𝐴𝐻𝐸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blipFill>
                <a:blip r:embed="rId2"/>
                <a:stretch>
                  <a:fillRect l="-985" t="-6593" b="-29670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" name="TextBox 275">
            <a:extLst>
              <a:ext uri="{FF2B5EF4-FFF2-40B4-BE49-F238E27FC236}">
                <a16:creationId xmlns:a16="http://schemas.microsoft.com/office/drawing/2014/main" id="{A8D57133-6C00-4378-AE0E-E6B2DDF97A6A}"/>
              </a:ext>
            </a:extLst>
          </p:cNvPr>
          <p:cNvSpPr txBox="1"/>
          <p:nvPr/>
        </p:nvSpPr>
        <p:spPr>
          <a:xfrm>
            <a:off x="7123522" y="1486293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097A6E2-C2F0-472F-B787-339CCDE8DD47}"/>
              </a:ext>
            </a:extLst>
          </p:cNvPr>
          <p:cNvSpPr txBox="1"/>
          <p:nvPr/>
        </p:nvSpPr>
        <p:spPr>
          <a:xfrm>
            <a:off x="5202024" y="328838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D7F0EEB8-5EEB-44C4-9A3D-A117909596D0}"/>
              </a:ext>
            </a:extLst>
          </p:cNvPr>
          <p:cNvSpPr txBox="1"/>
          <p:nvPr/>
        </p:nvSpPr>
        <p:spPr>
          <a:xfrm>
            <a:off x="8898903" y="51847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4FF72149-A261-4AEA-BB08-A7993316298E}"/>
              </a:ext>
            </a:extLst>
          </p:cNvPr>
          <p:cNvSpPr txBox="1"/>
          <p:nvPr/>
        </p:nvSpPr>
        <p:spPr>
          <a:xfrm>
            <a:off x="4969497" y="429076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B3C093DB-D787-4D24-B3AB-3D7222A7B181}"/>
              </a:ext>
            </a:extLst>
          </p:cNvPr>
          <p:cNvSpPr txBox="1"/>
          <p:nvPr/>
        </p:nvSpPr>
        <p:spPr>
          <a:xfrm>
            <a:off x="9279118" y="1530285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361A016-CBF1-49F7-9E82-5827E16B84C1}"/>
              </a:ext>
            </a:extLst>
          </p:cNvPr>
          <p:cNvSpPr txBox="1"/>
          <p:nvPr/>
        </p:nvSpPr>
        <p:spPr>
          <a:xfrm>
            <a:off x="3360656" y="1513002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8584DE95-2D2A-422D-BFDD-8409E17D56FB}"/>
              </a:ext>
            </a:extLst>
          </p:cNvPr>
          <p:cNvSpPr txBox="1"/>
          <p:nvPr/>
        </p:nvSpPr>
        <p:spPr>
          <a:xfrm>
            <a:off x="3192543" y="356961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439AB76F-F931-436D-AD25-AA879172A621}"/>
              </a:ext>
            </a:extLst>
          </p:cNvPr>
          <p:cNvSpPr txBox="1"/>
          <p:nvPr/>
        </p:nvSpPr>
        <p:spPr>
          <a:xfrm>
            <a:off x="9293257" y="378800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54" name="Oval Callout 11">
            <a:extLst>
              <a:ext uri="{FF2B5EF4-FFF2-40B4-BE49-F238E27FC236}">
                <a16:creationId xmlns:a16="http://schemas.microsoft.com/office/drawing/2014/main" id="{793EC239-1D14-423D-985F-D4733DF44E1C}"/>
              </a:ext>
            </a:extLst>
          </p:cNvPr>
          <p:cNvSpPr/>
          <p:nvPr/>
        </p:nvSpPr>
        <p:spPr>
          <a:xfrm>
            <a:off x="3708400" y="2424257"/>
            <a:ext cx="1580038" cy="877743"/>
          </a:xfrm>
          <a:prstGeom prst="wedgeEllipseCallout">
            <a:avLst>
              <a:gd name="adj1" fmla="val 147742"/>
              <a:gd name="adj2" fmla="val -6447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5" name="Oval Callout 11">
            <a:extLst>
              <a:ext uri="{FF2B5EF4-FFF2-40B4-BE49-F238E27FC236}">
                <a16:creationId xmlns:a16="http://schemas.microsoft.com/office/drawing/2014/main" id="{C18C770A-6E1A-4034-A7FC-C0EBE9BE4686}"/>
              </a:ext>
            </a:extLst>
          </p:cNvPr>
          <p:cNvSpPr/>
          <p:nvPr/>
        </p:nvSpPr>
        <p:spPr>
          <a:xfrm>
            <a:off x="7714266" y="2641600"/>
            <a:ext cx="1582134" cy="950009"/>
          </a:xfrm>
          <a:prstGeom prst="wedgeEllipseCallout">
            <a:avLst>
              <a:gd name="adj1" fmla="val -126697"/>
              <a:gd name="adj2" fmla="val 5571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2" grpId="0" animBg="1"/>
      <p:bldP spid="254" grpId="0" animBg="1"/>
      <p:bldP spid="2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01D55-46C0-4D58-8C2B-C94A3A1BFE3E}"/>
              </a:ext>
            </a:extLst>
          </p:cNvPr>
          <p:cNvSpPr txBox="1"/>
          <p:nvPr/>
        </p:nvSpPr>
        <p:spPr>
          <a:xfrm>
            <a:off x="4675695" y="2308841"/>
            <a:ext cx="5241303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একান্তর কোণের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20E5B-CFF6-4924-8E11-E729ABC3B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8" y="1351388"/>
            <a:ext cx="4069108" cy="36542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E19DA-0C6C-447E-A024-3FBA2D49EDFB}"/>
              </a:ext>
            </a:extLst>
          </p:cNvPr>
          <p:cNvSpPr txBox="1"/>
          <p:nvPr/>
        </p:nvSpPr>
        <p:spPr>
          <a:xfrm>
            <a:off x="4732257" y="3559139"/>
            <a:ext cx="5194168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অনুরূপ কোণ এঁকে দেখাও।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739301-996B-4B7E-8AEE-0FC5E6FA53F4}"/>
              </a:ext>
            </a:extLst>
          </p:cNvPr>
          <p:cNvGrpSpPr/>
          <p:nvPr/>
        </p:nvGrpSpPr>
        <p:grpSpPr>
          <a:xfrm>
            <a:off x="4292751" y="633075"/>
            <a:ext cx="3624943" cy="690595"/>
            <a:chOff x="4648199" y="2045661"/>
            <a:chExt cx="3624943" cy="80639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A33877-317D-42B6-B12D-25886C9AD7A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02ACF51F-F7C0-4315-B853-E82B9289DADD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Diagonal Corners Snipped 8">
                <a:extLst>
                  <a:ext uri="{FF2B5EF4-FFF2-40B4-BE49-F238E27FC236}">
                    <a16:creationId xmlns:a16="http://schemas.microsoft.com/office/drawing/2014/main" id="{1CF4BD4C-9FCE-43FC-8040-4491EA5379D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33ECC741-1DA1-4A84-82E2-B2E8D453A05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7D0481-5C21-49C8-9F01-D6FEA811140E}"/>
                </a:ext>
              </a:extLst>
            </p:cNvPr>
            <p:cNvSpPr txBox="1"/>
            <p:nvPr/>
          </p:nvSpPr>
          <p:spPr>
            <a:xfrm>
              <a:off x="5164877" y="2045661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একক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5F405BD-A98A-4836-B195-5AA5F1E728BB}"/>
              </a:ext>
            </a:extLst>
          </p:cNvPr>
          <p:cNvGrpSpPr/>
          <p:nvPr/>
        </p:nvGrpSpPr>
        <p:grpSpPr>
          <a:xfrm>
            <a:off x="522514" y="413846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987C9BE6-3999-46DF-8AFE-738F097CDC94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Magnetic Disk 128">
              <a:extLst>
                <a:ext uri="{FF2B5EF4-FFF2-40B4-BE49-F238E27FC236}">
                  <a16:creationId xmlns:a16="http://schemas.microsoft.com/office/drawing/2014/main" id="{CC4D4542-352C-4E59-87B4-6707BF21E459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ame 129">
              <a:extLst>
                <a:ext uri="{FF2B5EF4-FFF2-40B4-BE49-F238E27FC236}">
                  <a16:creationId xmlns:a16="http://schemas.microsoft.com/office/drawing/2014/main" id="{5C52B23C-D11F-4C78-A90A-EB446E89CB70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CF3F103C-FB2E-4469-B4C3-9D5FDA493ADC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924F07E-18B0-4AF0-882C-F451EAC956EE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AE6F4ADF-A1EB-4BB8-84B7-347094167011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5C4E1790-3CA9-4FB1-AF52-B5CE31D2F7E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DEAB8405-7907-40AB-B235-38FED107E924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310DC8DA-7C9B-4C28-B36B-EA24C8D12DEA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13A061C2-00FE-494B-AC3E-B7E01FD58D79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3356A28-C590-4743-BD93-F581D2A839D2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BAA96D1F-1665-4074-98E4-337EB2FCAF4A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B8D5F4DD-39CF-4F05-9367-BAAD4C78E17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6530A48A-58FD-497A-8751-A89974920260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26934AA-A172-4396-B462-13B46649347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8B14F76C-B085-4525-812C-3A804ACB90F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C7EBF17-FC98-47DD-B1F4-8FCBFB9EFC1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9BB29873-8480-47A9-87BB-5AD85E96D9E3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8FEB86AE-9DF7-445B-8098-C0F1713C545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6777608F-3A94-45A9-B750-EE21AF2CCB6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6AD92B50-B0C2-43D1-A408-2B5351F2FAAF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BC552A1-8CC2-436B-83DC-5C27539E2FA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CDE907F8-B24B-418A-AD41-D9B4418E163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4259ACEC-A7A9-4EF9-BBD5-EC7FF0F7FF5E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D888E3C0-44C5-40C0-A31C-6A0A7317D7F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16889-0FD6-46C7-9CEA-B08F50B7C89C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841A0DB-4D4E-4327-9114-E2927B81393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D3426E-E14F-42EB-B01C-C40BF7E320A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4D8D2B5-1CDC-4330-9EEF-678EE4B85A15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3169E616-D0EC-4815-92B2-2B5E7BABBAA7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32D686B6-90AE-4FF5-A053-6AD11450D59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A61315C-C7F0-4642-95BE-5ADC81EC8596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22B567B1-A174-4A0B-BD41-3576648758C2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229B8ACA-1126-45B1-B5C7-8EE4EE8E167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8EA215C-1B67-4DC5-9741-FE59FE0139EA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B021A65-61E4-4403-9531-74275AE6C61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CE956A1-EE9C-4742-BF97-ABCC039ABC79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DB5550D6-0F09-4E3C-BD1F-C2447915219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D7750728-D08D-4C17-8046-3BC99B57289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2E493BF-7981-4E6C-9771-A8A58A55D4A9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8CAA5E68-59E8-4275-A2ED-5916D0E23207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11595849-BDB1-4935-9685-4161EE7F9EE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16879678-5A58-423B-9DDC-F2D53B99B0D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43DBCF9D-8912-4890-B20B-52E4646854E5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9F56C804-27DA-48B3-B18E-C8D4C8F88E93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3F94E4C2-42D5-44BE-8E56-06FBE0FC09A4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B5E739C-AE6B-4437-808E-1D773F5FAE9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075F114-2DFC-41A1-9A02-6964BD9C8183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6F3B719-6BC9-4FE1-84C1-D9BB129D83D2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837E4E7-C4F3-4B44-9341-5CC96889A00C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E8ED1E2D-E7AC-4B01-834B-D7D0DE41EBF6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0E4AB0A-E6B7-4BBE-8177-56DB1DFD5198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9DAF952A-024D-482E-9158-E406536115E3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760718D7-D654-4DD3-8324-8410D091059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84ACC45B-9E3F-4812-BEE5-B9D75957B26C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A042762-BA40-485D-8ACB-A7973011FCC1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65C3CE27-5B3F-421E-9045-2D8C3490AC43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999D36F-6299-4C1C-BECF-5C63B2315BE0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E01455E1-8CB1-47DA-961F-5758F0D440B4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BE99EDFE-45DE-4E1D-9ADB-28034AC1898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685B9FF7-7B2A-45A2-9D21-13E454E7416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64D631-3819-4B81-A664-39C8F9638B9D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9D37F49-2276-4261-87A9-5A22244949A1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85AF65A-8559-457D-A712-296D468B697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EFA60F0-7BE9-47EF-B574-90A0DB687066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C83CF5D1-0F09-4023-925F-FE6D264D393E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CB776C4-7639-4A85-A134-D1D1602F0C8A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1BECD169-DF8B-46A8-A904-BD0E3E71B3EB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EEEA68-70A7-47BC-A4D4-A02099AB992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DF0C3166-5D43-45F5-9B43-DA59245517D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9E833B75-0A6E-4B14-AEA0-501777425B04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DCF860C-79C4-4B81-92C9-9E8A4D7049D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52B7BFD9-0B9A-4A42-8F92-E7654797120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E2B5CBE8-4377-44AC-91EC-DCAC33D1678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C1D9208-0EB2-41C0-923F-FAE3B49940F8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432DE752-BC97-4CE2-A506-EE26582BD2F5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E140019E-6543-4F63-A71B-95A93369926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38CB2490-240E-481D-A5C9-0ECF5C46B205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E55C467-7FA7-4D96-814E-35657EBF1B2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3B16105E-6039-479E-9A03-1F7E94F1E93C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BD7FC7E0-56D1-4ADB-9514-919E5B6F93D4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87849B46-AFBF-4516-96B1-B63AB55ED9F7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9C311565-6B66-4CF6-A0E2-CA0D46270726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755894D-5D99-4F45-9EC7-982BDB1CC40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5107008-47E9-454E-91AE-C0ACB0F71114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354E3B28-405E-472F-8133-C5476BE4824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410F594A-74C8-4B82-A947-D7266379C74D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FC428754-DAE7-4440-8630-971CB6C30FC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CF5EB7C-D200-434B-9706-AC87EEB1AB79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98FAB1F6-8571-4F4E-81EC-9DE9D9041EC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715E16A7-E12E-423A-8392-BDA8F4490A37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B3F1EFF0-91D9-460B-B8AC-E589B211400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465D5357-8DD1-4EDB-B4C6-69E532DB13A0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AD35D1DD-A3E7-4CC5-89BD-A4B2824085DD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4350B2B3-8982-4D81-AAD2-CDB1E3A34782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FF57DE7-1533-4295-AFCD-8668160B6E7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0FFC9D7-CA59-46AB-A15C-A39E853F233D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7395D2CC-6A05-464E-B4D9-C559A8522A54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83B4C0E-AD6D-4A6C-B01B-61947438847A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BD0444BC-F00E-4B18-8663-3E50874CA37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45D7C500-6E9E-448D-A207-D7D01E1D7FBE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F3E5D219-0BBB-461D-A5BF-EC6EAF455284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4D1B9EAF-DC77-46BD-BAC1-0E343F9903D0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C9C8B77D-5D4D-4024-9355-22769FB2A4D8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242F81F1-FE9E-4F27-A460-702DE154824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B157774-1F70-4D01-82BF-73087CED95ED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C0B132A2-0D0E-4F8B-8E04-903F955E087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FADDACDB-105B-44F1-AFC1-AB514EA9053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C3F3C3FF-8DA1-49DE-BF63-B44E10321A85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AA81C3DC-FEDE-4210-9221-A5BBBD29F80B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284DD9F-2549-4AE6-AD9F-3DA6F671B6D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6C5448C9-905B-4F6B-85B1-49D2A710810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BC40C995-499A-4882-9EE3-6BFD2BC34A8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3D7474AE-9FCE-41A9-AE11-9EE46BBB60E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EF9CFBBA-8E7C-4315-B068-A879D730A15B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6D5159B-C61F-413D-867D-418C6191015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E97AB280-6E09-41BB-B8D0-E045CAA766A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90321E71-36C5-44E8-A166-19DF18DF129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EFD1EB93-9B42-4B2F-9314-8F3796815AC7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39693A-AF0B-499A-AEC0-FBD85D3D653A}"/>
                  </a:ext>
                </a:extLst>
              </p:cNvPr>
              <p:cNvSpPr txBox="1"/>
              <p:nvPr/>
            </p:nvSpPr>
            <p:spPr>
              <a:xfrm>
                <a:off x="685800" y="5099400"/>
                <a:ext cx="10961914" cy="120032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বিশেষ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নির্বচনঃ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একটি ত্রিভুজের দুইটি কোণ </a:t>
                </a:r>
                <a14:m>
                  <m:oMath xmlns:m="http://schemas.openxmlformats.org/officeDocument/2006/math">
                    <m:r>
                      <a:rPr lang="bn-IN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𝐴</m:t>
                    </m:r>
                  </m:oMath>
                </a14:m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bn-IN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𝐵</m:t>
                    </m:r>
                  </m:oMath>
                </a14:m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𝐴</m:t>
                    </m:r>
                  </m:oMath>
                </a14:m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বিপরীত বাহু 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a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দেওয়া আছে। ত্রিভুজটি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আঁকতে</a:t>
                </a:r>
                <a:r>
                  <a:rPr lang="en-US" sz="3600" dirty="0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হবে</a:t>
                </a:r>
                <a:r>
                  <a:rPr lang="en-US" sz="3600" dirty="0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।</a:t>
                </a:r>
                <a:endParaRPr lang="en-US" sz="36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39693A-AF0B-499A-AEC0-FBD85D3D6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099400"/>
                <a:ext cx="10961914" cy="1200329"/>
              </a:xfrm>
              <a:prstGeom prst="rect">
                <a:avLst/>
              </a:prstGeom>
              <a:blipFill>
                <a:blip r:embed="rId2"/>
                <a:stretch>
                  <a:fillRect l="-1724" t="-7143" r="-1335" b="-19388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61F08C04-409A-4107-850B-2A488B9F2A0F}"/>
              </a:ext>
            </a:extLst>
          </p:cNvPr>
          <p:cNvGrpSpPr/>
          <p:nvPr/>
        </p:nvGrpSpPr>
        <p:grpSpPr>
          <a:xfrm>
            <a:off x="270192" y="372433"/>
            <a:ext cx="11607282" cy="1390153"/>
            <a:chOff x="4811551" y="2089200"/>
            <a:chExt cx="3301803" cy="7628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7DB022E-6FA5-4C69-96E4-AAF50EC4FF9D}"/>
                </a:ext>
              </a:extLst>
            </p:cNvPr>
            <p:cNvGrpSpPr/>
            <p:nvPr/>
          </p:nvGrpSpPr>
          <p:grpSpPr>
            <a:xfrm>
              <a:off x="4811551" y="2089200"/>
              <a:ext cx="3301803" cy="762855"/>
              <a:chOff x="3261984" y="2089200"/>
              <a:chExt cx="5735130" cy="707569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30CABB09-05E6-47F7-AC6D-5DF88429BF22}"/>
                  </a:ext>
                </a:extLst>
              </p:cNvPr>
              <p:cNvSpPr/>
              <p:nvPr/>
            </p:nvSpPr>
            <p:spPr>
              <a:xfrm rot="5400000">
                <a:off x="3045590" y="2305594"/>
                <a:ext cx="664029" cy="231242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Diagonal Corners Snipped 13">
                <a:extLst>
                  <a:ext uri="{FF2B5EF4-FFF2-40B4-BE49-F238E27FC236}">
                    <a16:creationId xmlns:a16="http://schemas.microsoft.com/office/drawing/2014/main" id="{5B65C209-0DB2-4608-A4F6-BEF6FCBF5358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C1F4D6BF-3620-4F0A-B181-598853977F5F}"/>
                  </a:ext>
                </a:extLst>
              </p:cNvPr>
              <p:cNvSpPr/>
              <p:nvPr/>
            </p:nvSpPr>
            <p:spPr>
              <a:xfrm rot="16200000">
                <a:off x="8548964" y="2348620"/>
                <a:ext cx="664029" cy="232270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0D393C-DCCF-4FD8-86C2-3F7C0105256A}"/>
                </a:ext>
              </a:extLst>
            </p:cNvPr>
            <p:cNvSpPr txBox="1"/>
            <p:nvPr/>
          </p:nvSpPr>
          <p:spPr>
            <a:xfrm>
              <a:off x="4909336" y="2166308"/>
              <a:ext cx="3036226" cy="6586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একটি ত্রিভুজের দুইটি কোণ এবং এদের একটির বিপরীত বাহু দেওয়া আছে, ত্রিভুজটি আঁকতে হবে।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 4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</p:grp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FAD912B5-8DE2-433F-A9EB-7FBB30A82F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4106D0D8-D4FB-4214-9D57-485A551590B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57C26F9D-4F41-4EAD-B9DD-6ED520F6D1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66FAD494-D8F1-465E-BD69-353054C71639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CA241ED9-2C2D-4556-8559-BCA41D216F0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2D9E8186-93B8-450B-BFE2-125F68993EA7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56CDA9B-469E-42BC-AD80-179D46C1878D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4C504038-DE86-406D-A4DB-42512457E89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CAA75287-609B-4A45-B5F6-62563B1BEA5B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1871B74A-FC84-42B0-945B-9B3D4B0B7B91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EA3D5F14-2602-48D5-AA12-CE890CE33C5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D9CC8C3A-D4CA-4FF8-B004-3B693386FF29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DE4B0800-B3BA-4A71-829E-491D0BE08274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02B69523-8AA0-4A54-AA5F-B9BB69E5FEE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9EA24A75-BDDF-4224-8932-A52135295B85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D861197A-C8BD-4E1E-A4D7-B1BB6B4B315B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AB7797B3-E33D-4B8D-BE52-B1A8DD705384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8E044C89-DE1A-4ADF-8697-339B250487C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AC8D50F-E428-44ED-8AB0-9D3F7BFC0E8D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2D38EFD-A9B5-4521-9261-764F1BAADE75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B9DDD90D-9F6D-457F-B35D-63AF3C8B9ED8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6196DD7-57BA-4CD8-8969-5A9A748A714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7DA0F9A0-4D35-4D9A-9CC3-1567764AC386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8AB4673-E563-48D4-8893-9C99FDA272D5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96B1D69C-E364-42EE-8FDD-4DF7E78DA6E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45F5E8A0-3C95-48A8-AB11-BD7821BF0906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0A4390EE-AC88-467B-B3D4-3775C515AB2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DDF1C3D1-9EA9-42AF-A452-C0B56E58CE0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3AF7A996-AECB-45A3-8EBB-EC52090EB14F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B9C09DAF-A0C5-41E4-AA18-1E70CD18E64E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0AED54F7-5954-401B-96D8-6C267406B65D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DA7F959-7CBC-4D66-BF6F-B37874FC5A3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A470DF9-AA6A-40F1-8DC1-075AF2B74284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7E938A0-69AC-4793-BE79-E89FE374E6E7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0A16FF55-EDEB-4292-8A62-6B2C1B40B05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DE84E0D7-F25F-425B-8C6E-AAE26C9C0F1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A91136D3-425E-486D-AA0F-1BB4B2616330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2A190028-B7B8-4902-8A55-396C9C1568D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8490CF5E-113E-42E7-B63A-C910EC7A11C3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D6E1BE4E-7034-48A0-8A21-0F24967B128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E739BAA9-8C92-40C6-B38E-7C0F6F9369FA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904E8A6B-F90D-430D-998C-3B704ADD182C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5EAC85A5-43BC-4E0F-B2AC-1E4852113817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943DCEA9-75CA-4CAA-A1EF-4C011CFBFE2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E5792486-BF9F-406D-956B-8155D35988D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284C96AB-A884-482E-BAFD-CDB8ACCAD8AF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FEA88574-7D80-43A3-AAAE-B4962B000AD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50762FDF-CE8C-4942-9147-3CC8765DA4E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EF4398FF-71BE-4759-B01F-DF54170955B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823E294F-88AE-4481-A352-B900EBB34AC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35284B3-81E5-4071-8FE4-F7388443D658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FBFC7A60-C7C4-40B7-9063-A76D25208CF7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89D31D1-80DD-45BD-8429-B0B46932A26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9AC4B815-DE07-429A-9CC4-26351006EAC5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87CBA9A5-CF6D-4204-B63A-2A9A658E760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E8DCA29-D9D7-4214-A276-C254C9DB6DD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04BD0B95-274F-4864-B011-AE6978D64AF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DA9A36C-A35E-479F-B37D-44228E65D663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C95F0A37-CA35-4C76-9637-62527FDEA378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1E3A3475-F0D6-48DA-AE82-843399968904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F2B522EA-9B09-497C-98CD-266D3BD8F7FB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74DA9D4D-06B3-4879-9860-5159A7E9D2D0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D093F042-FD73-4636-BECF-F34B3AF1E53C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FC2D3129-3C81-4017-8B0B-F033CCE08B1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8DB29B36-8582-4A7F-BCEB-C20543051AF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C78CC93-E232-43FD-A66A-AEE1BF6891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1F86BF9-A3A0-4BBE-80BF-04E0E10BB96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F9250CB3-A3F2-4BD4-B93A-475FD49E3633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466E53AE-2F7B-4580-9097-6013DE8740C1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9DEB5722-8281-488A-A3AA-D9C33ED37EA2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0CDD0BC0-DA0C-47EF-A20B-CDD6935BE7C7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18BF8B7E-DC7F-45B3-874F-D933D6D5EF36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BFBCF85C-EBDC-4A38-9366-1EAC21788E14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65ACFB31-4001-439B-BAFD-E02346552B8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BD02F3AC-DED0-49B5-B3ED-7B1F8420CB4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8F19477-D8FC-4CC8-B743-BC477F0EE56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8605D6-EE99-410E-8A02-698C0D9C8437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39ECC2BE-F655-4FC6-B6D9-4691A8036FF2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D36F3E07-D2D2-4A78-ADF6-E7A6CE937F1E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3BD67D2-A728-4CE5-AA87-67DA19D614D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27E920BE-4C36-43A9-9FB4-50A4FF1427B5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96658AC6-3947-4D6F-B0F3-15B94A341186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4F7A755D-8357-4C35-86D6-B775DFB7BA6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F4DA511-0168-43A5-A746-71A49BEA648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A9B5F649-4D1B-4DAB-AE58-1162EC108527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1FF18B2A-1119-469D-8DE4-6EF976142371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2E6CB75C-674C-458E-AC1A-CD0D75004C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C44C129E-2D79-4743-9CB0-4F120901DA5D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2D10BF-E2D9-4E1D-8C4A-EDB45735EAA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A22BFB2-501A-4737-BA35-610EFA87884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94FA2765-2774-4297-A8C5-A68D0056049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6398E10-1891-4869-A31E-311CB8201663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5B3B0AF4-6EFA-4318-91D5-EA93B5DE09F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8B694BA9-B11F-4EC6-B066-35C0EF70B2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650C2E9B-A81C-40EB-BEAF-2956DEA895D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4E1C1F6-C47C-40C2-9E63-D888BB1FCF41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0AB757C0-7035-41DC-97AA-3E46BB4CB6EF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C00BD274-C1E5-4775-80DD-AEB75172CAD7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D4C31B85-7F83-48DE-BA44-6C602688BE23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83F14E1B-E588-4688-8958-44B0C0C228D5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185DB1E-3387-4022-89C6-AD793C691C09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1F77D024-5E35-4C9C-BDB0-0B64F2ADF200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DEE43C2-1728-4D6F-B560-0CF853CBF453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D15CD3FE-2AAC-45EF-B86D-D6333D3594F8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8E48965-8168-4F94-ABDB-7EEA519679B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3561E356-5C01-40CF-A556-2B4923FC03BD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4AC96B9F-4069-4DD7-8E4F-0BB123FD5F83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5D61ED8-54B2-4FC9-82E4-9AD68153E25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9C413E3E-4551-4268-A121-A45CFAB02FE5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4EC44269-333A-460D-8BB1-E223DA7F3D6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C4BCF4BC-390C-44EE-8B07-2BDD5D02ED2E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2242F5C9-F5D1-4854-8122-F5ADE88C0603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11580DC6-6BFC-4AC7-B6B7-1DDCFED6612C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F762F830-982C-4345-B8DA-2C1CC4322F3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072730F3-2661-4EA2-A00F-7CCE61E3C0E1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381C5565-9FAA-4529-A862-ED2B6E14AE08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9A4EB7F-6A87-44F1-A66A-104976094A4D}"/>
              </a:ext>
            </a:extLst>
          </p:cNvPr>
          <p:cNvGrpSpPr/>
          <p:nvPr/>
        </p:nvGrpSpPr>
        <p:grpSpPr>
          <a:xfrm>
            <a:off x="2996186" y="2037862"/>
            <a:ext cx="5638133" cy="2623708"/>
            <a:chOff x="5973066" y="148102"/>
            <a:chExt cx="5638133" cy="262370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DA99C240-EE22-488D-87C8-7DC71282A8E0}"/>
                </a:ext>
              </a:extLst>
            </p:cNvPr>
            <p:cNvCxnSpPr>
              <a:cxnSpLocks/>
            </p:cNvCxnSpPr>
            <p:nvPr/>
          </p:nvCxnSpPr>
          <p:spPr>
            <a:xfrm>
              <a:off x="7187379" y="2518556"/>
              <a:ext cx="33956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3BB5C121-C709-4EB9-A15D-CDA9022A8540}"/>
                </a:ext>
              </a:extLst>
            </p:cNvPr>
            <p:cNvSpPr txBox="1"/>
            <p:nvPr/>
          </p:nvSpPr>
          <p:spPr>
            <a:xfrm>
              <a:off x="6767906" y="218703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2ACAC42-A91B-4FF3-9EFC-E3FAB8DDDEC9}"/>
                </a:ext>
              </a:extLst>
            </p:cNvPr>
            <p:cNvSpPr txBox="1"/>
            <p:nvPr/>
          </p:nvSpPr>
          <p:spPr>
            <a:xfrm>
              <a:off x="5973066" y="1708279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127F46B-7717-4CAC-BFAF-8DA216BB7180}"/>
                </a:ext>
              </a:extLst>
            </p:cNvPr>
            <p:cNvCxnSpPr>
              <a:cxnSpLocks/>
            </p:cNvCxnSpPr>
            <p:nvPr/>
          </p:nvCxnSpPr>
          <p:spPr>
            <a:xfrm>
              <a:off x="6360241" y="2039831"/>
              <a:ext cx="21057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E028AC1D-5AAB-4587-9214-F4E2FBDB2F87}"/>
                </a:ext>
              </a:extLst>
            </p:cNvPr>
            <p:cNvGrpSpPr/>
            <p:nvPr/>
          </p:nvGrpSpPr>
          <p:grpSpPr>
            <a:xfrm>
              <a:off x="9062157" y="218364"/>
              <a:ext cx="2549042" cy="1903091"/>
              <a:chOff x="7031687" y="0"/>
              <a:chExt cx="2549042" cy="1903091"/>
            </a:xfrm>
          </p:grpSpPr>
          <p:cxnSp>
            <p:nvCxnSpPr>
              <p:cNvPr id="274" name="Straight Arrow Connector 273">
                <a:extLst>
                  <a:ext uri="{FF2B5EF4-FFF2-40B4-BE49-F238E27FC236}">
                    <a16:creationId xmlns:a16="http://schemas.microsoft.com/office/drawing/2014/main" id="{F66AF1B6-B277-4CB0-A00D-F219258531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7324" y="0"/>
                <a:ext cx="1096742" cy="1903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>
                <a:extLst>
                  <a:ext uri="{FF2B5EF4-FFF2-40B4-BE49-F238E27FC236}">
                    <a16:creationId xmlns:a16="http://schemas.microsoft.com/office/drawing/2014/main" id="{CC0110D7-D4D8-4A24-AD6F-3A8F5CE915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1687" y="1893793"/>
                <a:ext cx="254904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C691BA2D-FDDC-44B4-8893-220CD5E9BD3D}"/>
                </a:ext>
              </a:extLst>
            </p:cNvPr>
            <p:cNvSpPr txBox="1"/>
            <p:nvPr/>
          </p:nvSpPr>
          <p:spPr>
            <a:xfrm>
              <a:off x="8741524" y="184622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8764BC0A-EB92-40F7-9ED9-BACA0C5B82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7996" y="148102"/>
              <a:ext cx="236004" cy="18975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94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621</Words>
  <Application>Microsoft Office PowerPoint</Application>
  <PresentationFormat>Widescreen</PresentationFormat>
  <Paragraphs>173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Yu Gothic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165</cp:revision>
  <dcterms:created xsi:type="dcterms:W3CDTF">2021-07-03T05:58:24Z</dcterms:created>
  <dcterms:modified xsi:type="dcterms:W3CDTF">2021-10-01T06:46:09Z</dcterms:modified>
</cp:coreProperties>
</file>