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7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9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8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9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1576-BF3F-4B36-8585-C6F294A03A5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462B-8D8E-4EF9-9285-E9616BCAF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5247"/>
            <a:ext cx="9144000" cy="1595079"/>
          </a:xfrm>
        </p:spPr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4117593"/>
            <a:ext cx="9144000" cy="796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FFFF00"/>
                </a:solidFill>
              </a:rPr>
              <a:t>দামুড়হুদা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পাইলট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গার্লস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স্কুল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অ্যান্ড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কলেজ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3832"/>
            <a:ext cx="3236897" cy="40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4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0176" y="1078988"/>
            <a:ext cx="495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শিক্ষক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80653" y="1762478"/>
            <a:ext cx="10208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</a:rPr>
              <a:t>মোঃ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আজিজুল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হাকিম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5831" y="2800026"/>
            <a:ext cx="631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ট্রেড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ইন্সট্রাক্টর</a:t>
            </a:r>
            <a:r>
              <a:rPr lang="en-US" sz="4000" dirty="0" smtClean="0">
                <a:solidFill>
                  <a:srgbClr val="7030A0"/>
                </a:solidFill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</a:rPr>
              <a:t>জেনারেল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ইলেকট্রনিক্স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392" y="3507912"/>
            <a:ext cx="708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দামুড়হুদা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পাইলট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গার্লস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স্কুল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অ্যান্ড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কলেজ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484" y="4245837"/>
            <a:ext cx="495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মোবাইলঃ</a:t>
            </a:r>
            <a:r>
              <a:rPr lang="en-US" sz="2800" dirty="0" smtClean="0">
                <a:solidFill>
                  <a:srgbClr val="FF0000"/>
                </a:solidFill>
              </a:rPr>
              <a:t> ০১৭১৮২৮৬৫৮০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5222" y="2023857"/>
            <a:ext cx="5974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বিষয়ঃ</a:t>
            </a:r>
            <a:r>
              <a:rPr lang="en-US" sz="4400" dirty="0" smtClean="0"/>
              <a:t> </a:t>
            </a:r>
            <a:r>
              <a:rPr lang="en-US" sz="4400" dirty="0" err="1" smtClean="0"/>
              <a:t>জেনারেল</a:t>
            </a:r>
            <a:r>
              <a:rPr lang="en-US" sz="4400" dirty="0" smtClean="0"/>
              <a:t> ইলেকট্রনিক্স-২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29788" y="3084262"/>
            <a:ext cx="8744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অধ্যায়ঃ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প্রথম</a:t>
            </a:r>
            <a:r>
              <a:rPr lang="en-US" sz="4800" dirty="0" smtClean="0"/>
              <a:t> (</a:t>
            </a:r>
            <a:r>
              <a:rPr lang="en-US" sz="4800" dirty="0" err="1" smtClean="0"/>
              <a:t>বুলিয়ান</a:t>
            </a:r>
            <a:r>
              <a:rPr lang="en-US" sz="4800" dirty="0" smtClean="0"/>
              <a:t> </a:t>
            </a:r>
            <a:r>
              <a:rPr lang="en-US" sz="4800" dirty="0" err="1" smtClean="0"/>
              <a:t>অ্যালজেবরা</a:t>
            </a:r>
            <a:r>
              <a:rPr lang="en-US" sz="4800" dirty="0" smtClean="0"/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42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0406" y="2194560"/>
            <a:ext cx="10174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 smtClean="0">
                <a:solidFill>
                  <a:srgbClr val="FFFF00"/>
                </a:solidFill>
                <a:effectLst/>
              </a:rPr>
              <a:t>বুলিয়ান অ্যালজেবরার উদ্ভাবক হলেন প্রখ্যাত ইংরেজ গণিতবিদ জর্জ বুল। জর্জ বুল সর্বপ্রথম গণিত ও যুক্তির মধ্যে সম্পর্ক আবিষ্কার করেন এবং গণিত ও যুক্তির ওপর ভিত্তি করে এক ধরণের অ্যালজেবরা তৈরি করেন, যাকে বুলিয়ান অ্যালজেবরা বলা হয়।বুলিয়ান অ্যালজেবরা মূলত লজিকের সত্য অথবা মিথ্যা এ দুটি স্তরের উপর ভিত্তি করে তৈরি করা হয়েছে। অপরদিকে সকল ডিজিটাল ডিভাইস বাইনারি পদ্ধতিতে কাজ করে। এই ডিজিটাল ডিভাইসে গাণিতিক ও যুক্তিমূলক কাজ করার জন্য বুলিয়ান অ্যালজেবরা ব্যবহৃত হয়।</a:t>
            </a:r>
          </a:p>
          <a:p>
            <a:pPr algn="just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9629" y="1130530"/>
            <a:ext cx="4272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বুলিয়ান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অ্যালজেবরা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397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2305" y="914400"/>
            <a:ext cx="508738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বুলিয়ান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সমীকরণ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45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4160" y="2261612"/>
            <a:ext cx="658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বুলিয়ান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অ্যালজেবরা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</a:rPr>
              <a:t>?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7906" y="1130806"/>
            <a:ext cx="658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একক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কাজ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8713" y="3044279"/>
            <a:ext cx="540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বুলিয়ান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সমীকরণ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প্রমাণ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08713" y="2061557"/>
            <a:ext cx="540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দলীয়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93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8713" y="2061557"/>
            <a:ext cx="540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বাড়ীর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08713" y="3276598"/>
            <a:ext cx="540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বুলিয়ান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অ্যালজেবরা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কী</a:t>
            </a:r>
            <a:r>
              <a:rPr lang="en-US" sz="44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8713" y="4181698"/>
            <a:ext cx="540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বুলিয়ান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সমীকরণ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প্রমাণ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18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4363" y="3429000"/>
            <a:ext cx="54032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</a:rPr>
              <a:t>ধন্যবাদ</a:t>
            </a:r>
            <a:endParaRPr lang="en-US" sz="19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15" y="-349134"/>
            <a:ext cx="5057169" cy="48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98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Vrinda</vt:lpstr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uitrce</dc:creator>
  <cp:lastModifiedBy>uitrce</cp:lastModifiedBy>
  <cp:revision>22</cp:revision>
  <dcterms:created xsi:type="dcterms:W3CDTF">2022-01-18T09:17:12Z</dcterms:created>
  <dcterms:modified xsi:type="dcterms:W3CDTF">2022-01-18T11:35:32Z</dcterms:modified>
</cp:coreProperties>
</file>