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76" r:id="rId2"/>
    <p:sldId id="278" r:id="rId3"/>
    <p:sldId id="258" r:id="rId4"/>
    <p:sldId id="282" r:id="rId5"/>
    <p:sldId id="264" r:id="rId6"/>
    <p:sldId id="262" r:id="rId7"/>
    <p:sldId id="263" r:id="rId8"/>
    <p:sldId id="268" r:id="rId9"/>
    <p:sldId id="266" r:id="rId10"/>
    <p:sldId id="28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2" autoAdjust="0"/>
    <p:restoredTop sz="94268" autoAdjust="0"/>
  </p:normalViewPr>
  <p:slideViewPr>
    <p:cSldViewPr snapToGrid="0">
      <p:cViewPr varScale="1">
        <p:scale>
          <a:sx n="83" d="100"/>
          <a:sy n="83" d="100"/>
        </p:scale>
        <p:origin x="149" y="9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4" d="100"/>
        <a:sy n="4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8B1E99-F1F2-4878-BA27-D8F41991A7FC}" type="datetimeFigureOut">
              <a:rPr lang="en-US" smtClean="0"/>
              <a:pPr/>
              <a:t>1/19/2022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4B083A-7988-4206-8452-11A8C0E5D1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34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C25C-C0D8-4601-B9A3-45FDBAA1490E}" type="datetimeFigureOut">
              <a:rPr lang="en-US" smtClean="0"/>
              <a:pPr/>
              <a:t>1/19/2022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A5F9E-3866-4C73-BAE5-FAEB03B645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C25C-C0D8-4601-B9A3-45FDBAA1490E}" type="datetimeFigureOut">
              <a:rPr lang="en-US" smtClean="0"/>
              <a:pPr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A5F9E-3866-4C73-BAE5-FAEB03B645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C25C-C0D8-4601-B9A3-45FDBAA1490E}" type="datetimeFigureOut">
              <a:rPr lang="en-US" smtClean="0"/>
              <a:pPr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A5F9E-3866-4C73-BAE5-FAEB03B645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C25C-C0D8-4601-B9A3-45FDBAA1490E}" type="datetimeFigureOut">
              <a:rPr lang="en-US" smtClean="0"/>
              <a:pPr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A5F9E-3866-4C73-BAE5-FAEB03B645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C25C-C0D8-4601-B9A3-45FDBAA1490E}" type="datetimeFigureOut">
              <a:rPr lang="en-US" smtClean="0"/>
              <a:pPr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6D2A5F9E-3866-4C73-BAE5-FAEB03B645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C25C-C0D8-4601-B9A3-45FDBAA1490E}" type="datetimeFigureOut">
              <a:rPr lang="en-US" smtClean="0"/>
              <a:pPr/>
              <a:t>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A5F9E-3866-4C73-BAE5-FAEB03B645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C25C-C0D8-4601-B9A3-45FDBAA1490E}" type="datetimeFigureOut">
              <a:rPr lang="en-US" smtClean="0"/>
              <a:pPr/>
              <a:t>1/19/2022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A5F9E-3866-4C73-BAE5-FAEB03B645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C25C-C0D8-4601-B9A3-45FDBAA1490E}" type="datetimeFigureOut">
              <a:rPr lang="en-US" smtClean="0"/>
              <a:pPr/>
              <a:t>1/19/2022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A5F9E-3866-4C73-BAE5-FAEB03B645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C25C-C0D8-4601-B9A3-45FDBAA1490E}" type="datetimeFigureOut">
              <a:rPr lang="en-US" smtClean="0"/>
              <a:pPr/>
              <a:t>1/19/2022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A5F9E-3866-4C73-BAE5-FAEB03B645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C25C-C0D8-4601-B9A3-45FDBAA1490E}" type="datetimeFigureOut">
              <a:rPr lang="en-US" smtClean="0"/>
              <a:pPr/>
              <a:t>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A5F9E-3866-4C73-BAE5-FAEB03B645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C25C-C0D8-4601-B9A3-45FDBAA1490E}" type="datetimeFigureOut">
              <a:rPr lang="en-US" smtClean="0"/>
              <a:pPr/>
              <a:t>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A5F9E-3866-4C73-BAE5-FAEB03B645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8D6C25C-C0D8-4601-B9A3-45FDBAA1490E}" type="datetimeFigureOut">
              <a:rPr lang="en-US" smtClean="0"/>
              <a:pPr/>
              <a:t>1/19/2022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D2A5F9E-3866-4C73-BAE5-FAEB03B645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f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fif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958D039-C8C4-4F26-BCA8-034310B51C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7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0322B4C-0F9B-4EA2-8F5F-9A36C7417EF9}"/>
              </a:ext>
            </a:extLst>
          </p:cNvPr>
          <p:cNvSpPr/>
          <p:nvPr/>
        </p:nvSpPr>
        <p:spPr>
          <a:xfrm>
            <a:off x="3404396" y="2967335"/>
            <a:ext cx="538320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29865242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20110226">
            <a:off x="-63020" y="1495216"/>
            <a:ext cx="6396785" cy="11079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endParaRPr lang="en-US" sz="6600" b="1" i="1" dirty="0">
              <a:solidFill>
                <a:srgbClr val="FFFF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40AF81-C85F-4908-AD8F-EC1659F868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B8CFC3C-06D6-4C4E-8C16-0DA8A1138428}"/>
              </a:ext>
            </a:extLst>
          </p:cNvPr>
          <p:cNvSpPr/>
          <p:nvPr/>
        </p:nvSpPr>
        <p:spPr>
          <a:xfrm>
            <a:off x="2704264" y="593589"/>
            <a:ext cx="579838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800" b="1" cap="none" spc="0" dirty="0">
                <a:ln/>
                <a:solidFill>
                  <a:srgbClr val="0070C0"/>
                </a:solidFill>
                <a:effectLst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9218435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DF09F67-6AC7-4D8A-AE89-109F0B5CB9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7" y="0"/>
            <a:ext cx="1208116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92047" y="371818"/>
            <a:ext cx="77825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B0F0"/>
                </a:solidFill>
              </a:rPr>
              <a:t>Farhana Rahman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20145" y="2518117"/>
            <a:ext cx="76661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solidFill>
                  <a:srgbClr val="00B050"/>
                </a:solidFill>
              </a:rPr>
              <a:t>Assistant teacher</a:t>
            </a:r>
            <a:endParaRPr lang="en-US" sz="66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23396" y="3800981"/>
            <a:ext cx="92846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</a:rPr>
              <a:t>Jogdol</a:t>
            </a:r>
            <a:r>
              <a:rPr lang="en-US" sz="4400" b="1" dirty="0">
                <a:solidFill>
                  <a:srgbClr val="FFFF00"/>
                </a:solidFill>
              </a:rPr>
              <a:t> GPS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20145" y="4745290"/>
            <a:ext cx="79020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B0F0"/>
                </a:solidFill>
              </a:rPr>
              <a:t>Birganj,Dinajpur</a:t>
            </a:r>
            <a:endParaRPr lang="en-US" sz="4400" b="1" dirty="0">
              <a:solidFill>
                <a:srgbClr val="00B0F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6DA7C0-6319-4F9B-A611-16EBDB4212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308"/>
            <a:ext cx="5143500" cy="65485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44748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513F7A-0B80-4D9D-B6E5-E14EC59C5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244927" y="408215"/>
            <a:ext cx="11413671" cy="622118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8701" y="796571"/>
            <a:ext cx="1062989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          </a:t>
            </a:r>
            <a:r>
              <a:rPr lang="en-US" sz="6000" u="sng" dirty="0">
                <a:solidFill>
                  <a:srgbClr val="FF0000"/>
                </a:solidFill>
              </a:rPr>
              <a:t>LESSON</a:t>
            </a:r>
            <a:r>
              <a:rPr lang="en-US" sz="6600" u="sng" dirty="0">
                <a:solidFill>
                  <a:srgbClr val="FF0000"/>
                </a:solidFill>
              </a:rPr>
              <a:t> </a:t>
            </a:r>
            <a:r>
              <a:rPr lang="en-US" sz="6000" u="sng" dirty="0">
                <a:solidFill>
                  <a:srgbClr val="FF0000"/>
                </a:solidFill>
              </a:rPr>
              <a:t>IDENTITY</a:t>
            </a:r>
            <a:r>
              <a:rPr lang="en-US" sz="6600" u="sng" dirty="0">
                <a:solidFill>
                  <a:srgbClr val="FF0000"/>
                </a:solidFill>
              </a:rPr>
              <a:t>                                 </a:t>
            </a:r>
            <a:r>
              <a:rPr lang="en-US" sz="6000" dirty="0" err="1">
                <a:solidFill>
                  <a:srgbClr val="FF0000"/>
                </a:solidFill>
              </a:rPr>
              <a:t>Class:Three</a:t>
            </a:r>
            <a:r>
              <a:rPr lang="en-US" sz="6000" dirty="0">
                <a:solidFill>
                  <a:srgbClr val="FF0000"/>
                </a:solidFill>
              </a:rPr>
              <a:t>, </a:t>
            </a:r>
            <a:r>
              <a:rPr lang="en-US" sz="6000" dirty="0" err="1">
                <a:solidFill>
                  <a:srgbClr val="FF0000"/>
                </a:solidFill>
              </a:rPr>
              <a:t>Subject:English</a:t>
            </a:r>
            <a:r>
              <a:rPr lang="en-US" sz="6000" dirty="0">
                <a:solidFill>
                  <a:srgbClr val="FF0000"/>
                </a:solidFill>
              </a:rPr>
              <a:t>       </a:t>
            </a:r>
            <a:r>
              <a:rPr lang="en-US" sz="6000" dirty="0" err="1">
                <a:solidFill>
                  <a:srgbClr val="FF0000"/>
                </a:solidFill>
              </a:rPr>
              <a:t>Lesson:Food</a:t>
            </a:r>
            <a:r>
              <a:rPr lang="en-US" sz="6000" dirty="0">
                <a:solidFill>
                  <a:srgbClr val="FF0000"/>
                </a:solidFill>
              </a:rPr>
              <a:t> we need ,Unit:36  Lesson:(1-3) Time:40 min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042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4D109B-87AF-4963-8038-E765F58B1A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8370" y="567530"/>
            <a:ext cx="11919857" cy="563231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000" u="sng" dirty="0">
                <a:solidFill>
                  <a:schemeClr val="bg1"/>
                </a:solidFill>
              </a:rPr>
              <a:t>LEARNING OUTCOMES     </a:t>
            </a:r>
          </a:p>
          <a:p>
            <a:r>
              <a:rPr lang="en-US" sz="4000" dirty="0"/>
              <a:t>Students will be able to-</a:t>
            </a:r>
          </a:p>
          <a:p>
            <a:r>
              <a:rPr lang="en-US" sz="4000" dirty="0">
                <a:solidFill>
                  <a:srgbClr val="002060"/>
                </a:solidFill>
              </a:rPr>
              <a:t>Listening</a:t>
            </a:r>
            <a:r>
              <a:rPr lang="en-US" sz="4000" dirty="0"/>
              <a:t>:1.1.1-Recognize English sound differences in the context of words</a:t>
            </a:r>
          </a:p>
          <a:p>
            <a:r>
              <a:rPr lang="en-US" sz="4000" dirty="0">
                <a:solidFill>
                  <a:srgbClr val="C00000"/>
                </a:solidFill>
              </a:rPr>
              <a:t>Speaking</a:t>
            </a:r>
            <a:r>
              <a:rPr lang="en-US" sz="4000" dirty="0"/>
              <a:t>:1.1.3-Repeat words  phrases &amp;sentences after the teachers with proper sounds &amp; stress.</a:t>
            </a:r>
          </a:p>
          <a:p>
            <a:r>
              <a:rPr lang="en-US" sz="4000" dirty="0">
                <a:solidFill>
                  <a:srgbClr val="FFFF00"/>
                </a:solidFill>
              </a:rPr>
              <a:t>Reading</a:t>
            </a:r>
            <a:r>
              <a:rPr lang="en-US" sz="4000" dirty="0"/>
              <a:t>:1.4.1-Read &amp; match words &amp; sentences with pictures.</a:t>
            </a:r>
          </a:p>
          <a:p>
            <a:r>
              <a:rPr lang="en-US" sz="4000" dirty="0">
                <a:solidFill>
                  <a:schemeClr val="accent6"/>
                </a:solidFill>
              </a:rPr>
              <a:t>Writing</a:t>
            </a:r>
            <a:r>
              <a:rPr lang="en-US" sz="4000" dirty="0"/>
              <a:t>:8.1.1-Write words from the text or model</a:t>
            </a:r>
          </a:p>
        </p:txBody>
      </p:sp>
    </p:spTree>
    <p:extLst>
      <p:ext uri="{BB962C8B-B14F-4D97-AF65-F5344CB8AC3E}">
        <p14:creationId xmlns:p14="http://schemas.microsoft.com/office/powerpoint/2010/main" val="1220656458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EE57A52-FDC7-40CC-82A0-AECC861B2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10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2" y="486770"/>
            <a:ext cx="11183815" cy="62484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13BCDB-010D-4F8F-9132-1EEA92EB66FA}"/>
              </a:ext>
            </a:extLst>
          </p:cNvPr>
          <p:cNvSpPr txBox="1"/>
          <p:nvPr/>
        </p:nvSpPr>
        <p:spPr>
          <a:xfrm>
            <a:off x="3480179" y="0"/>
            <a:ext cx="5813946" cy="707886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u="sng" dirty="0">
                <a:solidFill>
                  <a:srgbClr val="FF0000"/>
                </a:solidFill>
              </a:rPr>
              <a:t>Lets see some pictures</a:t>
            </a:r>
          </a:p>
        </p:txBody>
      </p:sp>
    </p:spTree>
    <p:extLst>
      <p:ext uri="{BB962C8B-B14F-4D97-AF65-F5344CB8AC3E}">
        <p14:creationId xmlns:p14="http://schemas.microsoft.com/office/powerpoint/2010/main" val="5431583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0687B46-5132-4E96-8433-65181A172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1867" y="137551"/>
            <a:ext cx="10811027" cy="2800767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FFFF00"/>
                </a:solidFill>
              </a:rPr>
              <a:t>LESSON DICLARETION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49513" y="4297994"/>
            <a:ext cx="6151142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00B0F0"/>
                </a:solidFill>
              </a:rPr>
              <a:t>Food we need</a:t>
            </a:r>
          </a:p>
        </p:txBody>
      </p:sp>
    </p:spTree>
    <p:extLst>
      <p:ext uri="{BB962C8B-B14F-4D97-AF65-F5344CB8AC3E}">
        <p14:creationId xmlns:p14="http://schemas.microsoft.com/office/powerpoint/2010/main" val="6185632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7D32826-6DAD-49F6-8F12-80E5237058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19" y="454685"/>
            <a:ext cx="1836738" cy="19796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161" y="352912"/>
            <a:ext cx="1910470" cy="16698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940" y="2346833"/>
            <a:ext cx="1836737" cy="16138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860979" y="508409"/>
            <a:ext cx="1836738" cy="17697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19" y="2832525"/>
            <a:ext cx="1942995" cy="14445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31" y="4668809"/>
            <a:ext cx="2060150" cy="13725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210" y="532844"/>
            <a:ext cx="2339155" cy="16662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37018" y="2579272"/>
            <a:ext cx="1861626" cy="13962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482" y="4745140"/>
            <a:ext cx="1861626" cy="13690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774" y="4583304"/>
            <a:ext cx="2043857" cy="15309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711" y="2797223"/>
            <a:ext cx="1861626" cy="144452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894" y="4583304"/>
            <a:ext cx="1904443" cy="155801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4D232D9-E006-4BC1-834E-E70C843FEEC2}"/>
              </a:ext>
            </a:extLst>
          </p:cNvPr>
          <p:cNvSpPr txBox="1"/>
          <p:nvPr/>
        </p:nvSpPr>
        <p:spPr>
          <a:xfrm>
            <a:off x="2176386" y="6126768"/>
            <a:ext cx="8439647" cy="769441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DIFFERENT KINDS OF FOOD</a:t>
            </a:r>
          </a:p>
        </p:txBody>
      </p:sp>
    </p:spTree>
    <p:extLst>
      <p:ext uri="{BB962C8B-B14F-4D97-AF65-F5344CB8AC3E}">
        <p14:creationId xmlns:p14="http://schemas.microsoft.com/office/powerpoint/2010/main" val="24787504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" y="131496"/>
            <a:ext cx="5847806" cy="540367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600584"/>
              </p:ext>
            </p:extLst>
          </p:nvPr>
        </p:nvGraphicFramePr>
        <p:xfrm>
          <a:off x="6098234" y="2312821"/>
          <a:ext cx="5976257" cy="43608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24347">
                  <a:extLst>
                    <a:ext uri="{9D8B030D-6E8A-4147-A177-3AD203B41FA5}">
                      <a16:colId xmlns:a16="http://schemas.microsoft.com/office/drawing/2014/main" val="1194184046"/>
                    </a:ext>
                  </a:extLst>
                </a:gridCol>
                <a:gridCol w="2951910">
                  <a:extLst>
                    <a:ext uri="{9D8B030D-6E8A-4147-A177-3AD203B41FA5}">
                      <a16:colId xmlns:a16="http://schemas.microsoft.com/office/drawing/2014/main" val="945033957"/>
                    </a:ext>
                  </a:extLst>
                </a:gridCol>
              </a:tblGrid>
              <a:tr h="1250746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FFFF00"/>
                          </a:solidFill>
                        </a:rPr>
                        <a:t>Food from plants &amp;</a:t>
                      </a:r>
                      <a:r>
                        <a:rPr lang="en-US" sz="3600" baseline="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4000" baseline="0" dirty="0">
                          <a:solidFill>
                            <a:srgbClr val="FFFF00"/>
                          </a:solidFill>
                        </a:rPr>
                        <a:t>trees</a:t>
                      </a:r>
                      <a:endParaRPr lang="en-US" sz="2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FFFF00"/>
                          </a:solidFill>
                        </a:rPr>
                        <a:t>Food from animals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5411236"/>
                  </a:ext>
                </a:extLst>
              </a:tr>
              <a:tr h="3660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836809"/>
                  </a:ext>
                </a:extLst>
              </a:tr>
              <a:tr h="3660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130430"/>
                  </a:ext>
                </a:extLst>
              </a:tr>
              <a:tr h="3660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3140268"/>
                  </a:ext>
                </a:extLst>
              </a:tr>
              <a:tr h="3660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191634"/>
                  </a:ext>
                </a:extLst>
              </a:tr>
              <a:tr h="3660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9529115"/>
                  </a:ext>
                </a:extLst>
              </a:tr>
              <a:tr h="3660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461584"/>
                  </a:ext>
                </a:extLst>
              </a:tr>
              <a:tr h="3660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3350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318670" y="0"/>
            <a:ext cx="5535386" cy="212365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Write the food from beside activity in the correct list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5635DD-9E1E-4EE2-9075-B2440EC30AA1}"/>
              </a:ext>
            </a:extLst>
          </p:cNvPr>
          <p:cNvSpPr txBox="1"/>
          <p:nvPr/>
        </p:nvSpPr>
        <p:spPr>
          <a:xfrm>
            <a:off x="65314" y="5644896"/>
            <a:ext cx="5584859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     We read the text</a:t>
            </a:r>
          </a:p>
        </p:txBody>
      </p:sp>
    </p:spTree>
    <p:extLst>
      <p:ext uri="{BB962C8B-B14F-4D97-AF65-F5344CB8AC3E}">
        <p14:creationId xmlns:p14="http://schemas.microsoft.com/office/powerpoint/2010/main" val="270065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2A76EE0-CFD5-4898-9DC0-4F8F3C204B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8" y="0"/>
            <a:ext cx="12322628" cy="678410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30628" y="0"/>
            <a:ext cx="12322628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>
                <a:solidFill>
                  <a:srgbClr val="FFFF00"/>
                </a:solidFill>
              </a:rPr>
              <a:t>1.Name  other 5 foods .Are they from plants and trees or from animals</a:t>
            </a:r>
            <a:r>
              <a:rPr lang="en-US" sz="1600" dirty="0">
                <a:solidFill>
                  <a:srgbClr val="FFFF00"/>
                </a:solidFill>
              </a:rPr>
              <a:t>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12001500" cy="156966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EVALUTION</a:t>
            </a:r>
            <a:endParaRPr lang="en-US" sz="5400" dirty="0">
              <a:solidFill>
                <a:srgbClr val="FFFF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1C4AD3-025A-48D2-97DB-245C00DD47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50" y="73891"/>
            <a:ext cx="230505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0926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1087</TotalTime>
  <Words>147</Words>
  <Application>Microsoft Office PowerPoint</Application>
  <PresentationFormat>Widescreen</PresentationFormat>
  <Paragraphs>23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Book Antiqua</vt:lpstr>
      <vt:lpstr>Calibri</vt:lpstr>
      <vt:lpstr>Lucida Sans</vt:lpstr>
      <vt:lpstr>Wingdings</vt:lpstr>
      <vt:lpstr>Wingdings 2</vt:lpstr>
      <vt:lpstr>Wingdings 3</vt:lpstr>
      <vt:lpstr>Apex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ASUS</cp:lastModifiedBy>
  <cp:revision>148</cp:revision>
  <dcterms:created xsi:type="dcterms:W3CDTF">2018-03-04T09:23:12Z</dcterms:created>
  <dcterms:modified xsi:type="dcterms:W3CDTF">2022-01-19T15:35:21Z</dcterms:modified>
</cp:coreProperties>
</file>