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25" r:id="rId3"/>
    <p:sldId id="288" r:id="rId4"/>
    <p:sldId id="289" r:id="rId5"/>
    <p:sldId id="290" r:id="rId6"/>
    <p:sldId id="306" r:id="rId7"/>
    <p:sldId id="257" r:id="rId8"/>
    <p:sldId id="321" r:id="rId9"/>
    <p:sldId id="277" r:id="rId10"/>
    <p:sldId id="298" r:id="rId11"/>
    <p:sldId id="326" r:id="rId12"/>
    <p:sldId id="327" r:id="rId13"/>
    <p:sldId id="305" r:id="rId14"/>
    <p:sldId id="316" r:id="rId15"/>
    <p:sldId id="317" r:id="rId16"/>
    <p:sldId id="329" r:id="rId17"/>
    <p:sldId id="328" r:id="rId18"/>
    <p:sldId id="300" r:id="rId19"/>
    <p:sldId id="319" r:id="rId20"/>
    <p:sldId id="320" r:id="rId21"/>
    <p:sldId id="291" r:id="rId22"/>
    <p:sldId id="301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0751" autoAdjust="0"/>
  </p:normalViewPr>
  <p:slideViewPr>
    <p:cSldViewPr snapToGrid="0">
      <p:cViewPr varScale="1">
        <p:scale>
          <a:sx n="50" d="100"/>
          <a:sy n="50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4F16-5851-48B5-9D21-EE872015DCE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11F8-83D0-40A6-8EED-0020DE79E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11F8-83D0-40A6-8EED-0020DE79E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11F8-83D0-40A6-8EED-0020DE79E7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395D-A10F-4CDC-A5DB-097C0BAA691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1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644" y="553522"/>
            <a:ext cx="107067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26" y="1577192"/>
            <a:ext cx="4921747" cy="5313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48" y="3753922"/>
            <a:ext cx="3076933" cy="302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0" y="1876961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3883" y="5038188"/>
            <a:ext cx="814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640080"/>
            <a:ext cx="71018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300" y="5074918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bn-IN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লা।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670560"/>
            <a:ext cx="745236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2327" y="5144030"/>
            <a:ext cx="854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70560"/>
            <a:ext cx="682752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8268" y="5023413"/>
            <a:ext cx="9395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70559"/>
            <a:ext cx="7040879" cy="43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7851" y="4634181"/>
            <a:ext cx="11924149" cy="1911007"/>
            <a:chOff x="-93100" y="2126912"/>
            <a:chExt cx="12257656" cy="9918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22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86"/>
            <a:stretch/>
          </p:blipFill>
          <p:spPr>
            <a:xfrm>
              <a:off x="-93100" y="2133818"/>
              <a:ext cx="6072058" cy="98492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86"/>
            <a:stretch/>
          </p:blipFill>
          <p:spPr>
            <a:xfrm>
              <a:off x="5978957" y="2126912"/>
              <a:ext cx="6185599" cy="98492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1499" y="364423"/>
            <a:ext cx="69998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SG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520806" y="2072640"/>
            <a:ext cx="372124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827" y="502980"/>
            <a:ext cx="392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প্রমিত উচ্চারণে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063">
            <a:off x="676523" y="1987487"/>
            <a:ext cx="4281170" cy="43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7851" y="4634181"/>
            <a:ext cx="11924149" cy="1911007"/>
            <a:chOff x="-93100" y="2126912"/>
            <a:chExt cx="12257656" cy="991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22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86"/>
            <a:stretch/>
          </p:blipFill>
          <p:spPr>
            <a:xfrm>
              <a:off x="-93100" y="2133818"/>
              <a:ext cx="6072058" cy="9849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86"/>
            <a:stretch/>
          </p:blipFill>
          <p:spPr>
            <a:xfrm>
              <a:off x="5978957" y="2126912"/>
              <a:ext cx="6185599" cy="9849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896" y="1227343"/>
            <a:ext cx="280392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1498" y="425383"/>
            <a:ext cx="69998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20806" y="2072640"/>
            <a:ext cx="372124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063664"/>
            <a:ext cx="4815840" cy="38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359764" y="517660"/>
            <a:ext cx="2179175" cy="4886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C:\Users\tarak\Desktop\unnam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r="34516"/>
          <a:stretch/>
        </p:blipFill>
        <p:spPr bwMode="auto">
          <a:xfrm>
            <a:off x="9527498" y="2092564"/>
            <a:ext cx="1683255" cy="43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7580" y="490067"/>
            <a:ext cx="419724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চেইন ড্রিল </a:t>
            </a:r>
            <a:endParaRPr lang="en-US" sz="6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732613" y="1769962"/>
            <a:ext cx="8112427" cy="1041192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2316480" y="2985316"/>
            <a:ext cx="7931795" cy="1141696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13" y="3469634"/>
            <a:ext cx="3492539" cy="3187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10" y="3948343"/>
            <a:ext cx="2466286" cy="2484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4" y="4210830"/>
            <a:ext cx="1861589" cy="1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9484905" y="1882266"/>
            <a:ext cx="2057400" cy="455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7580" y="459587"/>
            <a:ext cx="419724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চেইন ড্রিল </a:t>
            </a:r>
            <a:endParaRPr lang="en-US" sz="6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tarak\Desktop\6677870_pre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t="7912" r="25954" b="3467"/>
          <a:stretch/>
        </p:blipFill>
        <p:spPr bwMode="auto">
          <a:xfrm>
            <a:off x="1349339" y="1026826"/>
            <a:ext cx="1648692" cy="45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ecision 4"/>
          <p:cNvSpPr/>
          <p:nvPr/>
        </p:nvSpPr>
        <p:spPr>
          <a:xfrm>
            <a:off x="2317018" y="1828799"/>
            <a:ext cx="7467062" cy="978772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264359" y="3224171"/>
            <a:ext cx="7157806" cy="933192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609544"/>
            <a:ext cx="3241123" cy="302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90" y="3948343"/>
            <a:ext cx="2466286" cy="2484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34" y="4210830"/>
            <a:ext cx="1861589" cy="1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67182" y="863898"/>
            <a:ext cx="673058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 অর্থগুলো জেনে নেই...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7640" y="3030101"/>
            <a:ext cx="2529840" cy="14465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7815" y="3030101"/>
            <a:ext cx="2545080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815" y="4950232"/>
            <a:ext cx="2545080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7640" y="4827121"/>
            <a:ext cx="2529840" cy="14465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অবহেলা।</a:t>
            </a:r>
            <a:r>
              <a:rPr lang="bn-IN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32" idx="3"/>
          </p:cNvCxnSpPr>
          <p:nvPr/>
        </p:nvCxnSpPr>
        <p:spPr>
          <a:xfrm flipV="1">
            <a:off x="4382895" y="3672840"/>
            <a:ext cx="3099945" cy="189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00925" y="5490279"/>
            <a:ext cx="3099945" cy="189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3" y="152399"/>
            <a:ext cx="2244958" cy="2065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228599"/>
            <a:ext cx="2244958" cy="20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0" y="2174608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79198" y="778927"/>
            <a:ext cx="488579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দলীয়</a:t>
            </a:r>
            <a:r>
              <a:rPr lang="bn-IN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6822" y="5460495"/>
            <a:ext cx="679054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কবিতাংশটুকু 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27" y="2205144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98" y="2174609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0"/>
            <a:ext cx="2545080" cy="2174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06680"/>
            <a:ext cx="2545080" cy="21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7" y="2944227"/>
            <a:ext cx="793341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নামঃ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মন্তোষ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ভৌমিক</a:t>
            </a:r>
            <a:endParaRPr lang="en-US" sz="4800" b="1" dirty="0" smtClean="0">
              <a:solidFill>
                <a:schemeClr val="bg1"/>
              </a:solidFill>
              <a:latin typeface="Bijoy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পদবীঃ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সহকারী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ijoy" pitchFamily="2" charset="0"/>
              </a:rPr>
              <a:t>শিক্ষক</a:t>
            </a:r>
            <a:endParaRPr lang="en-US" sz="4800" b="1" dirty="0" smtClean="0">
              <a:solidFill>
                <a:schemeClr val="bg1"/>
              </a:solidFill>
              <a:latin typeface="Bijoy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বাড়ন্তি সরকারি প্রাথমিক বিদ্যালয়।</a:t>
            </a:r>
          </a:p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 </a:t>
            </a:r>
            <a:r>
              <a:rPr lang="en-US" sz="4800" b="1" dirty="0" smtClean="0">
                <a:solidFill>
                  <a:schemeClr val="bg1"/>
                </a:solidFill>
                <a:latin typeface="Bijoy" pitchFamily="2" charset="0"/>
              </a:rPr>
              <a:t>  </a:t>
            </a:r>
            <a:endParaRPr lang="en-US" sz="4800" b="1" dirty="0">
              <a:solidFill>
                <a:schemeClr val="bg1"/>
              </a:solidFill>
              <a:latin typeface="Bijoy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13730" y="0"/>
            <a:ext cx="6324600" cy="2438400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30" y="1828801"/>
            <a:ext cx="3565412" cy="3971698"/>
          </a:xfrm>
          <a:prstGeom prst="ellips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894">
            <a:off x="9554568" y="-294299"/>
            <a:ext cx="3076933" cy="302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4673">
            <a:off x="6377923" y="4431525"/>
            <a:ext cx="2363916" cy="23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931" y="1063595"/>
            <a:ext cx="344838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 কাজ</a:t>
            </a:r>
            <a:endParaRPr lang="en-U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 descr="াকদ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92" y="2043190"/>
            <a:ext cx="2955736" cy="3130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5440" y="5174179"/>
            <a:ext cx="918972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খোলে ‘আমাদের দেশ’ কবিতা আবৃতি করবে।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90" y="2095184"/>
            <a:ext cx="3076933" cy="30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28" y="2079258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1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6371" y="464480"/>
            <a:ext cx="3039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320" y="3936571"/>
            <a:ext cx="9479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কাজকে ..................করব না।</a:t>
            </a:r>
          </a:p>
          <a:p>
            <a:pPr algn="just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সারা..................খেলা করো না।</a:t>
            </a:r>
          </a:p>
          <a:p>
            <a:pPr algn="just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..................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 দিয়ে মালা গাঁথি।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" y="1977706"/>
            <a:ext cx="1048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GB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2" y="383116"/>
            <a:ext cx="2582592" cy="177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6" y="464480"/>
            <a:ext cx="2582592" cy="1774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90360" y="2829800"/>
            <a:ext cx="143256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  </a:t>
            </a:r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760" y="2829800"/>
            <a:ext cx="143256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  </a:t>
            </a:r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0560" y="2829800"/>
            <a:ext cx="143256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শেফালি </a:t>
            </a:r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62 -3.7037E-7 L -0.05794 0.03958 C -0.05547 0.04792 -0.05403 0.06042 -0.05403 0.07338 C -0.05403 0.08819 -0.05547 0.1 -0.05794 0.10833 L -0.06862 0.1481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1 -3.7037E-7 L 0.07643 0.06782 C 0.06211 0.08218 0.05404 0.10347 0.05404 0.12569 C 0.05404 0.15116 0.06211 0.1713 0.07643 0.18565 L 0.14011 0.253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05443 -3.7037E-7 C -0.07877 -3.7037E-7 -0.10872 0.0956 -0.10872 0.17338 L -0.10872 0.3469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3" y="1128356"/>
            <a:ext cx="2781924" cy="326785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59617" y="1315733"/>
            <a:ext cx="4743526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703316"/>
            <a:ext cx="949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আমাদের দেশ নিয়ে দুইটি বাক্য লিখে নিয়ে আসবে।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80" y="2113270"/>
            <a:ext cx="3076933" cy="3253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10" y="2528312"/>
            <a:ext cx="2466286" cy="2484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58" y="2799599"/>
            <a:ext cx="1861589" cy="1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16" y="4211123"/>
            <a:ext cx="11022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14" y="1164000"/>
            <a:ext cx="4128770" cy="39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2772" y="4027922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স্বাস্থ্যবিধি মেনে চলবো এবং মাক্স ব্যবহার করবো।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41" y="444327"/>
            <a:ext cx="6990735" cy="33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3778448" y="940011"/>
            <a:ext cx="4734928" cy="1396784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6294" y="2777073"/>
            <a:ext cx="6099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বই।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2336795"/>
            <a:ext cx="2849880" cy="3241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24903"/>
            <a:ext cx="3076933" cy="302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41" y="0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>
          <a:xfrm>
            <a:off x="0" y="-1"/>
            <a:ext cx="12192000" cy="72679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37720" cy="7267902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203630" y="1082040"/>
            <a:ext cx="5784739" cy="176883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0"/>
              <a:solidFill>
                <a:schemeClr val="bg2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0095" y="3029825"/>
            <a:ext cx="8984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২.২.১- কবিতা শুনে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২.২.২- কবিতার বিষয়ে প্রশ্নের উত্তর বলতে পারবে।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২.২.২- প্রমিত উচ্চারণে ছড়া ও কবিতা আবৃত্তি করতে পারবে।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21" y="0"/>
            <a:ext cx="3076933" cy="302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1" y="0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559" y="1617582"/>
            <a:ext cx="8700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1268" y="3096665"/>
            <a:ext cx="8065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আমাদের দেশের নাম কী বলতো?</a:t>
            </a:r>
          </a:p>
          <a:p>
            <a:pPr algn="just"/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কে কে দেশকে ভালোবাসো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" y="-13648"/>
            <a:ext cx="2760932" cy="2585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96" y="32072"/>
            <a:ext cx="2760932" cy="25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9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0"/>
            <a:ext cx="12191998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.....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643" y="5842337"/>
            <a:ext cx="500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0998" y="5225298"/>
            <a:ext cx="365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85" y="1107996"/>
            <a:ext cx="4114800" cy="417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899"/>
            <a:ext cx="4520785" cy="4176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85" y="1107996"/>
            <a:ext cx="3556415" cy="41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20699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3162" y="2475145"/>
            <a:ext cx="99697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পাঠ্যাংশঃরাখাল বাজায়............</a:t>
            </a:r>
            <a:r>
              <a:rPr lang="bn-IN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আর গান</a:t>
            </a:r>
            <a:r>
              <a:rPr lang="bn-IN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15834" y="3593944"/>
            <a:ext cx="400444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orizontal Scroll 15"/>
          <p:cNvSpPr/>
          <p:nvPr/>
        </p:nvSpPr>
        <p:spPr>
          <a:xfrm>
            <a:off x="3626068" y="1093861"/>
            <a:ext cx="5372831" cy="1762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262" y="1427216"/>
            <a:ext cx="400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7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60" y="2335289"/>
            <a:ext cx="3076933" cy="3159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475145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080" y="697055"/>
            <a:ext cx="1008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১২ পৃষ্ঠা খোলো...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64" y="1787132"/>
            <a:ext cx="3185436" cy="4183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44" y="1771891"/>
            <a:ext cx="3193057" cy="4198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" y="697055"/>
            <a:ext cx="3076933" cy="30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85" y="377015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9"/>
          <a:stretch/>
        </p:blipFill>
        <p:spPr>
          <a:xfrm>
            <a:off x="8849956" y="3477559"/>
            <a:ext cx="2163587" cy="295337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98093" y="1849052"/>
            <a:ext cx="5565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 প্রমিত উচ্চারণে আবৃত্তি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4179" y="2487573"/>
            <a:ext cx="699986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" y="2954045"/>
            <a:ext cx="3076933" cy="302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54" y="131299"/>
            <a:ext cx="3076933" cy="302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9" y="-269713"/>
            <a:ext cx="3076933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415</Words>
  <Application>Microsoft Office PowerPoint</Application>
  <PresentationFormat>Widescreen</PresentationFormat>
  <Paragraphs>90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Bijoy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279</cp:revision>
  <dcterms:created xsi:type="dcterms:W3CDTF">2021-08-14T14:11:06Z</dcterms:created>
  <dcterms:modified xsi:type="dcterms:W3CDTF">2022-01-02T15:08:15Z</dcterms:modified>
</cp:coreProperties>
</file>