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69" r:id="rId4"/>
    <p:sldId id="292" r:id="rId5"/>
    <p:sldId id="258" r:id="rId6"/>
    <p:sldId id="276" r:id="rId7"/>
    <p:sldId id="256" r:id="rId8"/>
    <p:sldId id="279" r:id="rId9"/>
    <p:sldId id="293" r:id="rId10"/>
    <p:sldId id="294" r:id="rId11"/>
    <p:sldId id="295" r:id="rId12"/>
    <p:sldId id="296" r:id="rId13"/>
    <p:sldId id="297" r:id="rId14"/>
    <p:sldId id="298" r:id="rId15"/>
    <p:sldId id="266" r:id="rId16"/>
    <p:sldId id="299" r:id="rId17"/>
    <p:sldId id="300" r:id="rId18"/>
    <p:sldId id="301" r:id="rId19"/>
    <p:sldId id="302" r:id="rId20"/>
    <p:sldId id="303" r:id="rId21"/>
    <p:sldId id="304" r:id="rId22"/>
    <p:sldId id="281" r:id="rId23"/>
    <p:sldId id="280" r:id="rId24"/>
    <p:sldId id="270" r:id="rId25"/>
    <p:sldId id="305" r:id="rId26"/>
    <p:sldId id="306" r:id="rId27"/>
    <p:sldId id="278" r:id="rId28"/>
    <p:sldId id="285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4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7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1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AED77-017F-42F8-A750-4F51A2D57F82}" type="datetimeFigureOut">
              <a:rPr lang="en-US" smtClean="0"/>
              <a:t>25-Jan-22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CECA-53DE-4FA6-9305-D5C00FD3E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609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08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050" y="5072063"/>
            <a:ext cx="97155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রক্তিম</a:t>
            </a:r>
            <a:r>
              <a:rPr lang="en-US" sz="9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95186" y="5771886"/>
            <a:ext cx="440162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52" y="365759"/>
            <a:ext cx="2059223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4586"/>
            </a:avLst>
          </a:prstGeo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90" y="471487"/>
            <a:ext cx="4264820" cy="5099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73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4675" y="5670968"/>
            <a:ext cx="601889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ল্যান্স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নায়েক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52" y="365759"/>
            <a:ext cx="2059223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4586"/>
            </a:avLst>
          </a:prstGeo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45" y="365759"/>
            <a:ext cx="4406309" cy="5067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643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8418" y="5770753"/>
            <a:ext cx="447516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52" y="365759"/>
            <a:ext cx="2059223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4586"/>
            </a:avLst>
          </a:prstGeo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7" y="237625"/>
            <a:ext cx="4939846" cy="5323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279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9315" y="5785947"/>
            <a:ext cx="647337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ইঞ্জিনরুম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আর্টিফিসার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52" y="365759"/>
            <a:ext cx="2059223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4586"/>
            </a:avLst>
          </a:prstGeo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34" y="323833"/>
            <a:ext cx="4523452" cy="5248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27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4675" y="5800008"/>
            <a:ext cx="585903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ল্যান্স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নায়েক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52" y="365759"/>
            <a:ext cx="2059223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4586"/>
            </a:avLst>
          </a:prstGeo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71" y="272026"/>
            <a:ext cx="4526816" cy="53286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437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00025"/>
            <a:ext cx="62865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8D146C-E934-4668-A1EB-1CEE1F4F760A}"/>
              </a:ext>
            </a:extLst>
          </p:cNvPr>
          <p:cNvSpPr txBox="1"/>
          <p:nvPr/>
        </p:nvSpPr>
        <p:spPr>
          <a:xfrm>
            <a:off x="2103834" y="4034890"/>
            <a:ext cx="7984332" cy="2246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জাহাঙ্গীর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১৯৪৯ সালের ৭মার্চ বরিশাল জেলার বাবুগঞ্জ থানার রহিমগঞ্জ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১৪ই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বেহায়চর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সেক্টরঃ ৭নং সেক্টরে যুদ্ধ করেছিলেন।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8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8D146C-E934-4668-A1EB-1CEE1F4F760A}"/>
              </a:ext>
            </a:extLst>
          </p:cNvPr>
          <p:cNvSpPr txBox="1"/>
          <p:nvPr/>
        </p:nvSpPr>
        <p:spPr>
          <a:xfrm>
            <a:off x="3093412" y="4063465"/>
            <a:ext cx="6051438" cy="2246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১৯৪১সালের ২৯ অক্টোবর পুরান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১৯৭১সালের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থাট্টা,পশ্চিম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সেক্টর নির্ধারিত 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ফ্লাইট লেফটেন্যান্ট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38" y="302075"/>
            <a:ext cx="6221186" cy="344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895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8D146C-E934-4668-A1EB-1CEE1F4F760A}"/>
              </a:ext>
            </a:extLst>
          </p:cNvPr>
          <p:cNvSpPr txBox="1"/>
          <p:nvPr/>
        </p:nvSpPr>
        <p:spPr>
          <a:xfrm>
            <a:off x="2103834" y="3996119"/>
            <a:ext cx="7984332" cy="2246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হামিদুর রহমান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১৯৫৩সালের ২ফেব্রুয়ারি ঝিনাইদহ জেলার মহেশপুর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মৃত্যুঃ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২৮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৪নং সেক্টরে তিনি যুদ্ধ করেছিলেন।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16" y="306840"/>
            <a:ext cx="5900567" cy="331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27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8D146C-E934-4668-A1EB-1CEE1F4F760A}"/>
              </a:ext>
            </a:extLst>
          </p:cNvPr>
          <p:cNvSpPr txBox="1"/>
          <p:nvPr/>
        </p:nvSpPr>
        <p:spPr>
          <a:xfrm>
            <a:off x="2249345" y="4149189"/>
            <a:ext cx="7693309" cy="2246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শেখ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১৯৩৬সালের ২৬শে ফেব্রুয়ারি নড়াইল জেলার মহিষখোলা গ্রামে।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১৯৭১সালের ৫ই সেপ্টেম্বর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গোয়ালহাটি,যশোর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৮নং সেক্টরে তিনি যুদ্ধ করেছিলেন।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ল্যান্স নায়েক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18" y="344788"/>
            <a:ext cx="6122364" cy="3448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5327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8D146C-E934-4668-A1EB-1CEE1F4F760A}"/>
              </a:ext>
            </a:extLst>
          </p:cNvPr>
          <p:cNvSpPr txBox="1"/>
          <p:nvPr/>
        </p:nvSpPr>
        <p:spPr>
          <a:xfrm>
            <a:off x="2200359" y="3798443"/>
            <a:ext cx="7791280" cy="26776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ভোলা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লার দৌলতখানা উপজেলার পশ্চিম হাজিপাড়া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১৯৭১সালের ১৮ই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আখাউড়া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ব্রাহ্মণবাড়ীয়া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২নং সেক্টরে তিনি যুদ্ধ করেছিলেন।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সিপাহী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41" y="312284"/>
            <a:ext cx="5764517" cy="3247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732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  <a:solidFill>
            <a:schemeClr val="accent2"/>
          </a:solidFill>
        </p:grpSpPr>
        <p:sp>
          <p:nvSpPr>
            <p:cNvPr id="4" name="12-Point Star 3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078685" y="705928"/>
            <a:ext cx="2822844" cy="1323439"/>
          </a:xfrm>
          <a:custGeom>
            <a:avLst/>
            <a:gdLst>
              <a:gd name="connsiteX0" fmla="*/ 0 w 1855585"/>
              <a:gd name="connsiteY0" fmla="*/ 85131 h 510778"/>
              <a:gd name="connsiteX1" fmla="*/ 85131 w 1855585"/>
              <a:gd name="connsiteY1" fmla="*/ 0 h 510778"/>
              <a:gd name="connsiteX2" fmla="*/ 309264 w 1855585"/>
              <a:gd name="connsiteY2" fmla="*/ 0 h 510778"/>
              <a:gd name="connsiteX3" fmla="*/ 309264 w 1855585"/>
              <a:gd name="connsiteY3" fmla="*/ 0 h 510778"/>
              <a:gd name="connsiteX4" fmla="*/ 773160 w 1855585"/>
              <a:gd name="connsiteY4" fmla="*/ 0 h 510778"/>
              <a:gd name="connsiteX5" fmla="*/ 1770454 w 1855585"/>
              <a:gd name="connsiteY5" fmla="*/ 0 h 510778"/>
              <a:gd name="connsiteX6" fmla="*/ 1855585 w 1855585"/>
              <a:gd name="connsiteY6" fmla="*/ 85131 h 510778"/>
              <a:gd name="connsiteX7" fmla="*/ 1855585 w 1855585"/>
              <a:gd name="connsiteY7" fmla="*/ 297954 h 510778"/>
              <a:gd name="connsiteX8" fmla="*/ 1855585 w 1855585"/>
              <a:gd name="connsiteY8" fmla="*/ 297954 h 510778"/>
              <a:gd name="connsiteX9" fmla="*/ 1855585 w 1855585"/>
              <a:gd name="connsiteY9" fmla="*/ 425648 h 510778"/>
              <a:gd name="connsiteX10" fmla="*/ 1855585 w 1855585"/>
              <a:gd name="connsiteY10" fmla="*/ 425647 h 510778"/>
              <a:gd name="connsiteX11" fmla="*/ 1770454 w 1855585"/>
              <a:gd name="connsiteY11" fmla="*/ 510778 h 510778"/>
              <a:gd name="connsiteX12" fmla="*/ 773160 w 1855585"/>
              <a:gd name="connsiteY12" fmla="*/ 510778 h 510778"/>
              <a:gd name="connsiteX13" fmla="*/ 541218 w 1855585"/>
              <a:gd name="connsiteY13" fmla="*/ 1038647 h 510778"/>
              <a:gd name="connsiteX14" fmla="*/ 309264 w 1855585"/>
              <a:gd name="connsiteY14" fmla="*/ 510778 h 510778"/>
              <a:gd name="connsiteX15" fmla="*/ 85131 w 1855585"/>
              <a:gd name="connsiteY15" fmla="*/ 510778 h 510778"/>
              <a:gd name="connsiteX16" fmla="*/ 0 w 1855585"/>
              <a:gd name="connsiteY16" fmla="*/ 425647 h 510778"/>
              <a:gd name="connsiteX17" fmla="*/ 0 w 1855585"/>
              <a:gd name="connsiteY17" fmla="*/ 425648 h 510778"/>
              <a:gd name="connsiteX18" fmla="*/ 0 w 1855585"/>
              <a:gd name="connsiteY18" fmla="*/ 297954 h 510778"/>
              <a:gd name="connsiteX19" fmla="*/ 0 w 1855585"/>
              <a:gd name="connsiteY19" fmla="*/ 297954 h 510778"/>
              <a:gd name="connsiteX20" fmla="*/ 0 w 1855585"/>
              <a:gd name="connsiteY20" fmla="*/ 85131 h 510778"/>
              <a:gd name="connsiteX0" fmla="*/ 0 w 1855585"/>
              <a:gd name="connsiteY0" fmla="*/ 85131 h 1038647"/>
              <a:gd name="connsiteX1" fmla="*/ 85131 w 1855585"/>
              <a:gd name="connsiteY1" fmla="*/ 0 h 1038647"/>
              <a:gd name="connsiteX2" fmla="*/ 309264 w 1855585"/>
              <a:gd name="connsiteY2" fmla="*/ 0 h 1038647"/>
              <a:gd name="connsiteX3" fmla="*/ 309264 w 1855585"/>
              <a:gd name="connsiteY3" fmla="*/ 0 h 1038647"/>
              <a:gd name="connsiteX4" fmla="*/ 773160 w 1855585"/>
              <a:gd name="connsiteY4" fmla="*/ 0 h 1038647"/>
              <a:gd name="connsiteX5" fmla="*/ 1770454 w 1855585"/>
              <a:gd name="connsiteY5" fmla="*/ 0 h 1038647"/>
              <a:gd name="connsiteX6" fmla="*/ 1855585 w 1855585"/>
              <a:gd name="connsiteY6" fmla="*/ 85131 h 1038647"/>
              <a:gd name="connsiteX7" fmla="*/ 1855585 w 1855585"/>
              <a:gd name="connsiteY7" fmla="*/ 297954 h 1038647"/>
              <a:gd name="connsiteX8" fmla="*/ 1855585 w 1855585"/>
              <a:gd name="connsiteY8" fmla="*/ 297954 h 1038647"/>
              <a:gd name="connsiteX9" fmla="*/ 1855585 w 1855585"/>
              <a:gd name="connsiteY9" fmla="*/ 425648 h 1038647"/>
              <a:gd name="connsiteX10" fmla="*/ 1855585 w 1855585"/>
              <a:gd name="connsiteY10" fmla="*/ 425647 h 1038647"/>
              <a:gd name="connsiteX11" fmla="*/ 1770454 w 1855585"/>
              <a:gd name="connsiteY11" fmla="*/ 510778 h 1038647"/>
              <a:gd name="connsiteX12" fmla="*/ 773160 w 1855585"/>
              <a:gd name="connsiteY12" fmla="*/ 510778 h 1038647"/>
              <a:gd name="connsiteX13" fmla="*/ 541218 w 1855585"/>
              <a:gd name="connsiteY13" fmla="*/ 1038647 h 1038647"/>
              <a:gd name="connsiteX14" fmla="*/ 595867 w 1855585"/>
              <a:gd name="connsiteY14" fmla="*/ 510778 h 1038647"/>
              <a:gd name="connsiteX15" fmla="*/ 85131 w 1855585"/>
              <a:gd name="connsiteY15" fmla="*/ 510778 h 1038647"/>
              <a:gd name="connsiteX16" fmla="*/ 0 w 1855585"/>
              <a:gd name="connsiteY16" fmla="*/ 425647 h 1038647"/>
              <a:gd name="connsiteX17" fmla="*/ 0 w 1855585"/>
              <a:gd name="connsiteY17" fmla="*/ 425648 h 1038647"/>
              <a:gd name="connsiteX18" fmla="*/ 0 w 1855585"/>
              <a:gd name="connsiteY18" fmla="*/ 297954 h 1038647"/>
              <a:gd name="connsiteX19" fmla="*/ 0 w 1855585"/>
              <a:gd name="connsiteY19" fmla="*/ 297954 h 1038647"/>
              <a:gd name="connsiteX20" fmla="*/ 0 w 1855585"/>
              <a:gd name="connsiteY20" fmla="*/ 85131 h 1038647"/>
              <a:gd name="connsiteX0" fmla="*/ 0 w 1855585"/>
              <a:gd name="connsiteY0" fmla="*/ 85131 h 1038647"/>
              <a:gd name="connsiteX1" fmla="*/ 85131 w 1855585"/>
              <a:gd name="connsiteY1" fmla="*/ 0 h 1038647"/>
              <a:gd name="connsiteX2" fmla="*/ 309264 w 1855585"/>
              <a:gd name="connsiteY2" fmla="*/ 0 h 1038647"/>
              <a:gd name="connsiteX3" fmla="*/ 309264 w 1855585"/>
              <a:gd name="connsiteY3" fmla="*/ 0 h 1038647"/>
              <a:gd name="connsiteX4" fmla="*/ 773160 w 1855585"/>
              <a:gd name="connsiteY4" fmla="*/ 0 h 1038647"/>
              <a:gd name="connsiteX5" fmla="*/ 1770454 w 1855585"/>
              <a:gd name="connsiteY5" fmla="*/ 0 h 1038647"/>
              <a:gd name="connsiteX6" fmla="*/ 1855585 w 1855585"/>
              <a:gd name="connsiteY6" fmla="*/ 85131 h 1038647"/>
              <a:gd name="connsiteX7" fmla="*/ 1855585 w 1855585"/>
              <a:gd name="connsiteY7" fmla="*/ 297954 h 1038647"/>
              <a:gd name="connsiteX8" fmla="*/ 1855585 w 1855585"/>
              <a:gd name="connsiteY8" fmla="*/ 297954 h 1038647"/>
              <a:gd name="connsiteX9" fmla="*/ 1855585 w 1855585"/>
              <a:gd name="connsiteY9" fmla="*/ 425648 h 1038647"/>
              <a:gd name="connsiteX10" fmla="*/ 1855585 w 1855585"/>
              <a:gd name="connsiteY10" fmla="*/ 425647 h 1038647"/>
              <a:gd name="connsiteX11" fmla="*/ 1770454 w 1855585"/>
              <a:gd name="connsiteY11" fmla="*/ 510778 h 1038647"/>
              <a:gd name="connsiteX12" fmla="*/ 991524 w 1855585"/>
              <a:gd name="connsiteY12" fmla="*/ 497130 h 1038647"/>
              <a:gd name="connsiteX13" fmla="*/ 541218 w 1855585"/>
              <a:gd name="connsiteY13" fmla="*/ 1038647 h 1038647"/>
              <a:gd name="connsiteX14" fmla="*/ 595867 w 1855585"/>
              <a:gd name="connsiteY14" fmla="*/ 510778 h 1038647"/>
              <a:gd name="connsiteX15" fmla="*/ 85131 w 1855585"/>
              <a:gd name="connsiteY15" fmla="*/ 510778 h 1038647"/>
              <a:gd name="connsiteX16" fmla="*/ 0 w 1855585"/>
              <a:gd name="connsiteY16" fmla="*/ 425647 h 1038647"/>
              <a:gd name="connsiteX17" fmla="*/ 0 w 1855585"/>
              <a:gd name="connsiteY17" fmla="*/ 425648 h 1038647"/>
              <a:gd name="connsiteX18" fmla="*/ 0 w 1855585"/>
              <a:gd name="connsiteY18" fmla="*/ 297954 h 1038647"/>
              <a:gd name="connsiteX19" fmla="*/ 0 w 1855585"/>
              <a:gd name="connsiteY19" fmla="*/ 297954 h 1038647"/>
              <a:gd name="connsiteX20" fmla="*/ 0 w 1855585"/>
              <a:gd name="connsiteY20" fmla="*/ 85131 h 1038647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510778 h 1065943"/>
              <a:gd name="connsiteX12" fmla="*/ 991524 w 1855585"/>
              <a:gd name="connsiteY12" fmla="*/ 497130 h 1065943"/>
              <a:gd name="connsiteX13" fmla="*/ 841469 w 1855585"/>
              <a:gd name="connsiteY13" fmla="*/ 1065943 h 1065943"/>
              <a:gd name="connsiteX14" fmla="*/ 59586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510778 h 1065943"/>
              <a:gd name="connsiteX12" fmla="*/ 991524 w 1855585"/>
              <a:gd name="connsiteY12" fmla="*/ 497130 h 1065943"/>
              <a:gd name="connsiteX13" fmla="*/ 841469 w 1855585"/>
              <a:gd name="connsiteY13" fmla="*/ 1065943 h 1065943"/>
              <a:gd name="connsiteX14" fmla="*/ 71869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510778 h 1065943"/>
              <a:gd name="connsiteX12" fmla="*/ 1100706 w 1855585"/>
              <a:gd name="connsiteY12" fmla="*/ 483482 h 1065943"/>
              <a:gd name="connsiteX13" fmla="*/ 841469 w 1855585"/>
              <a:gd name="connsiteY13" fmla="*/ 1065943 h 1065943"/>
              <a:gd name="connsiteX14" fmla="*/ 71869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510778 h 1065943"/>
              <a:gd name="connsiteX12" fmla="*/ 1114353 w 1855585"/>
              <a:gd name="connsiteY12" fmla="*/ 510778 h 1065943"/>
              <a:gd name="connsiteX13" fmla="*/ 841469 w 1855585"/>
              <a:gd name="connsiteY13" fmla="*/ 1065943 h 1065943"/>
              <a:gd name="connsiteX14" fmla="*/ 71869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483483 h 1065943"/>
              <a:gd name="connsiteX12" fmla="*/ 1114353 w 1855585"/>
              <a:gd name="connsiteY12" fmla="*/ 510778 h 1065943"/>
              <a:gd name="connsiteX13" fmla="*/ 841469 w 1855585"/>
              <a:gd name="connsiteY13" fmla="*/ 1065943 h 1065943"/>
              <a:gd name="connsiteX14" fmla="*/ 71869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11352"/>
              <a:gd name="connsiteX1" fmla="*/ 85131 w 1855585"/>
              <a:gd name="connsiteY1" fmla="*/ 0 h 1011352"/>
              <a:gd name="connsiteX2" fmla="*/ 309264 w 1855585"/>
              <a:gd name="connsiteY2" fmla="*/ 0 h 1011352"/>
              <a:gd name="connsiteX3" fmla="*/ 309264 w 1855585"/>
              <a:gd name="connsiteY3" fmla="*/ 0 h 1011352"/>
              <a:gd name="connsiteX4" fmla="*/ 773160 w 1855585"/>
              <a:gd name="connsiteY4" fmla="*/ 0 h 1011352"/>
              <a:gd name="connsiteX5" fmla="*/ 1770454 w 1855585"/>
              <a:gd name="connsiteY5" fmla="*/ 0 h 1011352"/>
              <a:gd name="connsiteX6" fmla="*/ 1855585 w 1855585"/>
              <a:gd name="connsiteY6" fmla="*/ 85131 h 1011352"/>
              <a:gd name="connsiteX7" fmla="*/ 1855585 w 1855585"/>
              <a:gd name="connsiteY7" fmla="*/ 297954 h 1011352"/>
              <a:gd name="connsiteX8" fmla="*/ 1855585 w 1855585"/>
              <a:gd name="connsiteY8" fmla="*/ 297954 h 1011352"/>
              <a:gd name="connsiteX9" fmla="*/ 1855585 w 1855585"/>
              <a:gd name="connsiteY9" fmla="*/ 425648 h 1011352"/>
              <a:gd name="connsiteX10" fmla="*/ 1855585 w 1855585"/>
              <a:gd name="connsiteY10" fmla="*/ 425647 h 1011352"/>
              <a:gd name="connsiteX11" fmla="*/ 1770454 w 1855585"/>
              <a:gd name="connsiteY11" fmla="*/ 483483 h 1011352"/>
              <a:gd name="connsiteX12" fmla="*/ 1114353 w 1855585"/>
              <a:gd name="connsiteY12" fmla="*/ 510778 h 1011352"/>
              <a:gd name="connsiteX13" fmla="*/ 977946 w 1855585"/>
              <a:gd name="connsiteY13" fmla="*/ 1011352 h 1011352"/>
              <a:gd name="connsiteX14" fmla="*/ 718697 w 1855585"/>
              <a:gd name="connsiteY14" fmla="*/ 510778 h 1011352"/>
              <a:gd name="connsiteX15" fmla="*/ 85131 w 1855585"/>
              <a:gd name="connsiteY15" fmla="*/ 510778 h 1011352"/>
              <a:gd name="connsiteX16" fmla="*/ 0 w 1855585"/>
              <a:gd name="connsiteY16" fmla="*/ 425647 h 1011352"/>
              <a:gd name="connsiteX17" fmla="*/ 0 w 1855585"/>
              <a:gd name="connsiteY17" fmla="*/ 425648 h 1011352"/>
              <a:gd name="connsiteX18" fmla="*/ 0 w 1855585"/>
              <a:gd name="connsiteY18" fmla="*/ 297954 h 1011352"/>
              <a:gd name="connsiteX19" fmla="*/ 0 w 1855585"/>
              <a:gd name="connsiteY19" fmla="*/ 297954 h 1011352"/>
              <a:gd name="connsiteX20" fmla="*/ 0 w 1855585"/>
              <a:gd name="connsiteY20" fmla="*/ 85131 h 1011352"/>
              <a:gd name="connsiteX0" fmla="*/ 0 w 1855585"/>
              <a:gd name="connsiteY0" fmla="*/ 85131 h 1011352"/>
              <a:gd name="connsiteX1" fmla="*/ 85131 w 1855585"/>
              <a:gd name="connsiteY1" fmla="*/ 0 h 1011352"/>
              <a:gd name="connsiteX2" fmla="*/ 309264 w 1855585"/>
              <a:gd name="connsiteY2" fmla="*/ 0 h 1011352"/>
              <a:gd name="connsiteX3" fmla="*/ 309264 w 1855585"/>
              <a:gd name="connsiteY3" fmla="*/ 0 h 1011352"/>
              <a:gd name="connsiteX4" fmla="*/ 773160 w 1855585"/>
              <a:gd name="connsiteY4" fmla="*/ 0 h 1011352"/>
              <a:gd name="connsiteX5" fmla="*/ 1770454 w 1855585"/>
              <a:gd name="connsiteY5" fmla="*/ 0 h 1011352"/>
              <a:gd name="connsiteX6" fmla="*/ 1855585 w 1855585"/>
              <a:gd name="connsiteY6" fmla="*/ 85131 h 1011352"/>
              <a:gd name="connsiteX7" fmla="*/ 1855585 w 1855585"/>
              <a:gd name="connsiteY7" fmla="*/ 297954 h 1011352"/>
              <a:gd name="connsiteX8" fmla="*/ 1855585 w 1855585"/>
              <a:gd name="connsiteY8" fmla="*/ 297954 h 1011352"/>
              <a:gd name="connsiteX9" fmla="*/ 1855585 w 1855585"/>
              <a:gd name="connsiteY9" fmla="*/ 425648 h 1011352"/>
              <a:gd name="connsiteX10" fmla="*/ 1855585 w 1855585"/>
              <a:gd name="connsiteY10" fmla="*/ 425647 h 1011352"/>
              <a:gd name="connsiteX11" fmla="*/ 1770454 w 1855585"/>
              <a:gd name="connsiteY11" fmla="*/ 483483 h 1011352"/>
              <a:gd name="connsiteX12" fmla="*/ 1114353 w 1855585"/>
              <a:gd name="connsiteY12" fmla="*/ 510778 h 1011352"/>
              <a:gd name="connsiteX13" fmla="*/ 977946 w 1855585"/>
              <a:gd name="connsiteY13" fmla="*/ 1011352 h 1011352"/>
              <a:gd name="connsiteX14" fmla="*/ 786936 w 1855585"/>
              <a:gd name="connsiteY14" fmla="*/ 497131 h 1011352"/>
              <a:gd name="connsiteX15" fmla="*/ 85131 w 1855585"/>
              <a:gd name="connsiteY15" fmla="*/ 510778 h 1011352"/>
              <a:gd name="connsiteX16" fmla="*/ 0 w 1855585"/>
              <a:gd name="connsiteY16" fmla="*/ 425647 h 1011352"/>
              <a:gd name="connsiteX17" fmla="*/ 0 w 1855585"/>
              <a:gd name="connsiteY17" fmla="*/ 425648 h 1011352"/>
              <a:gd name="connsiteX18" fmla="*/ 0 w 1855585"/>
              <a:gd name="connsiteY18" fmla="*/ 297954 h 1011352"/>
              <a:gd name="connsiteX19" fmla="*/ 0 w 1855585"/>
              <a:gd name="connsiteY19" fmla="*/ 297954 h 1011352"/>
              <a:gd name="connsiteX20" fmla="*/ 0 w 1855585"/>
              <a:gd name="connsiteY20" fmla="*/ 85131 h 1011352"/>
              <a:gd name="connsiteX0" fmla="*/ 0 w 1855585"/>
              <a:gd name="connsiteY0" fmla="*/ 85131 h 861226"/>
              <a:gd name="connsiteX1" fmla="*/ 85131 w 1855585"/>
              <a:gd name="connsiteY1" fmla="*/ 0 h 861226"/>
              <a:gd name="connsiteX2" fmla="*/ 309264 w 1855585"/>
              <a:gd name="connsiteY2" fmla="*/ 0 h 861226"/>
              <a:gd name="connsiteX3" fmla="*/ 309264 w 1855585"/>
              <a:gd name="connsiteY3" fmla="*/ 0 h 861226"/>
              <a:gd name="connsiteX4" fmla="*/ 773160 w 1855585"/>
              <a:gd name="connsiteY4" fmla="*/ 0 h 861226"/>
              <a:gd name="connsiteX5" fmla="*/ 1770454 w 1855585"/>
              <a:gd name="connsiteY5" fmla="*/ 0 h 861226"/>
              <a:gd name="connsiteX6" fmla="*/ 1855585 w 1855585"/>
              <a:gd name="connsiteY6" fmla="*/ 85131 h 861226"/>
              <a:gd name="connsiteX7" fmla="*/ 1855585 w 1855585"/>
              <a:gd name="connsiteY7" fmla="*/ 297954 h 861226"/>
              <a:gd name="connsiteX8" fmla="*/ 1855585 w 1855585"/>
              <a:gd name="connsiteY8" fmla="*/ 297954 h 861226"/>
              <a:gd name="connsiteX9" fmla="*/ 1855585 w 1855585"/>
              <a:gd name="connsiteY9" fmla="*/ 425648 h 861226"/>
              <a:gd name="connsiteX10" fmla="*/ 1855585 w 1855585"/>
              <a:gd name="connsiteY10" fmla="*/ 425647 h 861226"/>
              <a:gd name="connsiteX11" fmla="*/ 1770454 w 1855585"/>
              <a:gd name="connsiteY11" fmla="*/ 483483 h 861226"/>
              <a:gd name="connsiteX12" fmla="*/ 1114353 w 1855585"/>
              <a:gd name="connsiteY12" fmla="*/ 510778 h 861226"/>
              <a:gd name="connsiteX13" fmla="*/ 964298 w 1855585"/>
              <a:gd name="connsiteY13" fmla="*/ 861226 h 861226"/>
              <a:gd name="connsiteX14" fmla="*/ 786936 w 1855585"/>
              <a:gd name="connsiteY14" fmla="*/ 497131 h 861226"/>
              <a:gd name="connsiteX15" fmla="*/ 85131 w 1855585"/>
              <a:gd name="connsiteY15" fmla="*/ 510778 h 861226"/>
              <a:gd name="connsiteX16" fmla="*/ 0 w 1855585"/>
              <a:gd name="connsiteY16" fmla="*/ 425647 h 861226"/>
              <a:gd name="connsiteX17" fmla="*/ 0 w 1855585"/>
              <a:gd name="connsiteY17" fmla="*/ 425648 h 861226"/>
              <a:gd name="connsiteX18" fmla="*/ 0 w 1855585"/>
              <a:gd name="connsiteY18" fmla="*/ 297954 h 861226"/>
              <a:gd name="connsiteX19" fmla="*/ 0 w 1855585"/>
              <a:gd name="connsiteY19" fmla="*/ 297954 h 861226"/>
              <a:gd name="connsiteX20" fmla="*/ 0 w 1855585"/>
              <a:gd name="connsiteY20" fmla="*/ 85131 h 86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5585" h="861226">
                <a:moveTo>
                  <a:pt x="0" y="85131"/>
                </a:moveTo>
                <a:cubicBezTo>
                  <a:pt x="0" y="38114"/>
                  <a:pt x="38114" y="0"/>
                  <a:pt x="85131" y="0"/>
                </a:cubicBezTo>
                <a:lnTo>
                  <a:pt x="309264" y="0"/>
                </a:lnTo>
                <a:lnTo>
                  <a:pt x="309264" y="0"/>
                </a:lnTo>
                <a:lnTo>
                  <a:pt x="773160" y="0"/>
                </a:lnTo>
                <a:lnTo>
                  <a:pt x="1770454" y="0"/>
                </a:lnTo>
                <a:cubicBezTo>
                  <a:pt x="1817471" y="0"/>
                  <a:pt x="1855585" y="38114"/>
                  <a:pt x="1855585" y="85131"/>
                </a:cubicBezTo>
                <a:lnTo>
                  <a:pt x="1855585" y="297954"/>
                </a:lnTo>
                <a:lnTo>
                  <a:pt x="1855585" y="297954"/>
                </a:lnTo>
                <a:lnTo>
                  <a:pt x="1855585" y="425648"/>
                </a:lnTo>
                <a:lnTo>
                  <a:pt x="1855585" y="425647"/>
                </a:lnTo>
                <a:cubicBezTo>
                  <a:pt x="1855585" y="472664"/>
                  <a:pt x="1817471" y="483483"/>
                  <a:pt x="1770454" y="483483"/>
                </a:cubicBezTo>
                <a:lnTo>
                  <a:pt x="1114353" y="510778"/>
                </a:lnTo>
                <a:lnTo>
                  <a:pt x="964298" y="861226"/>
                </a:lnTo>
                <a:lnTo>
                  <a:pt x="786936" y="497131"/>
                </a:lnTo>
                <a:lnTo>
                  <a:pt x="85131" y="510778"/>
                </a:lnTo>
                <a:cubicBezTo>
                  <a:pt x="38114" y="510778"/>
                  <a:pt x="0" y="472664"/>
                  <a:pt x="0" y="425647"/>
                </a:cubicBezTo>
                <a:lnTo>
                  <a:pt x="0" y="425648"/>
                </a:lnTo>
                <a:lnTo>
                  <a:pt x="0" y="297954"/>
                </a:lnTo>
                <a:lnTo>
                  <a:pt x="0" y="297954"/>
                </a:lnTo>
                <a:lnTo>
                  <a:pt x="0" y="85131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rgbClr val="FFC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8290466" y="692939"/>
            <a:ext cx="2822844" cy="1323439"/>
          </a:xfrm>
          <a:custGeom>
            <a:avLst/>
            <a:gdLst>
              <a:gd name="connsiteX0" fmla="*/ 0 w 1855585"/>
              <a:gd name="connsiteY0" fmla="*/ 85131 h 510778"/>
              <a:gd name="connsiteX1" fmla="*/ 85131 w 1855585"/>
              <a:gd name="connsiteY1" fmla="*/ 0 h 510778"/>
              <a:gd name="connsiteX2" fmla="*/ 309264 w 1855585"/>
              <a:gd name="connsiteY2" fmla="*/ 0 h 510778"/>
              <a:gd name="connsiteX3" fmla="*/ 309264 w 1855585"/>
              <a:gd name="connsiteY3" fmla="*/ 0 h 510778"/>
              <a:gd name="connsiteX4" fmla="*/ 773160 w 1855585"/>
              <a:gd name="connsiteY4" fmla="*/ 0 h 510778"/>
              <a:gd name="connsiteX5" fmla="*/ 1770454 w 1855585"/>
              <a:gd name="connsiteY5" fmla="*/ 0 h 510778"/>
              <a:gd name="connsiteX6" fmla="*/ 1855585 w 1855585"/>
              <a:gd name="connsiteY6" fmla="*/ 85131 h 510778"/>
              <a:gd name="connsiteX7" fmla="*/ 1855585 w 1855585"/>
              <a:gd name="connsiteY7" fmla="*/ 297954 h 510778"/>
              <a:gd name="connsiteX8" fmla="*/ 1855585 w 1855585"/>
              <a:gd name="connsiteY8" fmla="*/ 297954 h 510778"/>
              <a:gd name="connsiteX9" fmla="*/ 1855585 w 1855585"/>
              <a:gd name="connsiteY9" fmla="*/ 425648 h 510778"/>
              <a:gd name="connsiteX10" fmla="*/ 1855585 w 1855585"/>
              <a:gd name="connsiteY10" fmla="*/ 425647 h 510778"/>
              <a:gd name="connsiteX11" fmla="*/ 1770454 w 1855585"/>
              <a:gd name="connsiteY11" fmla="*/ 510778 h 510778"/>
              <a:gd name="connsiteX12" fmla="*/ 773160 w 1855585"/>
              <a:gd name="connsiteY12" fmla="*/ 510778 h 510778"/>
              <a:gd name="connsiteX13" fmla="*/ 541218 w 1855585"/>
              <a:gd name="connsiteY13" fmla="*/ 1038647 h 510778"/>
              <a:gd name="connsiteX14" fmla="*/ 309264 w 1855585"/>
              <a:gd name="connsiteY14" fmla="*/ 510778 h 510778"/>
              <a:gd name="connsiteX15" fmla="*/ 85131 w 1855585"/>
              <a:gd name="connsiteY15" fmla="*/ 510778 h 510778"/>
              <a:gd name="connsiteX16" fmla="*/ 0 w 1855585"/>
              <a:gd name="connsiteY16" fmla="*/ 425647 h 510778"/>
              <a:gd name="connsiteX17" fmla="*/ 0 w 1855585"/>
              <a:gd name="connsiteY17" fmla="*/ 425648 h 510778"/>
              <a:gd name="connsiteX18" fmla="*/ 0 w 1855585"/>
              <a:gd name="connsiteY18" fmla="*/ 297954 h 510778"/>
              <a:gd name="connsiteX19" fmla="*/ 0 w 1855585"/>
              <a:gd name="connsiteY19" fmla="*/ 297954 h 510778"/>
              <a:gd name="connsiteX20" fmla="*/ 0 w 1855585"/>
              <a:gd name="connsiteY20" fmla="*/ 85131 h 510778"/>
              <a:gd name="connsiteX0" fmla="*/ 0 w 1855585"/>
              <a:gd name="connsiteY0" fmla="*/ 85131 h 1038647"/>
              <a:gd name="connsiteX1" fmla="*/ 85131 w 1855585"/>
              <a:gd name="connsiteY1" fmla="*/ 0 h 1038647"/>
              <a:gd name="connsiteX2" fmla="*/ 309264 w 1855585"/>
              <a:gd name="connsiteY2" fmla="*/ 0 h 1038647"/>
              <a:gd name="connsiteX3" fmla="*/ 309264 w 1855585"/>
              <a:gd name="connsiteY3" fmla="*/ 0 h 1038647"/>
              <a:gd name="connsiteX4" fmla="*/ 773160 w 1855585"/>
              <a:gd name="connsiteY4" fmla="*/ 0 h 1038647"/>
              <a:gd name="connsiteX5" fmla="*/ 1770454 w 1855585"/>
              <a:gd name="connsiteY5" fmla="*/ 0 h 1038647"/>
              <a:gd name="connsiteX6" fmla="*/ 1855585 w 1855585"/>
              <a:gd name="connsiteY6" fmla="*/ 85131 h 1038647"/>
              <a:gd name="connsiteX7" fmla="*/ 1855585 w 1855585"/>
              <a:gd name="connsiteY7" fmla="*/ 297954 h 1038647"/>
              <a:gd name="connsiteX8" fmla="*/ 1855585 w 1855585"/>
              <a:gd name="connsiteY8" fmla="*/ 297954 h 1038647"/>
              <a:gd name="connsiteX9" fmla="*/ 1855585 w 1855585"/>
              <a:gd name="connsiteY9" fmla="*/ 425648 h 1038647"/>
              <a:gd name="connsiteX10" fmla="*/ 1855585 w 1855585"/>
              <a:gd name="connsiteY10" fmla="*/ 425647 h 1038647"/>
              <a:gd name="connsiteX11" fmla="*/ 1770454 w 1855585"/>
              <a:gd name="connsiteY11" fmla="*/ 510778 h 1038647"/>
              <a:gd name="connsiteX12" fmla="*/ 773160 w 1855585"/>
              <a:gd name="connsiteY12" fmla="*/ 510778 h 1038647"/>
              <a:gd name="connsiteX13" fmla="*/ 541218 w 1855585"/>
              <a:gd name="connsiteY13" fmla="*/ 1038647 h 1038647"/>
              <a:gd name="connsiteX14" fmla="*/ 595867 w 1855585"/>
              <a:gd name="connsiteY14" fmla="*/ 510778 h 1038647"/>
              <a:gd name="connsiteX15" fmla="*/ 85131 w 1855585"/>
              <a:gd name="connsiteY15" fmla="*/ 510778 h 1038647"/>
              <a:gd name="connsiteX16" fmla="*/ 0 w 1855585"/>
              <a:gd name="connsiteY16" fmla="*/ 425647 h 1038647"/>
              <a:gd name="connsiteX17" fmla="*/ 0 w 1855585"/>
              <a:gd name="connsiteY17" fmla="*/ 425648 h 1038647"/>
              <a:gd name="connsiteX18" fmla="*/ 0 w 1855585"/>
              <a:gd name="connsiteY18" fmla="*/ 297954 h 1038647"/>
              <a:gd name="connsiteX19" fmla="*/ 0 w 1855585"/>
              <a:gd name="connsiteY19" fmla="*/ 297954 h 1038647"/>
              <a:gd name="connsiteX20" fmla="*/ 0 w 1855585"/>
              <a:gd name="connsiteY20" fmla="*/ 85131 h 1038647"/>
              <a:gd name="connsiteX0" fmla="*/ 0 w 1855585"/>
              <a:gd name="connsiteY0" fmla="*/ 85131 h 1038647"/>
              <a:gd name="connsiteX1" fmla="*/ 85131 w 1855585"/>
              <a:gd name="connsiteY1" fmla="*/ 0 h 1038647"/>
              <a:gd name="connsiteX2" fmla="*/ 309264 w 1855585"/>
              <a:gd name="connsiteY2" fmla="*/ 0 h 1038647"/>
              <a:gd name="connsiteX3" fmla="*/ 309264 w 1855585"/>
              <a:gd name="connsiteY3" fmla="*/ 0 h 1038647"/>
              <a:gd name="connsiteX4" fmla="*/ 773160 w 1855585"/>
              <a:gd name="connsiteY4" fmla="*/ 0 h 1038647"/>
              <a:gd name="connsiteX5" fmla="*/ 1770454 w 1855585"/>
              <a:gd name="connsiteY5" fmla="*/ 0 h 1038647"/>
              <a:gd name="connsiteX6" fmla="*/ 1855585 w 1855585"/>
              <a:gd name="connsiteY6" fmla="*/ 85131 h 1038647"/>
              <a:gd name="connsiteX7" fmla="*/ 1855585 w 1855585"/>
              <a:gd name="connsiteY7" fmla="*/ 297954 h 1038647"/>
              <a:gd name="connsiteX8" fmla="*/ 1855585 w 1855585"/>
              <a:gd name="connsiteY8" fmla="*/ 297954 h 1038647"/>
              <a:gd name="connsiteX9" fmla="*/ 1855585 w 1855585"/>
              <a:gd name="connsiteY9" fmla="*/ 425648 h 1038647"/>
              <a:gd name="connsiteX10" fmla="*/ 1855585 w 1855585"/>
              <a:gd name="connsiteY10" fmla="*/ 425647 h 1038647"/>
              <a:gd name="connsiteX11" fmla="*/ 1770454 w 1855585"/>
              <a:gd name="connsiteY11" fmla="*/ 510778 h 1038647"/>
              <a:gd name="connsiteX12" fmla="*/ 991524 w 1855585"/>
              <a:gd name="connsiteY12" fmla="*/ 497130 h 1038647"/>
              <a:gd name="connsiteX13" fmla="*/ 541218 w 1855585"/>
              <a:gd name="connsiteY13" fmla="*/ 1038647 h 1038647"/>
              <a:gd name="connsiteX14" fmla="*/ 595867 w 1855585"/>
              <a:gd name="connsiteY14" fmla="*/ 510778 h 1038647"/>
              <a:gd name="connsiteX15" fmla="*/ 85131 w 1855585"/>
              <a:gd name="connsiteY15" fmla="*/ 510778 h 1038647"/>
              <a:gd name="connsiteX16" fmla="*/ 0 w 1855585"/>
              <a:gd name="connsiteY16" fmla="*/ 425647 h 1038647"/>
              <a:gd name="connsiteX17" fmla="*/ 0 w 1855585"/>
              <a:gd name="connsiteY17" fmla="*/ 425648 h 1038647"/>
              <a:gd name="connsiteX18" fmla="*/ 0 w 1855585"/>
              <a:gd name="connsiteY18" fmla="*/ 297954 h 1038647"/>
              <a:gd name="connsiteX19" fmla="*/ 0 w 1855585"/>
              <a:gd name="connsiteY19" fmla="*/ 297954 h 1038647"/>
              <a:gd name="connsiteX20" fmla="*/ 0 w 1855585"/>
              <a:gd name="connsiteY20" fmla="*/ 85131 h 1038647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510778 h 1065943"/>
              <a:gd name="connsiteX12" fmla="*/ 991524 w 1855585"/>
              <a:gd name="connsiteY12" fmla="*/ 497130 h 1065943"/>
              <a:gd name="connsiteX13" fmla="*/ 841469 w 1855585"/>
              <a:gd name="connsiteY13" fmla="*/ 1065943 h 1065943"/>
              <a:gd name="connsiteX14" fmla="*/ 59586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510778 h 1065943"/>
              <a:gd name="connsiteX12" fmla="*/ 991524 w 1855585"/>
              <a:gd name="connsiteY12" fmla="*/ 497130 h 1065943"/>
              <a:gd name="connsiteX13" fmla="*/ 841469 w 1855585"/>
              <a:gd name="connsiteY13" fmla="*/ 1065943 h 1065943"/>
              <a:gd name="connsiteX14" fmla="*/ 71869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510778 h 1065943"/>
              <a:gd name="connsiteX12" fmla="*/ 1100706 w 1855585"/>
              <a:gd name="connsiteY12" fmla="*/ 483482 h 1065943"/>
              <a:gd name="connsiteX13" fmla="*/ 841469 w 1855585"/>
              <a:gd name="connsiteY13" fmla="*/ 1065943 h 1065943"/>
              <a:gd name="connsiteX14" fmla="*/ 71869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510778 h 1065943"/>
              <a:gd name="connsiteX12" fmla="*/ 1114353 w 1855585"/>
              <a:gd name="connsiteY12" fmla="*/ 510778 h 1065943"/>
              <a:gd name="connsiteX13" fmla="*/ 841469 w 1855585"/>
              <a:gd name="connsiteY13" fmla="*/ 1065943 h 1065943"/>
              <a:gd name="connsiteX14" fmla="*/ 71869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65943"/>
              <a:gd name="connsiteX1" fmla="*/ 85131 w 1855585"/>
              <a:gd name="connsiteY1" fmla="*/ 0 h 1065943"/>
              <a:gd name="connsiteX2" fmla="*/ 309264 w 1855585"/>
              <a:gd name="connsiteY2" fmla="*/ 0 h 1065943"/>
              <a:gd name="connsiteX3" fmla="*/ 309264 w 1855585"/>
              <a:gd name="connsiteY3" fmla="*/ 0 h 1065943"/>
              <a:gd name="connsiteX4" fmla="*/ 773160 w 1855585"/>
              <a:gd name="connsiteY4" fmla="*/ 0 h 1065943"/>
              <a:gd name="connsiteX5" fmla="*/ 1770454 w 1855585"/>
              <a:gd name="connsiteY5" fmla="*/ 0 h 1065943"/>
              <a:gd name="connsiteX6" fmla="*/ 1855585 w 1855585"/>
              <a:gd name="connsiteY6" fmla="*/ 85131 h 1065943"/>
              <a:gd name="connsiteX7" fmla="*/ 1855585 w 1855585"/>
              <a:gd name="connsiteY7" fmla="*/ 297954 h 1065943"/>
              <a:gd name="connsiteX8" fmla="*/ 1855585 w 1855585"/>
              <a:gd name="connsiteY8" fmla="*/ 297954 h 1065943"/>
              <a:gd name="connsiteX9" fmla="*/ 1855585 w 1855585"/>
              <a:gd name="connsiteY9" fmla="*/ 425648 h 1065943"/>
              <a:gd name="connsiteX10" fmla="*/ 1855585 w 1855585"/>
              <a:gd name="connsiteY10" fmla="*/ 425647 h 1065943"/>
              <a:gd name="connsiteX11" fmla="*/ 1770454 w 1855585"/>
              <a:gd name="connsiteY11" fmla="*/ 483483 h 1065943"/>
              <a:gd name="connsiteX12" fmla="*/ 1114353 w 1855585"/>
              <a:gd name="connsiteY12" fmla="*/ 510778 h 1065943"/>
              <a:gd name="connsiteX13" fmla="*/ 841469 w 1855585"/>
              <a:gd name="connsiteY13" fmla="*/ 1065943 h 1065943"/>
              <a:gd name="connsiteX14" fmla="*/ 718697 w 1855585"/>
              <a:gd name="connsiteY14" fmla="*/ 510778 h 1065943"/>
              <a:gd name="connsiteX15" fmla="*/ 85131 w 1855585"/>
              <a:gd name="connsiteY15" fmla="*/ 510778 h 1065943"/>
              <a:gd name="connsiteX16" fmla="*/ 0 w 1855585"/>
              <a:gd name="connsiteY16" fmla="*/ 425647 h 1065943"/>
              <a:gd name="connsiteX17" fmla="*/ 0 w 1855585"/>
              <a:gd name="connsiteY17" fmla="*/ 425648 h 1065943"/>
              <a:gd name="connsiteX18" fmla="*/ 0 w 1855585"/>
              <a:gd name="connsiteY18" fmla="*/ 297954 h 1065943"/>
              <a:gd name="connsiteX19" fmla="*/ 0 w 1855585"/>
              <a:gd name="connsiteY19" fmla="*/ 297954 h 1065943"/>
              <a:gd name="connsiteX20" fmla="*/ 0 w 1855585"/>
              <a:gd name="connsiteY20" fmla="*/ 85131 h 1065943"/>
              <a:gd name="connsiteX0" fmla="*/ 0 w 1855585"/>
              <a:gd name="connsiteY0" fmla="*/ 85131 h 1011352"/>
              <a:gd name="connsiteX1" fmla="*/ 85131 w 1855585"/>
              <a:gd name="connsiteY1" fmla="*/ 0 h 1011352"/>
              <a:gd name="connsiteX2" fmla="*/ 309264 w 1855585"/>
              <a:gd name="connsiteY2" fmla="*/ 0 h 1011352"/>
              <a:gd name="connsiteX3" fmla="*/ 309264 w 1855585"/>
              <a:gd name="connsiteY3" fmla="*/ 0 h 1011352"/>
              <a:gd name="connsiteX4" fmla="*/ 773160 w 1855585"/>
              <a:gd name="connsiteY4" fmla="*/ 0 h 1011352"/>
              <a:gd name="connsiteX5" fmla="*/ 1770454 w 1855585"/>
              <a:gd name="connsiteY5" fmla="*/ 0 h 1011352"/>
              <a:gd name="connsiteX6" fmla="*/ 1855585 w 1855585"/>
              <a:gd name="connsiteY6" fmla="*/ 85131 h 1011352"/>
              <a:gd name="connsiteX7" fmla="*/ 1855585 w 1855585"/>
              <a:gd name="connsiteY7" fmla="*/ 297954 h 1011352"/>
              <a:gd name="connsiteX8" fmla="*/ 1855585 w 1855585"/>
              <a:gd name="connsiteY8" fmla="*/ 297954 h 1011352"/>
              <a:gd name="connsiteX9" fmla="*/ 1855585 w 1855585"/>
              <a:gd name="connsiteY9" fmla="*/ 425648 h 1011352"/>
              <a:gd name="connsiteX10" fmla="*/ 1855585 w 1855585"/>
              <a:gd name="connsiteY10" fmla="*/ 425647 h 1011352"/>
              <a:gd name="connsiteX11" fmla="*/ 1770454 w 1855585"/>
              <a:gd name="connsiteY11" fmla="*/ 483483 h 1011352"/>
              <a:gd name="connsiteX12" fmla="*/ 1114353 w 1855585"/>
              <a:gd name="connsiteY12" fmla="*/ 510778 h 1011352"/>
              <a:gd name="connsiteX13" fmla="*/ 977946 w 1855585"/>
              <a:gd name="connsiteY13" fmla="*/ 1011352 h 1011352"/>
              <a:gd name="connsiteX14" fmla="*/ 718697 w 1855585"/>
              <a:gd name="connsiteY14" fmla="*/ 510778 h 1011352"/>
              <a:gd name="connsiteX15" fmla="*/ 85131 w 1855585"/>
              <a:gd name="connsiteY15" fmla="*/ 510778 h 1011352"/>
              <a:gd name="connsiteX16" fmla="*/ 0 w 1855585"/>
              <a:gd name="connsiteY16" fmla="*/ 425647 h 1011352"/>
              <a:gd name="connsiteX17" fmla="*/ 0 w 1855585"/>
              <a:gd name="connsiteY17" fmla="*/ 425648 h 1011352"/>
              <a:gd name="connsiteX18" fmla="*/ 0 w 1855585"/>
              <a:gd name="connsiteY18" fmla="*/ 297954 h 1011352"/>
              <a:gd name="connsiteX19" fmla="*/ 0 w 1855585"/>
              <a:gd name="connsiteY19" fmla="*/ 297954 h 1011352"/>
              <a:gd name="connsiteX20" fmla="*/ 0 w 1855585"/>
              <a:gd name="connsiteY20" fmla="*/ 85131 h 1011352"/>
              <a:gd name="connsiteX0" fmla="*/ 0 w 1855585"/>
              <a:gd name="connsiteY0" fmla="*/ 85131 h 1011352"/>
              <a:gd name="connsiteX1" fmla="*/ 85131 w 1855585"/>
              <a:gd name="connsiteY1" fmla="*/ 0 h 1011352"/>
              <a:gd name="connsiteX2" fmla="*/ 309264 w 1855585"/>
              <a:gd name="connsiteY2" fmla="*/ 0 h 1011352"/>
              <a:gd name="connsiteX3" fmla="*/ 309264 w 1855585"/>
              <a:gd name="connsiteY3" fmla="*/ 0 h 1011352"/>
              <a:gd name="connsiteX4" fmla="*/ 773160 w 1855585"/>
              <a:gd name="connsiteY4" fmla="*/ 0 h 1011352"/>
              <a:gd name="connsiteX5" fmla="*/ 1770454 w 1855585"/>
              <a:gd name="connsiteY5" fmla="*/ 0 h 1011352"/>
              <a:gd name="connsiteX6" fmla="*/ 1855585 w 1855585"/>
              <a:gd name="connsiteY6" fmla="*/ 85131 h 1011352"/>
              <a:gd name="connsiteX7" fmla="*/ 1855585 w 1855585"/>
              <a:gd name="connsiteY7" fmla="*/ 297954 h 1011352"/>
              <a:gd name="connsiteX8" fmla="*/ 1855585 w 1855585"/>
              <a:gd name="connsiteY8" fmla="*/ 297954 h 1011352"/>
              <a:gd name="connsiteX9" fmla="*/ 1855585 w 1855585"/>
              <a:gd name="connsiteY9" fmla="*/ 425648 h 1011352"/>
              <a:gd name="connsiteX10" fmla="*/ 1855585 w 1855585"/>
              <a:gd name="connsiteY10" fmla="*/ 425647 h 1011352"/>
              <a:gd name="connsiteX11" fmla="*/ 1770454 w 1855585"/>
              <a:gd name="connsiteY11" fmla="*/ 483483 h 1011352"/>
              <a:gd name="connsiteX12" fmla="*/ 1114353 w 1855585"/>
              <a:gd name="connsiteY12" fmla="*/ 510778 h 1011352"/>
              <a:gd name="connsiteX13" fmla="*/ 977946 w 1855585"/>
              <a:gd name="connsiteY13" fmla="*/ 1011352 h 1011352"/>
              <a:gd name="connsiteX14" fmla="*/ 786936 w 1855585"/>
              <a:gd name="connsiteY14" fmla="*/ 497131 h 1011352"/>
              <a:gd name="connsiteX15" fmla="*/ 85131 w 1855585"/>
              <a:gd name="connsiteY15" fmla="*/ 510778 h 1011352"/>
              <a:gd name="connsiteX16" fmla="*/ 0 w 1855585"/>
              <a:gd name="connsiteY16" fmla="*/ 425647 h 1011352"/>
              <a:gd name="connsiteX17" fmla="*/ 0 w 1855585"/>
              <a:gd name="connsiteY17" fmla="*/ 425648 h 1011352"/>
              <a:gd name="connsiteX18" fmla="*/ 0 w 1855585"/>
              <a:gd name="connsiteY18" fmla="*/ 297954 h 1011352"/>
              <a:gd name="connsiteX19" fmla="*/ 0 w 1855585"/>
              <a:gd name="connsiteY19" fmla="*/ 297954 h 1011352"/>
              <a:gd name="connsiteX20" fmla="*/ 0 w 1855585"/>
              <a:gd name="connsiteY20" fmla="*/ 85131 h 1011352"/>
              <a:gd name="connsiteX0" fmla="*/ 0 w 1855585"/>
              <a:gd name="connsiteY0" fmla="*/ 85131 h 861226"/>
              <a:gd name="connsiteX1" fmla="*/ 85131 w 1855585"/>
              <a:gd name="connsiteY1" fmla="*/ 0 h 861226"/>
              <a:gd name="connsiteX2" fmla="*/ 309264 w 1855585"/>
              <a:gd name="connsiteY2" fmla="*/ 0 h 861226"/>
              <a:gd name="connsiteX3" fmla="*/ 309264 w 1855585"/>
              <a:gd name="connsiteY3" fmla="*/ 0 h 861226"/>
              <a:gd name="connsiteX4" fmla="*/ 773160 w 1855585"/>
              <a:gd name="connsiteY4" fmla="*/ 0 h 861226"/>
              <a:gd name="connsiteX5" fmla="*/ 1770454 w 1855585"/>
              <a:gd name="connsiteY5" fmla="*/ 0 h 861226"/>
              <a:gd name="connsiteX6" fmla="*/ 1855585 w 1855585"/>
              <a:gd name="connsiteY6" fmla="*/ 85131 h 861226"/>
              <a:gd name="connsiteX7" fmla="*/ 1855585 w 1855585"/>
              <a:gd name="connsiteY7" fmla="*/ 297954 h 861226"/>
              <a:gd name="connsiteX8" fmla="*/ 1855585 w 1855585"/>
              <a:gd name="connsiteY8" fmla="*/ 297954 h 861226"/>
              <a:gd name="connsiteX9" fmla="*/ 1855585 w 1855585"/>
              <a:gd name="connsiteY9" fmla="*/ 425648 h 861226"/>
              <a:gd name="connsiteX10" fmla="*/ 1855585 w 1855585"/>
              <a:gd name="connsiteY10" fmla="*/ 425647 h 861226"/>
              <a:gd name="connsiteX11" fmla="*/ 1770454 w 1855585"/>
              <a:gd name="connsiteY11" fmla="*/ 483483 h 861226"/>
              <a:gd name="connsiteX12" fmla="*/ 1114353 w 1855585"/>
              <a:gd name="connsiteY12" fmla="*/ 510778 h 861226"/>
              <a:gd name="connsiteX13" fmla="*/ 964298 w 1855585"/>
              <a:gd name="connsiteY13" fmla="*/ 861226 h 861226"/>
              <a:gd name="connsiteX14" fmla="*/ 786936 w 1855585"/>
              <a:gd name="connsiteY14" fmla="*/ 497131 h 861226"/>
              <a:gd name="connsiteX15" fmla="*/ 85131 w 1855585"/>
              <a:gd name="connsiteY15" fmla="*/ 510778 h 861226"/>
              <a:gd name="connsiteX16" fmla="*/ 0 w 1855585"/>
              <a:gd name="connsiteY16" fmla="*/ 425647 h 861226"/>
              <a:gd name="connsiteX17" fmla="*/ 0 w 1855585"/>
              <a:gd name="connsiteY17" fmla="*/ 425648 h 861226"/>
              <a:gd name="connsiteX18" fmla="*/ 0 w 1855585"/>
              <a:gd name="connsiteY18" fmla="*/ 297954 h 861226"/>
              <a:gd name="connsiteX19" fmla="*/ 0 w 1855585"/>
              <a:gd name="connsiteY19" fmla="*/ 297954 h 861226"/>
              <a:gd name="connsiteX20" fmla="*/ 0 w 1855585"/>
              <a:gd name="connsiteY20" fmla="*/ 85131 h 86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5585" h="861226">
                <a:moveTo>
                  <a:pt x="0" y="85131"/>
                </a:moveTo>
                <a:cubicBezTo>
                  <a:pt x="0" y="38114"/>
                  <a:pt x="38114" y="0"/>
                  <a:pt x="85131" y="0"/>
                </a:cubicBezTo>
                <a:lnTo>
                  <a:pt x="309264" y="0"/>
                </a:lnTo>
                <a:lnTo>
                  <a:pt x="309264" y="0"/>
                </a:lnTo>
                <a:lnTo>
                  <a:pt x="773160" y="0"/>
                </a:lnTo>
                <a:lnTo>
                  <a:pt x="1770454" y="0"/>
                </a:lnTo>
                <a:cubicBezTo>
                  <a:pt x="1817471" y="0"/>
                  <a:pt x="1855585" y="38114"/>
                  <a:pt x="1855585" y="85131"/>
                </a:cubicBezTo>
                <a:lnTo>
                  <a:pt x="1855585" y="297954"/>
                </a:lnTo>
                <a:lnTo>
                  <a:pt x="1855585" y="297954"/>
                </a:lnTo>
                <a:lnTo>
                  <a:pt x="1855585" y="425648"/>
                </a:lnTo>
                <a:lnTo>
                  <a:pt x="1855585" y="425647"/>
                </a:lnTo>
                <a:cubicBezTo>
                  <a:pt x="1855585" y="472664"/>
                  <a:pt x="1817471" y="483483"/>
                  <a:pt x="1770454" y="483483"/>
                </a:cubicBezTo>
                <a:lnTo>
                  <a:pt x="1114353" y="510778"/>
                </a:lnTo>
                <a:lnTo>
                  <a:pt x="964298" y="861226"/>
                </a:lnTo>
                <a:lnTo>
                  <a:pt x="786936" y="497131"/>
                </a:lnTo>
                <a:lnTo>
                  <a:pt x="85131" y="510778"/>
                </a:lnTo>
                <a:cubicBezTo>
                  <a:pt x="38114" y="510778"/>
                  <a:pt x="0" y="472664"/>
                  <a:pt x="0" y="425647"/>
                </a:cubicBezTo>
                <a:lnTo>
                  <a:pt x="0" y="425648"/>
                </a:lnTo>
                <a:lnTo>
                  <a:pt x="0" y="297954"/>
                </a:lnTo>
                <a:lnTo>
                  <a:pt x="0" y="297954"/>
                </a:lnTo>
                <a:lnTo>
                  <a:pt x="0" y="85131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rgbClr val="FFC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5792" y="2822324"/>
            <a:ext cx="4406573" cy="2768112"/>
            <a:chOff x="479752" y="2757055"/>
            <a:chExt cx="4406573" cy="3043670"/>
          </a:xfrm>
        </p:grpSpPr>
        <p:sp>
          <p:nvSpPr>
            <p:cNvPr id="9" name="Folded Corner 7"/>
            <p:cNvSpPr/>
            <p:nvPr/>
          </p:nvSpPr>
          <p:spPr>
            <a:xfrm>
              <a:off x="479752" y="2757055"/>
              <a:ext cx="4213813" cy="3043670"/>
            </a:xfrm>
            <a:prstGeom prst="flowChartDelay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9753" y="2910725"/>
              <a:ext cx="4406572" cy="21852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0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উৎপল</a:t>
              </a:r>
              <a:r>
                <a:rPr lang="en-US" sz="40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40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</a:t>
              </a:r>
              <a:endPara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32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তেবাড়িয়া</a:t>
              </a:r>
              <a:r>
                <a:rPr lang="en-US" sz="32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শেরকান্দি</a:t>
              </a:r>
              <a:r>
                <a:rPr lang="en-US" sz="32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সঃপ্রাঃ</a:t>
              </a:r>
              <a:r>
                <a:rPr lang="en-US" sz="32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err="1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কুমারখালী,কুষ্টিয়া</a:t>
              </a:r>
              <a:r>
                <a:rPr lang="en-US" sz="32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86550" y="2567617"/>
            <a:ext cx="4749454" cy="2776303"/>
            <a:chOff x="6769831" y="2481496"/>
            <a:chExt cx="4749454" cy="3043670"/>
          </a:xfrm>
        </p:grpSpPr>
        <p:sp>
          <p:nvSpPr>
            <p:cNvPr id="12" name="Folded Corner 7"/>
            <p:cNvSpPr/>
            <p:nvPr/>
          </p:nvSpPr>
          <p:spPr>
            <a:xfrm rot="10800000">
              <a:off x="6769831" y="2481496"/>
              <a:ext cx="4596850" cy="3043670"/>
            </a:xfrm>
            <a:prstGeom prst="flowChartDelay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02288" y="2940469"/>
              <a:ext cx="4416997" cy="21257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36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6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বাংলাদেশ ও বিশ্বপরিচয় </a:t>
              </a:r>
              <a:endPara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 (আমাদের মুক্তিযুদ্ধ)</a:t>
              </a:r>
              <a:endPara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পাঠ্যংশঃ</a:t>
              </a:r>
              <a:r>
                <a:rPr lang="en-US" sz="28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মুক্তিযোদ্ধাদের </a:t>
              </a:r>
              <a:r>
                <a:rPr lang="en-US" sz="2800" b="1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রাস্ট্রীয়</a:t>
              </a:r>
              <a:r>
                <a:rPr lang="en-US" sz="28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800" b="1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পাধি</a:t>
              </a:r>
              <a:endPara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88" b="5000"/>
          <a:stretch/>
        </p:blipFill>
        <p:spPr>
          <a:xfrm>
            <a:off x="5505246" y="2160657"/>
            <a:ext cx="1028700" cy="40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74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8D146C-E934-4668-A1EB-1CEE1F4F760A}"/>
              </a:ext>
            </a:extLst>
          </p:cNvPr>
          <p:cNvSpPr txBox="1"/>
          <p:nvPr/>
        </p:nvSpPr>
        <p:spPr>
          <a:xfrm>
            <a:off x="2059781" y="4132861"/>
            <a:ext cx="7984332" cy="2246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রুহুল আমিন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সোনাইমুড়ি উপজেলার বাকপাঁচ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১০নং সেক্টরে তিনি যুদ্ধ করেছিলেন।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ইঞ্জিনরুম আর্টিফিসার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/ স্কোয়াড্রন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লিডার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15" y="321130"/>
            <a:ext cx="5888264" cy="341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676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8D146C-E934-4668-A1EB-1CEE1F4F760A}"/>
              </a:ext>
            </a:extLst>
          </p:cNvPr>
          <p:cNvSpPr txBox="1"/>
          <p:nvPr/>
        </p:nvSpPr>
        <p:spPr>
          <a:xfrm>
            <a:off x="1688476" y="4247161"/>
            <a:ext cx="8815048" cy="2246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মুন্সি আব্দুর রউফ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১৯৪৩সালের ১মে ফরিদপুর জেলার মধুখালি উপজেলার সালামতপুর গ্রামে 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্ত্যুঃ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এপ্রিল,বুড়িঘাট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মহালছড়ি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সেক্টরঃ ১নং সেক্টরে তিনি যুদ্ধ করেছিলেন।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ল্যান্স নায়েক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01" y="261485"/>
            <a:ext cx="5954998" cy="3688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966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571499"/>
            <a:ext cx="10515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সাহসিকতা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উপাধি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8699" y="1878334"/>
            <a:ext cx="2336803" cy="1225868"/>
          </a:xfrm>
          <a:prstGeom prst="flowChartAlternateProcess">
            <a:avLst/>
          </a:prstGeom>
          <a:solidFill>
            <a:srgbClr val="FFC0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৬৯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3830" y="3424782"/>
            <a:ext cx="2566538" cy="1225868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১৭৫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6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8699" y="5188794"/>
            <a:ext cx="2566538" cy="1225868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৪২৬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6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0547" y="1878334"/>
            <a:ext cx="2893105" cy="1225868"/>
          </a:xfrm>
          <a:prstGeom prst="flowChartAlternateProcess">
            <a:avLst/>
          </a:prstGeom>
          <a:solidFill>
            <a:srgbClr val="FFC0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 উত্তম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6377" y="3437441"/>
            <a:ext cx="3009221" cy="1225868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 বিক্রম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4431" y="5188794"/>
            <a:ext cx="3009221" cy="1225868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6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2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52344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52461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51641 -0.0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1" animBg="1"/>
      <p:bldP spid="11" grpId="2" animBg="1"/>
      <p:bldP spid="12" grpId="1" animBg="1"/>
      <p:bldP spid="12" grpId="2" animBg="1"/>
      <p:bldP spid="13" grpId="0" animBg="1"/>
      <p:bldP spid="13" grpId="1" animBg="1"/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29322" y="444714"/>
            <a:ext cx="4733355" cy="1093801"/>
          </a:xfrm>
          <a:prstGeom prst="flowChartAlternateProcess">
            <a:avLst/>
          </a:prstGeom>
          <a:solidFill>
            <a:srgbClr val="00B05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পদকগুলোর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দেখি-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5"/>
          <a:stretch/>
        </p:blipFill>
        <p:spPr>
          <a:xfrm>
            <a:off x="9042309" y="2052637"/>
            <a:ext cx="1669233" cy="4052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3"/>
          <a:stretch/>
        </p:blipFill>
        <p:spPr>
          <a:xfrm>
            <a:off x="6248400" y="2052637"/>
            <a:ext cx="1760108" cy="4052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15"/>
          <a:stretch/>
        </p:blipFill>
        <p:spPr>
          <a:xfrm>
            <a:off x="1045029" y="2052637"/>
            <a:ext cx="1814285" cy="4052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4"/>
          <a:stretch/>
        </p:blipFill>
        <p:spPr>
          <a:xfrm>
            <a:off x="3581058" y="2052637"/>
            <a:ext cx="1793198" cy="4052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3383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424089"/>
            <a:ext cx="7219950" cy="4210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77371" y="4896094"/>
            <a:ext cx="11437257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আগারগাঁওয়ে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অবস্থিত।এখানে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বীর মুক্তিযোদ্ধাদের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তথ্য,দলিল,ছবি,ব্যবহৃত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6718" y="317713"/>
            <a:ext cx="5298564" cy="1050257"/>
          </a:xfrm>
          <a:prstGeom prst="flowChartAlternateProcess">
            <a:avLst/>
          </a:prstGeom>
          <a:solidFill>
            <a:srgbClr val="00B05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অবদান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8353" y="1570882"/>
            <a:ext cx="915529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 মুক্তিযোদ্ধাদের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সাহসিকতা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8352" y="2945095"/>
            <a:ext cx="915529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352" y="4381699"/>
            <a:ext cx="915529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8351" y="5264305"/>
            <a:ext cx="915529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মুক্তিযোদ্ধাদের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9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4452" y="5703305"/>
            <a:ext cx="598663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sz="4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0614" y="235743"/>
            <a:ext cx="419457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81" y="1310104"/>
            <a:ext cx="3198121" cy="4149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302" r="13507" b="6066"/>
          <a:stretch/>
        </p:blipFill>
        <p:spPr>
          <a:xfrm>
            <a:off x="1133135" y="1240121"/>
            <a:ext cx="3313215" cy="42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7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1.48148E-6 L 0.49505 0.00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57" y="2020789"/>
            <a:ext cx="7634287" cy="4294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8470" y="845889"/>
            <a:ext cx="715506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8941" y="503029"/>
            <a:ext cx="323411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2" y="2077649"/>
            <a:ext cx="262323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296" y="3249481"/>
            <a:ext cx="1014548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কতজনকে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 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7296" y="4414762"/>
            <a:ext cx="1003277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সাহসিকতা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বাংলাদেশ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বীরত্বসূচক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রাষ্ট্রীয় উপাধি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উপাধিগুলোর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8234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4926" y="587435"/>
            <a:ext cx="426214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880" y="3429000"/>
            <a:ext cx="723824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পারি,৪টি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020" y="544639"/>
            <a:ext cx="3365760" cy="14282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680" y="2300287"/>
            <a:ext cx="10226708" cy="192220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১৪.২.৩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 স্বীকৃতি হিসেবে দেওয়া উপাধিগুলোর নাম বলতে পারবে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679" y="4222492"/>
            <a:ext cx="10366441" cy="192220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১৪.২.৩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জাতীয়তাবোধে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5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6781" y="2167146"/>
            <a:ext cx="10549505" cy="297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সুস্বাস্থ্য ও মঙ্গল কামনা করছি।</a:t>
            </a:r>
          </a:p>
          <a:p>
            <a:pPr algn="ctr"/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7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1408" y="543907"/>
            <a:ext cx="6809184" cy="1569660"/>
          </a:xfrm>
          <a:prstGeom prst="flowChartOnlineStorage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EK_SHAGAR_ROK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0175" y="3095624"/>
            <a:ext cx="1771650" cy="1771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658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7201" y="258156"/>
            <a:ext cx="5537597" cy="1107996"/>
          </a:xfrm>
          <a:prstGeom prst="flowChartOnlineStorage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3" y="1571625"/>
            <a:ext cx="4931208" cy="3289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06" y="1571624"/>
            <a:ext cx="4931208" cy="3289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327201" y="5401274"/>
            <a:ext cx="538817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418661"/>
            <a:ext cx="331470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 মুক্তিযোদ্ধাদের।</a:t>
            </a:r>
            <a:endParaRPr lang="en-US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6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4703" y="2292091"/>
            <a:ext cx="8549547" cy="14465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7598"/>
              <a:gd name="adj6" fmla="val -23564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“মুক্তিযোদ্ধাদের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রাস্ট্রীয়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উপাধি”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7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331" y="1533502"/>
            <a:ext cx="10701338" cy="30469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বীরত্ব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সাহসিকতা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স্বীকৃতিস্বরূপ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বীরত্বসূচক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রাস্ট্রীয়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উপাধি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অসীম সাহসের সাথে যুদ্ধ করে শহীদ হয়েছেন এমন সাতজনকে বীরশ্রেষ্ঠ (সর্বোচ্চ) উপাধি দেওয়া হয়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8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7563" y="5615633"/>
            <a:ext cx="563687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52" y="365759"/>
            <a:ext cx="2059223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4586"/>
            </a:avLst>
          </a:prstGeo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9" y="365759"/>
            <a:ext cx="4208102" cy="4933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901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4800" y="5656681"/>
            <a:ext cx="6502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ফ্লাইট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লেফটেন্যান্ট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52" y="365759"/>
            <a:ext cx="2059223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4586"/>
            </a:avLst>
          </a:prstGeom>
          <a:solidFill>
            <a:srgbClr val="FFFF0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11" y="365759"/>
            <a:ext cx="4208102" cy="5067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631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551</Words>
  <Application>Microsoft Office PowerPoint</Application>
  <PresentationFormat>Widescreen</PresentationFormat>
  <Paragraphs>94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</dc:creator>
  <cp:lastModifiedBy>utpal</cp:lastModifiedBy>
  <cp:revision>89</cp:revision>
  <dcterms:created xsi:type="dcterms:W3CDTF">2021-08-04T16:34:34Z</dcterms:created>
  <dcterms:modified xsi:type="dcterms:W3CDTF">2022-01-24T20:15:56Z</dcterms:modified>
</cp:coreProperties>
</file>