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5" r:id="rId2"/>
    <p:sldId id="334" r:id="rId3"/>
    <p:sldId id="310" r:id="rId4"/>
    <p:sldId id="261" r:id="rId5"/>
    <p:sldId id="311" r:id="rId6"/>
    <p:sldId id="313" r:id="rId7"/>
    <p:sldId id="357" r:id="rId8"/>
    <p:sldId id="358" r:id="rId9"/>
    <p:sldId id="312" r:id="rId10"/>
    <p:sldId id="365" r:id="rId11"/>
    <p:sldId id="366" r:id="rId12"/>
    <p:sldId id="361" r:id="rId13"/>
    <p:sldId id="362" r:id="rId14"/>
    <p:sldId id="314" r:id="rId15"/>
    <p:sldId id="363" r:id="rId16"/>
    <p:sldId id="364" r:id="rId17"/>
    <p:sldId id="369" r:id="rId18"/>
    <p:sldId id="367" r:id="rId19"/>
    <p:sldId id="319" r:id="rId20"/>
    <p:sldId id="320" r:id="rId21"/>
    <p:sldId id="3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B9A6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65" d="100"/>
          <a:sy n="65" d="100"/>
        </p:scale>
        <p:origin x="93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CD8D-0EC1-4E2F-A4D9-B53AE362EA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D36A6E-562E-443A-BF54-6B8038133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3940E9-A628-4922-A2FF-0926F828EC5C}"/>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5" name="Footer Placeholder 4">
            <a:extLst>
              <a:ext uri="{FF2B5EF4-FFF2-40B4-BE49-F238E27FC236}">
                <a16:creationId xmlns:a16="http://schemas.microsoft.com/office/drawing/2014/main" id="{EE174E76-F265-48E2-AF2F-BD287DE3C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EA5A2-8D78-4799-B0CA-D0023D68B38B}"/>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25962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74BC-B177-47CA-8FA1-C4CA214A0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A5DCC-0E07-4089-A300-4AED36EB6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6D3D3-3097-4B7F-8E8C-F0FC41549E4B}"/>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5" name="Footer Placeholder 4">
            <a:extLst>
              <a:ext uri="{FF2B5EF4-FFF2-40B4-BE49-F238E27FC236}">
                <a16:creationId xmlns:a16="http://schemas.microsoft.com/office/drawing/2014/main" id="{8DA05296-8DD0-4DDD-91D9-B2E474229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1ECE7-0260-4108-8407-524CA87EA9FE}"/>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233136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3E4BE-69EC-4497-9554-39F5C208D5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A82A81-B82F-4293-9B97-212777805D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3B7E5-752F-41EB-B068-62C00417242E}"/>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5" name="Footer Placeholder 4">
            <a:extLst>
              <a:ext uri="{FF2B5EF4-FFF2-40B4-BE49-F238E27FC236}">
                <a16:creationId xmlns:a16="http://schemas.microsoft.com/office/drawing/2014/main" id="{877B7F5D-22C6-4151-9EA7-8A608EC0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CBA7A-74BA-4E00-AAD4-3F3E703E3A62}"/>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262969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0F8E-9956-4688-87F6-90B028B4A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DDABE-B7C4-4008-A112-430129FCB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7C290-42D7-41E3-8931-ED91C0E3628F}"/>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5" name="Footer Placeholder 4">
            <a:extLst>
              <a:ext uri="{FF2B5EF4-FFF2-40B4-BE49-F238E27FC236}">
                <a16:creationId xmlns:a16="http://schemas.microsoft.com/office/drawing/2014/main" id="{A444466F-7C7A-442B-9C3F-2EDFE96BF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DFC3D-CAF6-4D2A-8151-CD9AA904D817}"/>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93051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8609-07AE-4C04-ACA4-BA38F4C86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25AC44-EEB6-4752-A104-9F5BDFE2E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69BBB2-E74B-446F-B2A4-5439D294F685}"/>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5" name="Footer Placeholder 4">
            <a:extLst>
              <a:ext uri="{FF2B5EF4-FFF2-40B4-BE49-F238E27FC236}">
                <a16:creationId xmlns:a16="http://schemas.microsoft.com/office/drawing/2014/main" id="{D174D57A-3741-4921-A087-61FF0B2BB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709BC-5949-40AC-A300-CB79FCD793A8}"/>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97043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3C17-B95D-4BCF-BB27-526DDB3E6D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B295C-E0F4-4BEB-8A54-B0B257D9C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6023AC-3029-41E9-A7AE-CEA55757F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89EA4-F9FC-4B5C-99FB-6B7015CACE03}"/>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6" name="Footer Placeholder 5">
            <a:extLst>
              <a:ext uri="{FF2B5EF4-FFF2-40B4-BE49-F238E27FC236}">
                <a16:creationId xmlns:a16="http://schemas.microsoft.com/office/drawing/2014/main" id="{5A1ECC48-3590-4472-89F5-EAA165103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00ABC-DE8D-4B94-B849-08D7C7373C49}"/>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44230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0BAA-F27D-46CE-9AB5-EFFA28FB6A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3E057-7074-404B-9818-B6F58F751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E9335-0DA4-4B8F-8793-592CC15113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62004-09E9-4C55-A7AD-FFF26C842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30A7B-EF71-4372-BD35-84269BC01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EF13E-AA8C-4620-A15B-728384EFCBCC}"/>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8" name="Footer Placeholder 7">
            <a:extLst>
              <a:ext uri="{FF2B5EF4-FFF2-40B4-BE49-F238E27FC236}">
                <a16:creationId xmlns:a16="http://schemas.microsoft.com/office/drawing/2014/main" id="{C286F334-EE22-4C89-9D4A-248AF6F206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541D7-F948-41E3-A1AE-7B28F2D78436}"/>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92509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2FC3-9107-4421-ADCE-A9204422D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F42D6-B63A-413F-8E9F-A2052A6222B2}"/>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4" name="Footer Placeholder 3">
            <a:extLst>
              <a:ext uri="{FF2B5EF4-FFF2-40B4-BE49-F238E27FC236}">
                <a16:creationId xmlns:a16="http://schemas.microsoft.com/office/drawing/2014/main" id="{B5CA92CD-864B-4A33-8966-ECA65F8A73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88BA13-4254-47BE-9D6D-E0F41A14CD1A}"/>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154414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249FF-C46F-4894-8262-D93B2DA7C5C2}"/>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3" name="Footer Placeholder 2">
            <a:extLst>
              <a:ext uri="{FF2B5EF4-FFF2-40B4-BE49-F238E27FC236}">
                <a16:creationId xmlns:a16="http://schemas.microsoft.com/office/drawing/2014/main" id="{772B6766-765F-4DF1-ABBA-92A1626944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563547-03EB-4C06-817E-515A88B3324C}"/>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144858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909D-7D09-4FF0-ADF5-A36B0A3A4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53CE87-D24F-47A6-A109-E9131300A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B0E603-A2F7-4E93-85CE-B6765BC24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DE50F-49C9-409E-9029-34D30BFC6210}"/>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6" name="Footer Placeholder 5">
            <a:extLst>
              <a:ext uri="{FF2B5EF4-FFF2-40B4-BE49-F238E27FC236}">
                <a16:creationId xmlns:a16="http://schemas.microsoft.com/office/drawing/2014/main" id="{2C5C623C-F2B2-455E-B61B-5C9A6A2FC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31FAE-F862-4AB7-967F-DDA9EC03A4A2}"/>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67718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3698-D029-4435-ADCF-31805C647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9915E8-66F5-47A8-AF2D-5898F2D9F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45B6AC-3D3C-4F0D-857D-5973A4A31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7F3F9F-2535-4B28-B4E5-656B91EA1EF5}"/>
              </a:ext>
            </a:extLst>
          </p:cNvPr>
          <p:cNvSpPr>
            <a:spLocks noGrp="1"/>
          </p:cNvSpPr>
          <p:nvPr>
            <p:ph type="dt" sz="half" idx="10"/>
          </p:nvPr>
        </p:nvSpPr>
        <p:spPr/>
        <p:txBody>
          <a:bodyPr/>
          <a:lstStyle/>
          <a:p>
            <a:fld id="{6CA61F1F-4D04-4013-8F07-947966927F9C}" type="datetimeFigureOut">
              <a:rPr lang="en-US" smtClean="0"/>
              <a:t>1/27/2022</a:t>
            </a:fld>
            <a:endParaRPr lang="en-US"/>
          </a:p>
        </p:txBody>
      </p:sp>
      <p:sp>
        <p:nvSpPr>
          <p:cNvPr id="6" name="Footer Placeholder 5">
            <a:extLst>
              <a:ext uri="{FF2B5EF4-FFF2-40B4-BE49-F238E27FC236}">
                <a16:creationId xmlns:a16="http://schemas.microsoft.com/office/drawing/2014/main" id="{48CFEDAB-4F49-4185-B140-0382F31F8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ACAD7-08DC-4CF8-88B0-CF6FF555D1DD}"/>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40309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AFCD7-D10A-4B09-BD2D-24BC22141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9F9FDE-634A-4CD4-876E-C3B73F40A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E974C-54E1-40A2-B905-065B0C543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61F1F-4D04-4013-8F07-947966927F9C}" type="datetimeFigureOut">
              <a:rPr lang="en-US" smtClean="0"/>
              <a:t>1/27/2022</a:t>
            </a:fld>
            <a:endParaRPr lang="en-US"/>
          </a:p>
        </p:txBody>
      </p:sp>
      <p:sp>
        <p:nvSpPr>
          <p:cNvPr id="5" name="Footer Placeholder 4">
            <a:extLst>
              <a:ext uri="{FF2B5EF4-FFF2-40B4-BE49-F238E27FC236}">
                <a16:creationId xmlns:a16="http://schemas.microsoft.com/office/drawing/2014/main" id="{3D6E093B-0DD3-45BB-807C-5C13B68D7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33D73-65F9-4DE4-98A8-0891FC1D9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919DC-5E9A-4D8F-B06C-F2319DD253CF}" type="slidenum">
              <a:rPr lang="en-US" smtClean="0"/>
              <a:t>‹#›</a:t>
            </a:fld>
            <a:endParaRPr lang="en-US"/>
          </a:p>
        </p:txBody>
      </p:sp>
    </p:spTree>
    <p:extLst>
      <p:ext uri="{BB962C8B-B14F-4D97-AF65-F5344CB8AC3E}">
        <p14:creationId xmlns:p14="http://schemas.microsoft.com/office/powerpoint/2010/main" val="2402608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50.jpg"/><Relationship Id="rId13" Type="http://schemas.openxmlformats.org/officeDocument/2006/relationships/image" Target="../media/image54.png"/><Relationship Id="rId3" Type="http://schemas.openxmlformats.org/officeDocument/2006/relationships/slideLayout" Target="../slideLayouts/slideLayout7.xml"/><Relationship Id="rId7" Type="http://schemas.openxmlformats.org/officeDocument/2006/relationships/image" Target="../media/image49.JPG"/><Relationship Id="rId12" Type="http://schemas.openxmlformats.org/officeDocument/2006/relationships/image" Target="../media/image5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8.jpg"/><Relationship Id="rId11" Type="http://schemas.openxmlformats.org/officeDocument/2006/relationships/image" Target="../media/image52.pn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51.jpg"/><Relationship Id="rId1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57.jpg"/><Relationship Id="rId12" Type="http://schemas.openxmlformats.org/officeDocument/2006/relationships/image" Target="../media/image61.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6.jpg"/><Relationship Id="rId11" Type="http://schemas.openxmlformats.org/officeDocument/2006/relationships/image" Target="../media/image60.png"/><Relationship Id="rId5" Type="http://schemas.microsoft.com/office/2007/relationships/hdphoto" Target="../media/hdphoto1.wdp"/><Relationship Id="rId10" Type="http://schemas.openxmlformats.org/officeDocument/2006/relationships/image" Target="../media/image59.png"/><Relationship Id="rId4" Type="http://schemas.openxmlformats.org/officeDocument/2006/relationships/image" Target="../media/image2.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2.jp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4.jpg"/></Relationships>
</file>

<file path=ppt/slides/_rels/slide13.xml.rels><?xml version="1.0" encoding="UTF-8" standalone="yes"?>
<Relationships xmlns="http://schemas.openxmlformats.org/package/2006/relationships"><Relationship Id="rId8" Type="http://schemas.openxmlformats.org/officeDocument/2006/relationships/image" Target="../media/image67.jpg"/><Relationship Id="rId13" Type="http://schemas.openxmlformats.org/officeDocument/2006/relationships/image" Target="../media/image71.png"/><Relationship Id="rId3" Type="http://schemas.openxmlformats.org/officeDocument/2006/relationships/slideLayout" Target="../slideLayouts/slideLayout7.xml"/><Relationship Id="rId7" Type="http://schemas.openxmlformats.org/officeDocument/2006/relationships/image" Target="../media/image66.jpg"/><Relationship Id="rId12" Type="http://schemas.openxmlformats.org/officeDocument/2006/relationships/image" Target="../media/image70.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65.jpg"/><Relationship Id="rId11" Type="http://schemas.openxmlformats.org/officeDocument/2006/relationships/image" Target="../media/image69.pn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68.jpg"/><Relationship Id="rId14" Type="http://schemas.openxmlformats.org/officeDocument/2006/relationships/image" Target="../media/image7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3.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76.jpg"/><Relationship Id="rId13"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image" Target="../media/image75.png"/><Relationship Id="rId12" Type="http://schemas.openxmlformats.org/officeDocument/2006/relationships/image" Target="../media/image79.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74.jpg"/><Relationship Id="rId11" Type="http://schemas.openxmlformats.org/officeDocument/2006/relationships/image" Target="../media/image78.pn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7.jpg"/><Relationship Id="rId14" Type="http://schemas.openxmlformats.org/officeDocument/2006/relationships/image" Target="../media/image81.png"/></Relationships>
</file>

<file path=ppt/slides/_rels/slide16.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slideLayout" Target="../slideLayouts/slideLayout7.xml"/><Relationship Id="rId7" Type="http://schemas.openxmlformats.org/officeDocument/2006/relationships/image" Target="../media/image83.jp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82.jpg"/><Relationship Id="rId11" Type="http://schemas.openxmlformats.org/officeDocument/2006/relationships/image" Target="../media/image20.png"/><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85.jpg"/></Relationships>
</file>

<file path=ppt/slides/_rels/slide17.xml.rels><?xml version="1.0" encoding="UTF-8" standalone="yes"?>
<Relationships xmlns="http://schemas.openxmlformats.org/package/2006/relationships"><Relationship Id="rId8" Type="http://schemas.openxmlformats.org/officeDocument/2006/relationships/image" Target="../media/image88.jpg"/><Relationship Id="rId3" Type="http://schemas.openxmlformats.org/officeDocument/2006/relationships/slideLayout" Target="../slideLayouts/slideLayout7.xml"/><Relationship Id="rId7" Type="http://schemas.openxmlformats.org/officeDocument/2006/relationships/image" Target="../media/image87.jp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86.jp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11.mp3"/><Relationship Id="rId1" Type="http://schemas.microsoft.com/office/2007/relationships/media" Target="../media/media1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89.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3.jp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1.bin"/><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emf"/><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3" Type="http://schemas.openxmlformats.org/officeDocument/2006/relationships/slideLayout" Target="../slideLayouts/slideLayout7.xml"/><Relationship Id="rId7" Type="http://schemas.microsoft.com/office/2007/relationships/hdphoto" Target="../media/hdphoto1.wdp"/><Relationship Id="rId12"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23.png"/><Relationship Id="rId5" Type="http://schemas.openxmlformats.org/officeDocument/2006/relationships/image" Target="../media/image19.jp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8.jpg"/><Relationship Id="rId9" Type="http://schemas.openxmlformats.org/officeDocument/2006/relationships/image" Target="../media/image21.jp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29.gif"/><Relationship Id="rId12" Type="http://schemas.openxmlformats.org/officeDocument/2006/relationships/image" Target="../media/image3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gif"/><Relationship Id="rId11" Type="http://schemas.openxmlformats.org/officeDocument/2006/relationships/image" Target="../media/image33.png"/><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31.png"/><Relationship Id="rId14" Type="http://schemas.openxmlformats.org/officeDocument/2006/relationships/image" Target="../media/image35.gif"/></Relationships>
</file>

<file path=ppt/slides/_rels/slide8.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jpg"/><Relationship Id="rId3" Type="http://schemas.openxmlformats.org/officeDocument/2006/relationships/slideLayout" Target="../slideLayouts/slideLayout7.xml"/><Relationship Id="rId7" Type="http://schemas.openxmlformats.org/officeDocument/2006/relationships/image" Target="../media/image37.jpg"/><Relationship Id="rId12" Type="http://schemas.openxmlformats.org/officeDocument/2006/relationships/image" Target="../media/image4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jpg"/><Relationship Id="rId11" Type="http://schemas.openxmlformats.org/officeDocument/2006/relationships/image" Target="../media/image41.png"/><Relationship Id="rId5" Type="http://schemas.microsoft.com/office/2007/relationships/hdphoto" Target="../media/hdphoto1.wdp"/><Relationship Id="rId15" Type="http://schemas.openxmlformats.org/officeDocument/2006/relationships/image" Target="../media/image20.png"/><Relationship Id="rId10"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39.png"/><Relationship Id="rId14" Type="http://schemas.openxmlformats.org/officeDocument/2006/relationships/image" Target="../media/image44.jpg"/></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1B5FC23-3970-49A3-B9A4-32160491B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08787" y="-2561447"/>
            <a:ext cx="6374427" cy="11980895"/>
          </a:xfrm>
          <a:prstGeom prst="rect">
            <a:avLst/>
          </a:prstGeom>
        </p:spPr>
      </p:pic>
      <p:grpSp>
        <p:nvGrpSpPr>
          <p:cNvPr id="102" name="Group 101">
            <a:extLst>
              <a:ext uri="{FF2B5EF4-FFF2-40B4-BE49-F238E27FC236}">
                <a16:creationId xmlns:a16="http://schemas.microsoft.com/office/drawing/2014/main" id="{7E85C1EF-B8B6-4085-AE77-33F9F0900C28}"/>
              </a:ext>
            </a:extLst>
          </p:cNvPr>
          <p:cNvGrpSpPr/>
          <p:nvPr/>
        </p:nvGrpSpPr>
        <p:grpSpPr>
          <a:xfrm>
            <a:off x="-23298" y="-49810"/>
            <a:ext cx="12283538" cy="7008126"/>
            <a:chOff x="-54591" y="-72145"/>
            <a:chExt cx="12283538" cy="6967174"/>
          </a:xfrm>
        </p:grpSpPr>
        <p:grpSp>
          <p:nvGrpSpPr>
            <p:cNvPr id="103" name="Group 102">
              <a:extLst>
                <a:ext uri="{FF2B5EF4-FFF2-40B4-BE49-F238E27FC236}">
                  <a16:creationId xmlns:a16="http://schemas.microsoft.com/office/drawing/2014/main" id="{A9AAB85B-0657-4639-951C-1B94E121C045}"/>
                </a:ext>
              </a:extLst>
            </p:cNvPr>
            <p:cNvGrpSpPr/>
            <p:nvPr/>
          </p:nvGrpSpPr>
          <p:grpSpPr>
            <a:xfrm rot="16200000">
              <a:off x="-2710950" y="2705259"/>
              <a:ext cx="5699727" cy="278925"/>
              <a:chOff x="793994" y="6579074"/>
              <a:chExt cx="10489646" cy="278926"/>
            </a:xfrm>
          </p:grpSpPr>
          <p:pic>
            <p:nvPicPr>
              <p:cNvPr id="124" name="Picture 123">
                <a:extLst>
                  <a:ext uri="{FF2B5EF4-FFF2-40B4-BE49-F238E27FC236}">
                    <a16:creationId xmlns:a16="http://schemas.microsoft.com/office/drawing/2014/main" id="{E85266B8-1E59-4337-BF97-418DC906E55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25" name="Picture 124">
                <a:extLst>
                  <a:ext uri="{FF2B5EF4-FFF2-40B4-BE49-F238E27FC236}">
                    <a16:creationId xmlns:a16="http://schemas.microsoft.com/office/drawing/2014/main" id="{594ACB08-94AC-4C3F-81D1-E93E9BBA51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04" name="Group 103">
              <a:extLst>
                <a:ext uri="{FF2B5EF4-FFF2-40B4-BE49-F238E27FC236}">
                  <a16:creationId xmlns:a16="http://schemas.microsoft.com/office/drawing/2014/main" id="{A163797F-D9EB-4B6C-A75C-1CFEEEEF86A7}"/>
                </a:ext>
              </a:extLst>
            </p:cNvPr>
            <p:cNvGrpSpPr/>
            <p:nvPr/>
          </p:nvGrpSpPr>
          <p:grpSpPr>
            <a:xfrm>
              <a:off x="955962" y="0"/>
              <a:ext cx="10489646" cy="278926"/>
              <a:chOff x="793994" y="6579074"/>
              <a:chExt cx="10489646" cy="278926"/>
            </a:xfrm>
          </p:grpSpPr>
          <p:pic>
            <p:nvPicPr>
              <p:cNvPr id="122" name="Picture 121">
                <a:extLst>
                  <a:ext uri="{FF2B5EF4-FFF2-40B4-BE49-F238E27FC236}">
                    <a16:creationId xmlns:a16="http://schemas.microsoft.com/office/drawing/2014/main" id="{94297801-62AE-4D89-9200-9BA1F524E2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23" name="Picture 122">
                <a:extLst>
                  <a:ext uri="{FF2B5EF4-FFF2-40B4-BE49-F238E27FC236}">
                    <a16:creationId xmlns:a16="http://schemas.microsoft.com/office/drawing/2014/main" id="{D0EAB52A-25A5-4E81-805F-1AB5C897CEF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08" name="Group 107">
              <a:extLst>
                <a:ext uri="{FF2B5EF4-FFF2-40B4-BE49-F238E27FC236}">
                  <a16:creationId xmlns:a16="http://schemas.microsoft.com/office/drawing/2014/main" id="{42239B4E-1177-42D5-B91F-92F6414DBC84}"/>
                </a:ext>
              </a:extLst>
            </p:cNvPr>
            <p:cNvGrpSpPr/>
            <p:nvPr/>
          </p:nvGrpSpPr>
          <p:grpSpPr>
            <a:xfrm>
              <a:off x="956237" y="6616103"/>
              <a:ext cx="10489646" cy="278926"/>
              <a:chOff x="793994" y="6579074"/>
              <a:chExt cx="10489646" cy="278926"/>
            </a:xfrm>
          </p:grpSpPr>
          <p:pic>
            <p:nvPicPr>
              <p:cNvPr id="120" name="Picture 119">
                <a:extLst>
                  <a:ext uri="{FF2B5EF4-FFF2-40B4-BE49-F238E27FC236}">
                    <a16:creationId xmlns:a16="http://schemas.microsoft.com/office/drawing/2014/main" id="{34076356-C676-4C97-95BF-08AC2407E5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21" name="Picture 120">
                <a:extLst>
                  <a:ext uri="{FF2B5EF4-FFF2-40B4-BE49-F238E27FC236}">
                    <a16:creationId xmlns:a16="http://schemas.microsoft.com/office/drawing/2014/main" id="{0C451210-B6B4-4A29-AFB4-BF3EFB3C176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12" name="Picture 111">
              <a:extLst>
                <a:ext uri="{FF2B5EF4-FFF2-40B4-BE49-F238E27FC236}">
                  <a16:creationId xmlns:a16="http://schemas.microsoft.com/office/drawing/2014/main" id="{E1767432-9A33-457F-AC6A-409B35AE4ED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16" name="Picture 115">
              <a:extLst>
                <a:ext uri="{FF2B5EF4-FFF2-40B4-BE49-F238E27FC236}">
                  <a16:creationId xmlns:a16="http://schemas.microsoft.com/office/drawing/2014/main" id="{4A0DD820-2432-4589-B098-BEFA81188E3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918211" y="-72145"/>
              <a:ext cx="1302415" cy="1139687"/>
            </a:xfrm>
            <a:prstGeom prst="rect">
              <a:avLst/>
            </a:prstGeom>
          </p:spPr>
        </p:pic>
        <p:pic>
          <p:nvPicPr>
            <p:cNvPr id="117" name="Picture 116">
              <a:extLst>
                <a:ext uri="{FF2B5EF4-FFF2-40B4-BE49-F238E27FC236}">
                  <a16:creationId xmlns:a16="http://schemas.microsoft.com/office/drawing/2014/main" id="{5F1CB93B-3762-4AAE-A43B-FD339BB2E3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18" name="Picture 117">
              <a:extLst>
                <a:ext uri="{FF2B5EF4-FFF2-40B4-BE49-F238E27FC236}">
                  <a16:creationId xmlns:a16="http://schemas.microsoft.com/office/drawing/2014/main" id="{51D5064F-B3BA-44DC-AF47-D3D4701FCFD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119" name="Picture 118">
              <a:extLst>
                <a:ext uri="{FF2B5EF4-FFF2-40B4-BE49-F238E27FC236}">
                  <a16:creationId xmlns:a16="http://schemas.microsoft.com/office/drawing/2014/main" id="{D797C797-E42D-42DC-84A9-75EB405E09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3" name="Picture 2">
            <a:extLst>
              <a:ext uri="{FF2B5EF4-FFF2-40B4-BE49-F238E27FC236}">
                <a16:creationId xmlns:a16="http://schemas.microsoft.com/office/drawing/2014/main" id="{EBCF175F-2543-4F85-96F0-FCA226239DA2}"/>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8065" b="21820"/>
          <a:stretch/>
        </p:blipFill>
        <p:spPr>
          <a:xfrm rot="16200000">
            <a:off x="3325422" y="318640"/>
            <a:ext cx="6308492" cy="6180080"/>
          </a:xfrm>
          <a:prstGeom prst="rect">
            <a:avLst/>
          </a:prstGeom>
        </p:spPr>
      </p:pic>
      <p:pic>
        <p:nvPicPr>
          <p:cNvPr id="23" name="Picture 22">
            <a:extLst>
              <a:ext uri="{FF2B5EF4-FFF2-40B4-BE49-F238E27FC236}">
                <a16:creationId xmlns:a16="http://schemas.microsoft.com/office/drawing/2014/main" id="{26C2D2A3-DAA2-40D8-B6FA-D9FC1FBAC0CC}"/>
              </a:ext>
            </a:extLst>
          </p:cNvPr>
          <p:cNvPicPr>
            <a:picLocks noChangeAspect="1"/>
          </p:cNvPicPr>
          <p:nvPr/>
        </p:nvPicPr>
        <p:blipFill rotWithShape="1">
          <a:blip r:embed="rId7">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8065" b="21820"/>
          <a:stretch/>
        </p:blipFill>
        <p:spPr>
          <a:xfrm rot="16200000">
            <a:off x="3305102" y="305991"/>
            <a:ext cx="6308492" cy="6180080"/>
          </a:xfrm>
          <a:prstGeom prst="rect">
            <a:avLst/>
          </a:prstGeom>
          <a:scene3d>
            <a:camera prst="orthographicFront"/>
            <a:lightRig rig="threePt" dir="t"/>
          </a:scene3d>
          <a:sp3d>
            <a:bevelT w="146050"/>
          </a:sp3d>
        </p:spPr>
      </p:pic>
      <p:pic>
        <p:nvPicPr>
          <p:cNvPr id="2" name="Picture 1">
            <a:extLst>
              <a:ext uri="{FF2B5EF4-FFF2-40B4-BE49-F238E27FC236}">
                <a16:creationId xmlns:a16="http://schemas.microsoft.com/office/drawing/2014/main" id="{E33416E3-5053-4EA5-8A76-199A369D387C}"/>
              </a:ext>
            </a:extLst>
          </p:cNvPr>
          <p:cNvPicPr>
            <a:picLocks noChangeAspect="1"/>
          </p:cNvPicPr>
          <p:nvPr/>
        </p:nvPicPr>
        <p:blipFill>
          <a:blip r:embed="rId8"/>
          <a:stretch>
            <a:fillRect/>
          </a:stretch>
        </p:blipFill>
        <p:spPr>
          <a:xfrm>
            <a:off x="1292600" y="4069775"/>
            <a:ext cx="9681287" cy="3151905"/>
          </a:xfrm>
          <a:prstGeom prst="rect">
            <a:avLst/>
          </a:prstGeom>
        </p:spPr>
      </p:pic>
    </p:spTree>
    <p:extLst>
      <p:ext uri="{BB962C8B-B14F-4D97-AF65-F5344CB8AC3E}">
        <p14:creationId xmlns:p14="http://schemas.microsoft.com/office/powerpoint/2010/main" val="125965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3000"/>
                                        <p:tgtEl>
                                          <p:spTgt spid="23"/>
                                        </p:tgtEl>
                                      </p:cBhvr>
                                    </p:animEffect>
                                  </p:childTnLst>
                                </p:cTn>
                              </p:par>
                              <p:par>
                                <p:cTn id="8" presetID="16" presetClass="entr" presetSubtype="37" repeatCount="indefinite"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A171F7-7FBD-4598-8E37-161AB68CD3C4}"/>
              </a:ext>
            </a:extLst>
          </p:cNvPr>
          <p:cNvSpPr/>
          <p:nvPr/>
        </p:nvSpPr>
        <p:spPr>
          <a:xfrm>
            <a:off x="140196" y="5841884"/>
            <a:ext cx="11956000" cy="10445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1048822" y="567334"/>
            <a:ext cx="10375644" cy="757130"/>
          </a:xfrm>
          <a:prstGeom prst="rect">
            <a:avLst/>
          </a:prstGeom>
          <a:noFill/>
          <a:ln w="76200">
            <a:solidFill>
              <a:srgbClr val="FFC000"/>
            </a:solidFill>
          </a:ln>
        </p:spPr>
        <p:txBody>
          <a:bodyPr wrap="square" rtlCol="0">
            <a:spAutoFit/>
          </a:bodyPr>
          <a:lstStyle/>
          <a:p>
            <a:pPr>
              <a:lnSpc>
                <a:spcPct val="90000"/>
              </a:lnSpc>
            </a:pPr>
            <a:r>
              <a:rPr lang="en-US" sz="4800" dirty="0">
                <a:latin typeface="Times New Roman" panose="02020603050405020304" pitchFamily="18" charset="0"/>
                <a:cs typeface="Times New Roman" panose="02020603050405020304" pitchFamily="18" charset="0"/>
              </a:rPr>
              <a:t>It damages our brain, eyes, skins, lips. </a:t>
            </a:r>
            <a:endParaRPr lang="en-US" sz="115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24" name="Picture 23">
            <a:extLst>
              <a:ext uri="{FF2B5EF4-FFF2-40B4-BE49-F238E27FC236}">
                <a16:creationId xmlns:a16="http://schemas.microsoft.com/office/drawing/2014/main" id="{74593D6D-8FBF-4351-B305-68FB0C5EC2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164" y="2454992"/>
            <a:ext cx="2627707" cy="2863495"/>
          </a:xfrm>
          <a:prstGeom prst="rect">
            <a:avLst/>
          </a:prstGeom>
          <a:ln w="76200">
            <a:solidFill>
              <a:srgbClr val="FFC000"/>
            </a:solidFill>
          </a:ln>
        </p:spPr>
      </p:pic>
      <p:pic>
        <p:nvPicPr>
          <p:cNvPr id="31" name="Picture 30">
            <a:extLst>
              <a:ext uri="{FF2B5EF4-FFF2-40B4-BE49-F238E27FC236}">
                <a16:creationId xmlns:a16="http://schemas.microsoft.com/office/drawing/2014/main" id="{4A5F02EA-1A9F-47F6-A61D-7E0C47005405}"/>
              </a:ext>
            </a:extLst>
          </p:cNvPr>
          <p:cNvPicPr>
            <a:picLocks noChangeAspect="1"/>
          </p:cNvPicPr>
          <p:nvPr/>
        </p:nvPicPr>
        <p:blipFill rotWithShape="1">
          <a:blip r:embed="rId7">
            <a:extLst>
              <a:ext uri="{28A0092B-C50C-407E-A947-70E740481C1C}">
                <a14:useLocalDpi xmlns:a14="http://schemas.microsoft.com/office/drawing/2010/main" val="0"/>
              </a:ext>
            </a:extLst>
          </a:blip>
          <a:srcRect l="47326" t="65957" r="10340" b="4174"/>
          <a:stretch/>
        </p:blipFill>
        <p:spPr>
          <a:xfrm>
            <a:off x="3337546" y="2454991"/>
            <a:ext cx="2669916" cy="2863495"/>
          </a:xfrm>
          <a:prstGeom prst="rect">
            <a:avLst/>
          </a:prstGeom>
          <a:ln w="76200">
            <a:solidFill>
              <a:srgbClr val="FF0000"/>
            </a:solidFill>
          </a:ln>
        </p:spPr>
      </p:pic>
      <p:pic>
        <p:nvPicPr>
          <p:cNvPr id="33" name="Picture 32">
            <a:extLst>
              <a:ext uri="{FF2B5EF4-FFF2-40B4-BE49-F238E27FC236}">
                <a16:creationId xmlns:a16="http://schemas.microsoft.com/office/drawing/2014/main" id="{98ACB6BA-192A-4174-9BFB-5DDD411DBB5F}"/>
              </a:ext>
            </a:extLst>
          </p:cNvPr>
          <p:cNvPicPr>
            <a:picLocks noChangeAspect="1"/>
          </p:cNvPicPr>
          <p:nvPr/>
        </p:nvPicPr>
        <p:blipFill rotWithShape="1">
          <a:blip r:embed="rId8">
            <a:extLst>
              <a:ext uri="{28A0092B-C50C-407E-A947-70E740481C1C}">
                <a14:useLocalDpi xmlns:a14="http://schemas.microsoft.com/office/drawing/2010/main" val="0"/>
              </a:ext>
            </a:extLst>
          </a:blip>
          <a:srcRect b="6348"/>
          <a:stretch/>
        </p:blipFill>
        <p:spPr>
          <a:xfrm>
            <a:off x="6271137" y="2454991"/>
            <a:ext cx="2627707" cy="2897074"/>
          </a:xfrm>
          <a:prstGeom prst="rect">
            <a:avLst/>
          </a:prstGeom>
          <a:ln w="76200">
            <a:solidFill>
              <a:srgbClr val="FFC000"/>
            </a:solidFill>
          </a:ln>
        </p:spPr>
      </p:pic>
      <p:pic>
        <p:nvPicPr>
          <p:cNvPr id="35" name="Picture 34">
            <a:extLst>
              <a:ext uri="{FF2B5EF4-FFF2-40B4-BE49-F238E27FC236}">
                <a16:creationId xmlns:a16="http://schemas.microsoft.com/office/drawing/2014/main" id="{72839862-96CB-46CD-AAD7-8D9E390C4E4E}"/>
              </a:ext>
            </a:extLst>
          </p:cNvPr>
          <p:cNvPicPr>
            <a:picLocks noChangeAspect="1"/>
          </p:cNvPicPr>
          <p:nvPr/>
        </p:nvPicPr>
        <p:blipFill rotWithShape="1">
          <a:blip r:embed="rId9">
            <a:extLst>
              <a:ext uri="{28A0092B-C50C-407E-A947-70E740481C1C}">
                <a14:useLocalDpi xmlns:a14="http://schemas.microsoft.com/office/drawing/2010/main" val="0"/>
              </a:ext>
            </a:extLst>
          </a:blip>
          <a:srcRect b="40266"/>
          <a:stretch/>
        </p:blipFill>
        <p:spPr>
          <a:xfrm>
            <a:off x="9162519" y="2502437"/>
            <a:ext cx="2716381" cy="2849628"/>
          </a:xfrm>
          <a:prstGeom prst="rect">
            <a:avLst/>
          </a:prstGeom>
          <a:ln w="76200">
            <a:solidFill>
              <a:srgbClr val="FF0000"/>
            </a:solidFill>
          </a:ln>
        </p:spPr>
      </p:pic>
      <p:pic>
        <p:nvPicPr>
          <p:cNvPr id="3" name="10">
            <a:hlinkClick r:id="" action="ppaction://media"/>
            <a:extLst>
              <a:ext uri="{FF2B5EF4-FFF2-40B4-BE49-F238E27FC236}">
                <a16:creationId xmlns:a16="http://schemas.microsoft.com/office/drawing/2014/main" id="{08B901F0-3CA9-4CC8-AFAB-FE7C53E3CEB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441451" y="5328207"/>
            <a:ext cx="609600" cy="609600"/>
          </a:xfrm>
          <a:prstGeom prst="rect">
            <a:avLst/>
          </a:prstGeom>
        </p:spPr>
      </p:pic>
      <p:pic>
        <p:nvPicPr>
          <p:cNvPr id="4" name="Picture 3">
            <a:extLst>
              <a:ext uri="{FF2B5EF4-FFF2-40B4-BE49-F238E27FC236}">
                <a16:creationId xmlns:a16="http://schemas.microsoft.com/office/drawing/2014/main" id="{C151797A-2B0D-492E-9EB0-7CCC122F47FD}"/>
              </a:ext>
            </a:extLst>
          </p:cNvPr>
          <p:cNvPicPr>
            <a:picLocks noChangeAspect="1"/>
          </p:cNvPicPr>
          <p:nvPr/>
        </p:nvPicPr>
        <p:blipFill rotWithShape="1">
          <a:blip r:embed="rId11"/>
          <a:srcRect t="17146" r="37309" b="13026"/>
          <a:stretch/>
        </p:blipFill>
        <p:spPr>
          <a:xfrm>
            <a:off x="525254" y="5914650"/>
            <a:ext cx="1858533" cy="571240"/>
          </a:xfrm>
          <a:prstGeom prst="rect">
            <a:avLst/>
          </a:prstGeom>
        </p:spPr>
      </p:pic>
      <p:pic>
        <p:nvPicPr>
          <p:cNvPr id="20" name="Picture 19">
            <a:extLst>
              <a:ext uri="{FF2B5EF4-FFF2-40B4-BE49-F238E27FC236}">
                <a16:creationId xmlns:a16="http://schemas.microsoft.com/office/drawing/2014/main" id="{2C2927E0-1E7D-44DF-9DBD-87A0D13ECF3E}"/>
              </a:ext>
            </a:extLst>
          </p:cNvPr>
          <p:cNvPicPr>
            <a:picLocks noChangeAspect="1"/>
          </p:cNvPicPr>
          <p:nvPr/>
        </p:nvPicPr>
        <p:blipFill rotWithShape="1">
          <a:blip r:embed="rId12"/>
          <a:srcRect t="9543" r="44785"/>
          <a:stretch/>
        </p:blipFill>
        <p:spPr>
          <a:xfrm>
            <a:off x="3597161" y="5914650"/>
            <a:ext cx="1843735" cy="677353"/>
          </a:xfrm>
          <a:prstGeom prst="rect">
            <a:avLst/>
          </a:prstGeom>
        </p:spPr>
      </p:pic>
      <p:pic>
        <p:nvPicPr>
          <p:cNvPr id="23" name="Picture 22">
            <a:extLst>
              <a:ext uri="{FF2B5EF4-FFF2-40B4-BE49-F238E27FC236}">
                <a16:creationId xmlns:a16="http://schemas.microsoft.com/office/drawing/2014/main" id="{D4E27369-B365-4F73-8BC6-680DAEA3915A}"/>
              </a:ext>
            </a:extLst>
          </p:cNvPr>
          <p:cNvPicPr>
            <a:picLocks noChangeAspect="1"/>
          </p:cNvPicPr>
          <p:nvPr/>
        </p:nvPicPr>
        <p:blipFill rotWithShape="1">
          <a:blip r:embed="rId13"/>
          <a:srcRect t="13901" r="57453" b="4712"/>
          <a:stretch/>
        </p:blipFill>
        <p:spPr>
          <a:xfrm>
            <a:off x="9711378" y="5935050"/>
            <a:ext cx="1590062" cy="591463"/>
          </a:xfrm>
          <a:prstGeom prst="rect">
            <a:avLst/>
          </a:prstGeom>
        </p:spPr>
      </p:pic>
      <p:pic>
        <p:nvPicPr>
          <p:cNvPr id="32" name="Picture 31">
            <a:extLst>
              <a:ext uri="{FF2B5EF4-FFF2-40B4-BE49-F238E27FC236}">
                <a16:creationId xmlns:a16="http://schemas.microsoft.com/office/drawing/2014/main" id="{0BD1E84F-CA2E-43E6-B180-FA93812E7821}"/>
              </a:ext>
            </a:extLst>
          </p:cNvPr>
          <p:cNvPicPr>
            <a:picLocks noChangeAspect="1"/>
          </p:cNvPicPr>
          <p:nvPr/>
        </p:nvPicPr>
        <p:blipFill rotWithShape="1">
          <a:blip r:embed="rId14"/>
          <a:srcRect t="13026" r="41064"/>
          <a:stretch/>
        </p:blipFill>
        <p:spPr>
          <a:xfrm>
            <a:off x="6516426" y="5974430"/>
            <a:ext cx="2057651" cy="591463"/>
          </a:xfrm>
          <a:prstGeom prst="rect">
            <a:avLst/>
          </a:prstGeom>
        </p:spPr>
      </p:pic>
    </p:spTree>
    <p:extLst>
      <p:ext uri="{BB962C8B-B14F-4D97-AF65-F5344CB8AC3E}">
        <p14:creationId xmlns:p14="http://schemas.microsoft.com/office/powerpoint/2010/main" val="375209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 fill="hold"/>
                                        <p:tgtEl>
                                          <p:spTgt spid="3"/>
                                        </p:tgtEl>
                                      </p:cBhvr>
                                    </p:cmd>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16" presetClass="entr" presetSubtype="37" fill="hold" nodeType="with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6" presetClass="entr" presetSubtype="37"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par>
                                <p:cTn id="16" presetID="16" presetClass="entr" presetSubtype="37"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barn(outVertical)">
                                      <p:cBhvr>
                                        <p:cTn id="18" dur="500"/>
                                        <p:tgtEl>
                                          <p:spTgt spid="31"/>
                                        </p:tgtEl>
                                      </p:cBhvr>
                                    </p:animEffect>
                                  </p:childTnLst>
                                </p:cTn>
                              </p:par>
                              <p:par>
                                <p:cTn id="19" presetID="16" presetClass="entr" presetSubtype="37"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animEffect transition="in" filter="barn(outVertical)">
                                      <p:cBhvr>
                                        <p:cTn id="21" dur="500"/>
                                        <p:tgtEl>
                                          <p:spTgt spid="20"/>
                                        </p:tgtEl>
                                      </p:cBhvr>
                                    </p:animEffect>
                                  </p:childTnLst>
                                </p:cTn>
                              </p:par>
                              <p:par>
                                <p:cTn id="22" presetID="16" presetClass="entr" presetSubtype="37" fill="hold" nodeType="withEffect">
                                  <p:stCondLst>
                                    <p:cond delay="1750"/>
                                  </p:stCondLst>
                                  <p:childTnLst>
                                    <p:set>
                                      <p:cBhvr>
                                        <p:cTn id="23" dur="1" fill="hold">
                                          <p:stCondLst>
                                            <p:cond delay="0"/>
                                          </p:stCondLst>
                                        </p:cTn>
                                        <p:tgtEl>
                                          <p:spTgt spid="33"/>
                                        </p:tgtEl>
                                        <p:attrNameLst>
                                          <p:attrName>style.visibility</p:attrName>
                                        </p:attrNameLst>
                                      </p:cBhvr>
                                      <p:to>
                                        <p:strVal val="visible"/>
                                      </p:to>
                                    </p:set>
                                    <p:animEffect transition="in" filter="barn(outVertical)">
                                      <p:cBhvr>
                                        <p:cTn id="24" dur="500"/>
                                        <p:tgtEl>
                                          <p:spTgt spid="33"/>
                                        </p:tgtEl>
                                      </p:cBhvr>
                                    </p:animEffect>
                                  </p:childTnLst>
                                </p:cTn>
                              </p:par>
                              <p:par>
                                <p:cTn id="25" presetID="16" presetClass="entr" presetSubtype="37" fill="hold" nodeType="withEffect">
                                  <p:stCondLst>
                                    <p:cond delay="2000"/>
                                  </p:stCondLst>
                                  <p:childTnLst>
                                    <p:set>
                                      <p:cBhvr>
                                        <p:cTn id="26" dur="1" fill="hold">
                                          <p:stCondLst>
                                            <p:cond delay="0"/>
                                          </p:stCondLst>
                                        </p:cTn>
                                        <p:tgtEl>
                                          <p:spTgt spid="32"/>
                                        </p:tgtEl>
                                        <p:attrNameLst>
                                          <p:attrName>style.visibility</p:attrName>
                                        </p:attrNameLst>
                                      </p:cBhvr>
                                      <p:to>
                                        <p:strVal val="visible"/>
                                      </p:to>
                                    </p:set>
                                    <p:animEffect transition="in" filter="barn(outVertical)">
                                      <p:cBhvr>
                                        <p:cTn id="27" dur="400"/>
                                        <p:tgtEl>
                                          <p:spTgt spid="32"/>
                                        </p:tgtEl>
                                      </p:cBhvr>
                                    </p:animEffect>
                                  </p:childTnLst>
                                </p:cTn>
                              </p:par>
                              <p:par>
                                <p:cTn id="28" presetID="16" presetClass="entr" presetSubtype="37" fill="hold" nodeType="withEffect">
                                  <p:stCondLst>
                                    <p:cond delay="2500"/>
                                  </p:stCondLst>
                                  <p:childTnLst>
                                    <p:set>
                                      <p:cBhvr>
                                        <p:cTn id="29" dur="1" fill="hold">
                                          <p:stCondLst>
                                            <p:cond delay="0"/>
                                          </p:stCondLst>
                                        </p:cTn>
                                        <p:tgtEl>
                                          <p:spTgt spid="35"/>
                                        </p:tgtEl>
                                        <p:attrNameLst>
                                          <p:attrName>style.visibility</p:attrName>
                                        </p:attrNameLst>
                                      </p:cBhvr>
                                      <p:to>
                                        <p:strVal val="visible"/>
                                      </p:to>
                                    </p:set>
                                    <p:animEffect transition="in" filter="barn(outVertical)">
                                      <p:cBhvr>
                                        <p:cTn id="30" dur="500"/>
                                        <p:tgtEl>
                                          <p:spTgt spid="35"/>
                                        </p:tgtEl>
                                      </p:cBhvr>
                                    </p:animEffect>
                                  </p:childTnLst>
                                </p:cTn>
                              </p:par>
                              <p:par>
                                <p:cTn id="31" presetID="16" presetClass="entr" presetSubtype="37" fill="hold" nodeType="withEffect">
                                  <p:stCondLst>
                                    <p:cond delay="3000"/>
                                  </p:stCondLst>
                                  <p:childTnLst>
                                    <p:set>
                                      <p:cBhvr>
                                        <p:cTn id="32" dur="1" fill="hold">
                                          <p:stCondLst>
                                            <p:cond delay="0"/>
                                          </p:stCondLst>
                                        </p:cTn>
                                        <p:tgtEl>
                                          <p:spTgt spid="23"/>
                                        </p:tgtEl>
                                        <p:attrNameLst>
                                          <p:attrName>style.visibility</p:attrName>
                                        </p:attrNameLst>
                                      </p:cBhvr>
                                      <p:to>
                                        <p:strVal val="visible"/>
                                      </p:to>
                                    </p:set>
                                    <p:animEffect transition="in" filter="barn(out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A171F7-7FBD-4598-8E37-161AB68CD3C4}"/>
              </a:ext>
            </a:extLst>
          </p:cNvPr>
          <p:cNvSpPr/>
          <p:nvPr/>
        </p:nvSpPr>
        <p:spPr>
          <a:xfrm>
            <a:off x="140196" y="6055239"/>
            <a:ext cx="11956000" cy="8312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392655" y="360512"/>
            <a:ext cx="11153464" cy="1421928"/>
          </a:xfrm>
          <a:prstGeom prst="rect">
            <a:avLst/>
          </a:prstGeom>
          <a:noFill/>
          <a:ln w="76200">
            <a:solidFill>
              <a:srgbClr val="FFC000"/>
            </a:solidFill>
          </a:ln>
        </p:spPr>
        <p:txBody>
          <a:bodyPr wrap="square" rtlCol="0">
            <a:spAutoFit/>
          </a:bodyPr>
          <a:lstStyle/>
          <a:p>
            <a:pPr>
              <a:lnSpc>
                <a:spcPct val="90000"/>
              </a:lnSpc>
            </a:pPr>
            <a:r>
              <a:rPr lang="en-US" sz="4800" dirty="0">
                <a:latin typeface="Times New Roman" panose="02020603050405020304" pitchFamily="18" charset="0"/>
                <a:cs typeface="Times New Roman" panose="02020603050405020304" pitchFamily="18" charset="0"/>
              </a:rPr>
              <a:t>It also damages our teeth and look. It causes a great harm to our lungs. </a:t>
            </a:r>
            <a:endParaRPr lang="en-US" sz="115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38" name="Picture 37">
            <a:extLst>
              <a:ext uri="{FF2B5EF4-FFF2-40B4-BE49-F238E27FC236}">
                <a16:creationId xmlns:a16="http://schemas.microsoft.com/office/drawing/2014/main" id="{3D8B03A6-193C-41E6-8F90-31595D41E07E}"/>
              </a:ext>
            </a:extLst>
          </p:cNvPr>
          <p:cNvPicPr>
            <a:picLocks noChangeAspect="1"/>
          </p:cNvPicPr>
          <p:nvPr/>
        </p:nvPicPr>
        <p:blipFill rotWithShape="1">
          <a:blip r:embed="rId6">
            <a:extLst>
              <a:ext uri="{28A0092B-C50C-407E-A947-70E740481C1C}">
                <a14:useLocalDpi xmlns:a14="http://schemas.microsoft.com/office/drawing/2010/main" val="0"/>
              </a:ext>
            </a:extLst>
          </a:blip>
          <a:srcRect b="7122"/>
          <a:stretch/>
        </p:blipFill>
        <p:spPr>
          <a:xfrm>
            <a:off x="467632" y="2086863"/>
            <a:ext cx="5239707" cy="3405268"/>
          </a:xfrm>
          <a:prstGeom prst="rect">
            <a:avLst/>
          </a:prstGeom>
          <a:ln w="76200">
            <a:solidFill>
              <a:srgbClr val="FFC000"/>
            </a:solidFill>
          </a:ln>
        </p:spPr>
      </p:pic>
      <p:pic>
        <p:nvPicPr>
          <p:cNvPr id="20" name="Picture 19">
            <a:extLst>
              <a:ext uri="{FF2B5EF4-FFF2-40B4-BE49-F238E27FC236}">
                <a16:creationId xmlns:a16="http://schemas.microsoft.com/office/drawing/2014/main" id="{C1C37BAA-03C5-48AB-B60E-1E1C63ECCD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3876" y="2049384"/>
            <a:ext cx="5239707" cy="3409174"/>
          </a:xfrm>
          <a:prstGeom prst="rect">
            <a:avLst/>
          </a:prstGeom>
          <a:ln w="76200">
            <a:solidFill>
              <a:srgbClr val="FFC000"/>
            </a:solidFill>
          </a:ln>
        </p:spPr>
      </p:pic>
      <p:pic>
        <p:nvPicPr>
          <p:cNvPr id="3" name="11">
            <a:hlinkClick r:id="" action="ppaction://media"/>
            <a:extLst>
              <a:ext uri="{FF2B5EF4-FFF2-40B4-BE49-F238E27FC236}">
                <a16:creationId xmlns:a16="http://schemas.microsoft.com/office/drawing/2014/main" id="{32046743-A92B-4F40-9811-DF791AFF8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08730" y="6081061"/>
            <a:ext cx="609600" cy="609600"/>
          </a:xfrm>
          <a:prstGeom prst="rect">
            <a:avLst/>
          </a:prstGeom>
        </p:spPr>
      </p:pic>
      <p:pic>
        <p:nvPicPr>
          <p:cNvPr id="4" name="Picture 3">
            <a:extLst>
              <a:ext uri="{FF2B5EF4-FFF2-40B4-BE49-F238E27FC236}">
                <a16:creationId xmlns:a16="http://schemas.microsoft.com/office/drawing/2014/main" id="{FF92F5AF-E2BA-4FFD-8153-39009970B129}"/>
              </a:ext>
            </a:extLst>
          </p:cNvPr>
          <p:cNvPicPr>
            <a:picLocks noChangeAspect="1"/>
          </p:cNvPicPr>
          <p:nvPr/>
        </p:nvPicPr>
        <p:blipFill rotWithShape="1">
          <a:blip r:embed="rId9"/>
          <a:srcRect t="7954" r="41245" b="14492"/>
          <a:stretch/>
        </p:blipFill>
        <p:spPr>
          <a:xfrm>
            <a:off x="2047904" y="5966829"/>
            <a:ext cx="2079164" cy="723832"/>
          </a:xfrm>
          <a:prstGeom prst="rect">
            <a:avLst/>
          </a:prstGeom>
        </p:spPr>
      </p:pic>
      <p:pic>
        <p:nvPicPr>
          <p:cNvPr id="21" name="Picture 20">
            <a:extLst>
              <a:ext uri="{FF2B5EF4-FFF2-40B4-BE49-F238E27FC236}">
                <a16:creationId xmlns:a16="http://schemas.microsoft.com/office/drawing/2014/main" id="{01D0D9B9-157A-4659-A151-A9B746616AA4}"/>
              </a:ext>
            </a:extLst>
          </p:cNvPr>
          <p:cNvPicPr>
            <a:picLocks noChangeAspect="1"/>
          </p:cNvPicPr>
          <p:nvPr/>
        </p:nvPicPr>
        <p:blipFill rotWithShape="1">
          <a:blip r:embed="rId10"/>
          <a:srcRect t="4626" r="41844"/>
          <a:stretch/>
        </p:blipFill>
        <p:spPr>
          <a:xfrm>
            <a:off x="7680262" y="6015809"/>
            <a:ext cx="2173386" cy="674852"/>
          </a:xfrm>
          <a:prstGeom prst="rect">
            <a:avLst/>
          </a:prstGeom>
        </p:spPr>
      </p:pic>
      <p:pic>
        <p:nvPicPr>
          <p:cNvPr id="22" name="Picture 21">
            <a:extLst>
              <a:ext uri="{FF2B5EF4-FFF2-40B4-BE49-F238E27FC236}">
                <a16:creationId xmlns:a16="http://schemas.microsoft.com/office/drawing/2014/main" id="{0C22CDF4-E0F4-4F14-B0B2-22A59EF09C63}"/>
              </a:ext>
            </a:extLst>
          </p:cNvPr>
          <p:cNvPicPr>
            <a:picLocks noChangeAspect="1"/>
          </p:cNvPicPr>
          <p:nvPr/>
        </p:nvPicPr>
        <p:blipFill rotWithShape="1">
          <a:blip r:embed="rId11"/>
          <a:srcRect t="4626" r="27164"/>
          <a:stretch/>
        </p:blipFill>
        <p:spPr>
          <a:xfrm>
            <a:off x="6894558" y="5497988"/>
            <a:ext cx="1698724" cy="539892"/>
          </a:xfrm>
          <a:prstGeom prst="rect">
            <a:avLst/>
          </a:prstGeom>
        </p:spPr>
      </p:pic>
      <p:pic>
        <p:nvPicPr>
          <p:cNvPr id="24" name="Picture 23">
            <a:extLst>
              <a:ext uri="{FF2B5EF4-FFF2-40B4-BE49-F238E27FC236}">
                <a16:creationId xmlns:a16="http://schemas.microsoft.com/office/drawing/2014/main" id="{1327865C-EEA1-4AE5-AA9F-46555631EF6B}"/>
              </a:ext>
            </a:extLst>
          </p:cNvPr>
          <p:cNvPicPr>
            <a:picLocks noChangeAspect="1"/>
          </p:cNvPicPr>
          <p:nvPr/>
        </p:nvPicPr>
        <p:blipFill rotWithShape="1">
          <a:blip r:embed="rId12"/>
          <a:srcRect r="44885" b="4862"/>
          <a:stretch/>
        </p:blipFill>
        <p:spPr>
          <a:xfrm>
            <a:off x="9317960" y="5547341"/>
            <a:ext cx="1698724" cy="476408"/>
          </a:xfrm>
          <a:prstGeom prst="rect">
            <a:avLst/>
          </a:prstGeom>
        </p:spPr>
      </p:pic>
    </p:spTree>
    <p:extLst>
      <p:ext uri="{BB962C8B-B14F-4D97-AF65-F5344CB8AC3E}">
        <p14:creationId xmlns:p14="http://schemas.microsoft.com/office/powerpoint/2010/main" val="212979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3" presetClass="entr" presetSubtype="16" fill="hold" nodeType="withEffect">
                                  <p:stCondLst>
                                    <p:cond delay="50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20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25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childTnLst>
                                </p:cTn>
                              </p:par>
                            </p:childTnLst>
                          </p:cTn>
                        </p:par>
                        <p:par>
                          <p:cTn id="26" fill="hold">
                            <p:stCondLst>
                              <p:cond delay="5025"/>
                            </p:stCondLst>
                            <p:childTnLst>
                              <p:par>
                                <p:cTn id="27" presetID="16" presetClass="entr" presetSubtype="37" repeatCount="300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outVertical)">
                                      <p:cBhvr>
                                        <p:cTn id="29" dur="500"/>
                                        <p:tgtEl>
                                          <p:spTgt spid="22"/>
                                        </p:tgtEl>
                                      </p:cBhvr>
                                    </p:animEffect>
                                  </p:childTnLst>
                                </p:cTn>
                              </p:par>
                              <p:par>
                                <p:cTn id="30" presetID="16" presetClass="entr" presetSubtype="37" repeatCount="300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outVertic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A171F7-7FBD-4598-8E37-161AB68CD3C4}"/>
              </a:ext>
            </a:extLst>
          </p:cNvPr>
          <p:cNvSpPr/>
          <p:nvPr/>
        </p:nvSpPr>
        <p:spPr>
          <a:xfrm>
            <a:off x="140196" y="5841884"/>
            <a:ext cx="11956000" cy="10445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616778" y="406272"/>
            <a:ext cx="10958444" cy="1421928"/>
          </a:xfrm>
          <a:prstGeom prst="rect">
            <a:avLst/>
          </a:prstGeom>
          <a:noFill/>
          <a:ln w="76200">
            <a:solidFill>
              <a:srgbClr val="FFC000"/>
            </a:solidFill>
          </a:ln>
        </p:spPr>
        <p:txBody>
          <a:bodyPr wrap="square" rtlCol="0">
            <a:spAutoFit/>
          </a:bodyPr>
          <a:lstStyle/>
          <a:p>
            <a:pPr>
              <a:lnSpc>
                <a:spcPct val="90000"/>
              </a:lnSpc>
            </a:pPr>
            <a:r>
              <a:rPr lang="en-US" sz="4800" dirty="0">
                <a:latin typeface="Times New Roman" panose="02020603050405020304" pitchFamily="18" charset="0"/>
                <a:cs typeface="Times New Roman" panose="02020603050405020304" pitchFamily="18" charset="0"/>
              </a:rPr>
              <a:t>Smoking is not only injurious for health but it also causes a heavy damage of money. </a:t>
            </a:r>
            <a:endParaRPr lang="en-US" sz="496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28" name="Picture 27">
            <a:extLst>
              <a:ext uri="{FF2B5EF4-FFF2-40B4-BE49-F238E27FC236}">
                <a16:creationId xmlns:a16="http://schemas.microsoft.com/office/drawing/2014/main" id="{5A78E209-D921-4581-A751-8604F77E9E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169" y="2102917"/>
            <a:ext cx="5266118" cy="3315901"/>
          </a:xfrm>
          <a:prstGeom prst="rect">
            <a:avLst/>
          </a:prstGeom>
          <a:ln w="76200">
            <a:solidFill>
              <a:srgbClr val="FF0000"/>
            </a:solidFill>
          </a:ln>
        </p:spPr>
      </p:pic>
      <p:pic>
        <p:nvPicPr>
          <p:cNvPr id="3" name="12">
            <a:hlinkClick r:id="" action="ppaction://media"/>
            <a:extLst>
              <a:ext uri="{FF2B5EF4-FFF2-40B4-BE49-F238E27FC236}">
                <a16:creationId xmlns:a16="http://schemas.microsoft.com/office/drawing/2014/main" id="{955F87FE-CA47-4C22-B2C7-7054872021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04415" y="5914650"/>
            <a:ext cx="609600" cy="609600"/>
          </a:xfrm>
          <a:prstGeom prst="rect">
            <a:avLst/>
          </a:prstGeom>
        </p:spPr>
      </p:pic>
      <p:pic>
        <p:nvPicPr>
          <p:cNvPr id="4" name="Picture 3">
            <a:extLst>
              <a:ext uri="{FF2B5EF4-FFF2-40B4-BE49-F238E27FC236}">
                <a16:creationId xmlns:a16="http://schemas.microsoft.com/office/drawing/2014/main" id="{8AB35AA2-ABD1-45C2-99C6-4BB6B88DD85B}"/>
              </a:ext>
            </a:extLst>
          </p:cNvPr>
          <p:cNvPicPr>
            <a:picLocks noChangeAspect="1"/>
          </p:cNvPicPr>
          <p:nvPr/>
        </p:nvPicPr>
        <p:blipFill rotWithShape="1">
          <a:blip r:embed="rId8"/>
          <a:srcRect t="13369" r="3404" b="3543"/>
          <a:stretch/>
        </p:blipFill>
        <p:spPr>
          <a:xfrm>
            <a:off x="1267054" y="5993026"/>
            <a:ext cx="9657892" cy="555171"/>
          </a:xfrm>
          <a:prstGeom prst="rect">
            <a:avLst/>
          </a:prstGeom>
        </p:spPr>
      </p:pic>
      <p:pic>
        <p:nvPicPr>
          <p:cNvPr id="21" name="Picture 20">
            <a:extLst>
              <a:ext uri="{FF2B5EF4-FFF2-40B4-BE49-F238E27FC236}">
                <a16:creationId xmlns:a16="http://schemas.microsoft.com/office/drawing/2014/main" id="{206AE38B-FE09-42E5-9961-854E1C9EF3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0001" y="2175540"/>
            <a:ext cx="5266118" cy="3303446"/>
          </a:xfrm>
          <a:prstGeom prst="rect">
            <a:avLst/>
          </a:prstGeom>
          <a:ln w="76200">
            <a:solidFill>
              <a:srgbClr val="FF0000"/>
            </a:solidFill>
          </a:ln>
        </p:spPr>
      </p:pic>
    </p:spTree>
    <p:extLst>
      <p:ext uri="{BB962C8B-B14F-4D97-AF65-F5344CB8AC3E}">
        <p14:creationId xmlns:p14="http://schemas.microsoft.com/office/powerpoint/2010/main" val="20651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 fill="hold"/>
                                        <p:tgtEl>
                                          <p:spTgt spid="3"/>
                                        </p:tgtEl>
                                      </p:cBhvr>
                                    </p:cmd>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3" presetClass="entr" presetSubtype="16" fill="hold" nodeType="withEffect">
                                  <p:stCondLst>
                                    <p:cond delay="10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1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childTnLst>
                                </p:cTn>
                              </p:par>
                              <p:par>
                                <p:cTn id="18" presetID="6" presetClass="entr" presetSubtype="32" fill="hold" nodeType="withEffect">
                                  <p:stCondLst>
                                    <p:cond delay="1750"/>
                                  </p:stCondLst>
                                  <p:childTnLst>
                                    <p:set>
                                      <p:cBhvr>
                                        <p:cTn id="19" dur="1" fill="hold">
                                          <p:stCondLst>
                                            <p:cond delay="0"/>
                                          </p:stCondLst>
                                        </p:cTn>
                                        <p:tgtEl>
                                          <p:spTgt spid="4"/>
                                        </p:tgtEl>
                                        <p:attrNameLst>
                                          <p:attrName>style.visibility</p:attrName>
                                        </p:attrNameLst>
                                      </p:cBhvr>
                                      <p:to>
                                        <p:strVal val="visible"/>
                                      </p:to>
                                    </p:set>
                                    <p:animEffect transition="in" filter="circle(out)">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A171F7-7FBD-4598-8E37-161AB68CD3C4}"/>
              </a:ext>
            </a:extLst>
          </p:cNvPr>
          <p:cNvSpPr/>
          <p:nvPr/>
        </p:nvSpPr>
        <p:spPr>
          <a:xfrm>
            <a:off x="140196" y="6139885"/>
            <a:ext cx="11956000" cy="7465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800066" y="406272"/>
            <a:ext cx="10961009" cy="2086725"/>
          </a:xfrm>
          <a:prstGeom prst="rect">
            <a:avLst/>
          </a:prstGeom>
          <a:noFill/>
          <a:ln w="76200">
            <a:solidFill>
              <a:srgbClr val="FFC000"/>
            </a:solidFill>
          </a:ln>
        </p:spPr>
        <p:txBody>
          <a:bodyPr wrap="square" rtlCol="0">
            <a:spAutoFit/>
          </a:bodyPr>
          <a:lstStyle/>
          <a:p>
            <a:pPr>
              <a:lnSpc>
                <a:spcPct val="90000"/>
              </a:lnSpc>
            </a:pPr>
            <a:r>
              <a:rPr lang="en-US" sz="4800" dirty="0">
                <a:latin typeface="Times New Roman" panose="02020603050405020304" pitchFamily="18" charset="0"/>
                <a:cs typeface="Times New Roman" panose="02020603050405020304" pitchFamily="18" charset="0"/>
              </a:rPr>
              <a:t>Gradually it leads a man to be habituated</a:t>
            </a:r>
          </a:p>
          <a:p>
            <a:pPr>
              <a:lnSpc>
                <a:spcPct val="90000"/>
              </a:lnSpc>
            </a:pPr>
            <a:r>
              <a:rPr lang="en-US" sz="4800" dirty="0">
                <a:latin typeface="Times New Roman" panose="02020603050405020304" pitchFamily="18" charset="0"/>
                <a:cs typeface="Times New Roman" panose="02020603050405020304" pitchFamily="18" charset="0"/>
              </a:rPr>
              <a:t> to take ganja, heroine, marijuana, whisky, Yabba and other dangerous addiction. </a:t>
            </a:r>
            <a:endParaRPr lang="en-US" sz="2132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809089" y="2803400"/>
              <a:ext cx="5917304" cy="300220"/>
              <a:chOff x="393570" y="6579074"/>
              <a:chExt cx="10890070" cy="300221"/>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065946" y="3906698"/>
                <a:ext cx="300221" cy="5644973"/>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87965" y="5722095"/>
              <a:ext cx="1000537"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4" name="Picture 3">
            <a:extLst>
              <a:ext uri="{FF2B5EF4-FFF2-40B4-BE49-F238E27FC236}">
                <a16:creationId xmlns:a16="http://schemas.microsoft.com/office/drawing/2014/main" id="{EEF0FFE3-CFEA-4757-B942-938C523851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803" y="2710712"/>
            <a:ext cx="2577238" cy="2788048"/>
          </a:xfrm>
          <a:prstGeom prst="rect">
            <a:avLst/>
          </a:prstGeom>
          <a:ln w="76200">
            <a:solidFill>
              <a:srgbClr val="FFC000"/>
            </a:solidFill>
          </a:ln>
        </p:spPr>
      </p:pic>
      <p:pic>
        <p:nvPicPr>
          <p:cNvPr id="27" name="Picture 26">
            <a:extLst>
              <a:ext uri="{FF2B5EF4-FFF2-40B4-BE49-F238E27FC236}">
                <a16:creationId xmlns:a16="http://schemas.microsoft.com/office/drawing/2014/main" id="{E4398CC2-D4E5-4E55-BA72-61FBB913D4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9925" y="2707590"/>
            <a:ext cx="2619186" cy="2780506"/>
          </a:xfrm>
          <a:prstGeom prst="rect">
            <a:avLst/>
          </a:prstGeom>
          <a:ln w="76200">
            <a:solidFill>
              <a:srgbClr val="FFC000"/>
            </a:solidFill>
          </a:ln>
        </p:spPr>
      </p:pic>
      <p:pic>
        <p:nvPicPr>
          <p:cNvPr id="33" name="Picture 32">
            <a:extLst>
              <a:ext uri="{FF2B5EF4-FFF2-40B4-BE49-F238E27FC236}">
                <a16:creationId xmlns:a16="http://schemas.microsoft.com/office/drawing/2014/main" id="{C4DC1ABE-B6B1-4053-9143-7BB37C031DB0}"/>
              </a:ext>
            </a:extLst>
          </p:cNvPr>
          <p:cNvPicPr>
            <a:picLocks noChangeAspect="1"/>
          </p:cNvPicPr>
          <p:nvPr/>
        </p:nvPicPr>
        <p:blipFill rotWithShape="1">
          <a:blip r:embed="rId8">
            <a:extLst>
              <a:ext uri="{28A0092B-C50C-407E-A947-70E740481C1C}">
                <a14:useLocalDpi xmlns:a14="http://schemas.microsoft.com/office/drawing/2010/main" val="0"/>
              </a:ext>
            </a:extLst>
          </a:blip>
          <a:srcRect b="7661"/>
          <a:stretch/>
        </p:blipFill>
        <p:spPr>
          <a:xfrm>
            <a:off x="3239100" y="3082904"/>
            <a:ext cx="2718321" cy="2788047"/>
          </a:xfrm>
          <a:prstGeom prst="rect">
            <a:avLst/>
          </a:prstGeom>
          <a:ln w="76200">
            <a:solidFill>
              <a:srgbClr val="FF0000"/>
            </a:solidFill>
          </a:ln>
        </p:spPr>
      </p:pic>
      <p:pic>
        <p:nvPicPr>
          <p:cNvPr id="35" name="Picture 34">
            <a:extLst>
              <a:ext uri="{FF2B5EF4-FFF2-40B4-BE49-F238E27FC236}">
                <a16:creationId xmlns:a16="http://schemas.microsoft.com/office/drawing/2014/main" id="{AB641D6A-0EAA-4C30-AB7A-51F648A759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5831" y="3104898"/>
            <a:ext cx="2751468" cy="2780506"/>
          </a:xfrm>
          <a:prstGeom prst="rect">
            <a:avLst/>
          </a:prstGeom>
          <a:ln w="76200">
            <a:solidFill>
              <a:srgbClr val="FF0000"/>
            </a:solidFill>
          </a:ln>
        </p:spPr>
      </p:pic>
      <p:pic>
        <p:nvPicPr>
          <p:cNvPr id="3" name="13">
            <a:hlinkClick r:id="" action="ppaction://media"/>
            <a:extLst>
              <a:ext uri="{FF2B5EF4-FFF2-40B4-BE49-F238E27FC236}">
                <a16:creationId xmlns:a16="http://schemas.microsoft.com/office/drawing/2014/main" id="{29E4E92C-B1AB-4965-9A6A-40FD8472713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609600" cy="609600"/>
          </a:xfrm>
          <a:prstGeom prst="rect">
            <a:avLst/>
          </a:prstGeom>
        </p:spPr>
      </p:pic>
      <p:pic>
        <p:nvPicPr>
          <p:cNvPr id="20" name="Picture 19">
            <a:extLst>
              <a:ext uri="{FF2B5EF4-FFF2-40B4-BE49-F238E27FC236}">
                <a16:creationId xmlns:a16="http://schemas.microsoft.com/office/drawing/2014/main" id="{E18D3FE2-D227-485C-9CC3-620AF331D702}"/>
              </a:ext>
            </a:extLst>
          </p:cNvPr>
          <p:cNvPicPr>
            <a:picLocks noChangeAspect="1"/>
          </p:cNvPicPr>
          <p:nvPr/>
        </p:nvPicPr>
        <p:blipFill rotWithShape="1">
          <a:blip r:embed="rId11"/>
          <a:srcRect r="37174"/>
          <a:stretch/>
        </p:blipFill>
        <p:spPr>
          <a:xfrm>
            <a:off x="670243" y="6088303"/>
            <a:ext cx="1786342" cy="587999"/>
          </a:xfrm>
          <a:prstGeom prst="rect">
            <a:avLst/>
          </a:prstGeom>
        </p:spPr>
      </p:pic>
      <p:pic>
        <p:nvPicPr>
          <p:cNvPr id="21" name="Picture 20">
            <a:extLst>
              <a:ext uri="{FF2B5EF4-FFF2-40B4-BE49-F238E27FC236}">
                <a16:creationId xmlns:a16="http://schemas.microsoft.com/office/drawing/2014/main" id="{A5970D8F-00C7-4906-B39E-DF0AC1563B80}"/>
              </a:ext>
            </a:extLst>
          </p:cNvPr>
          <p:cNvPicPr>
            <a:picLocks noChangeAspect="1"/>
          </p:cNvPicPr>
          <p:nvPr/>
        </p:nvPicPr>
        <p:blipFill rotWithShape="1">
          <a:blip r:embed="rId12"/>
          <a:srcRect t="16203" r="15714" b="18642"/>
          <a:stretch/>
        </p:blipFill>
        <p:spPr>
          <a:xfrm>
            <a:off x="3380469" y="6183504"/>
            <a:ext cx="2042348" cy="492588"/>
          </a:xfrm>
          <a:prstGeom prst="rect">
            <a:avLst/>
          </a:prstGeom>
        </p:spPr>
      </p:pic>
      <p:pic>
        <p:nvPicPr>
          <p:cNvPr id="22" name="Picture 21">
            <a:extLst>
              <a:ext uri="{FF2B5EF4-FFF2-40B4-BE49-F238E27FC236}">
                <a16:creationId xmlns:a16="http://schemas.microsoft.com/office/drawing/2014/main" id="{99591CB0-F104-45AB-8E6C-EC136973E03E}"/>
              </a:ext>
            </a:extLst>
          </p:cNvPr>
          <p:cNvPicPr>
            <a:picLocks noChangeAspect="1"/>
          </p:cNvPicPr>
          <p:nvPr/>
        </p:nvPicPr>
        <p:blipFill rotWithShape="1">
          <a:blip r:embed="rId13"/>
          <a:srcRect t="11813" r="21023" b="7206"/>
          <a:stretch/>
        </p:blipFill>
        <p:spPr>
          <a:xfrm>
            <a:off x="6243000" y="6205433"/>
            <a:ext cx="2229307" cy="492589"/>
          </a:xfrm>
          <a:prstGeom prst="rect">
            <a:avLst/>
          </a:prstGeom>
        </p:spPr>
      </p:pic>
      <p:pic>
        <p:nvPicPr>
          <p:cNvPr id="30" name="Picture 29">
            <a:extLst>
              <a:ext uri="{FF2B5EF4-FFF2-40B4-BE49-F238E27FC236}">
                <a16:creationId xmlns:a16="http://schemas.microsoft.com/office/drawing/2014/main" id="{EC568A6D-8599-49CB-B6BF-4120092D7779}"/>
              </a:ext>
            </a:extLst>
          </p:cNvPr>
          <p:cNvPicPr>
            <a:picLocks noChangeAspect="1"/>
          </p:cNvPicPr>
          <p:nvPr/>
        </p:nvPicPr>
        <p:blipFill rotWithShape="1">
          <a:blip r:embed="rId14"/>
          <a:srcRect t="9023" r="55934" b="18241"/>
          <a:stretch/>
        </p:blipFill>
        <p:spPr>
          <a:xfrm>
            <a:off x="9546094" y="6204643"/>
            <a:ext cx="1646836" cy="401248"/>
          </a:xfrm>
          <a:prstGeom prst="rect">
            <a:avLst/>
          </a:prstGeom>
        </p:spPr>
      </p:pic>
    </p:spTree>
    <p:extLst>
      <p:ext uri="{BB962C8B-B14F-4D97-AF65-F5344CB8AC3E}">
        <p14:creationId xmlns:p14="http://schemas.microsoft.com/office/powerpoint/2010/main" val="35915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 fill="hold"/>
                                        <p:tgtEl>
                                          <p:spTgt spid="3"/>
                                        </p:tgtEl>
                                      </p:cBhvr>
                                    </p:cmd>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3" presetClass="entr" presetSubtype="16" fill="hold" nodeType="withEffect">
                                  <p:stCondLst>
                                    <p:cond delay="2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250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350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35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425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50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52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D198EC-DBA6-4F9E-BCF7-C9763811CE5B}"/>
              </a:ext>
            </a:extLst>
          </p:cNvPr>
          <p:cNvSpPr txBox="1"/>
          <p:nvPr/>
        </p:nvSpPr>
        <p:spPr>
          <a:xfrm>
            <a:off x="260409" y="2623598"/>
            <a:ext cx="11671182" cy="1175706"/>
          </a:xfrm>
          <a:prstGeom prst="rect">
            <a:avLst/>
          </a:prstGeom>
          <a:solidFill>
            <a:schemeClr val="bg1">
              <a:lumMod val="95000"/>
            </a:schemeClr>
          </a:solidFill>
          <a:ln w="57150">
            <a:solidFill>
              <a:srgbClr val="FF33CC"/>
            </a:solidFill>
          </a:ln>
        </p:spPr>
        <p:txBody>
          <a:bodyPr wrap="square">
            <a:spAutoFit/>
          </a:bodyPr>
          <a:lstStyle/>
          <a:p>
            <a:pPr algn="just">
              <a:lnSpc>
                <a:spcPct val="80000"/>
              </a:lnSpc>
            </a:pPr>
            <a:r>
              <a:rPr lang="en-US" sz="4400" dirty="0">
                <a:latin typeface="Times New Roman" panose="02020603050405020304" pitchFamily="18" charset="0"/>
                <a:cs typeface="Times New Roman" panose="02020603050405020304" pitchFamily="18" charset="0"/>
              </a:rPr>
              <a:t>Smoking damages our brain, eyes, skins, lips, teeth and look. It causes a great harm to our lungs.</a:t>
            </a:r>
            <a:endParaRPr lang="en-US" sz="7200" dirty="0">
              <a:solidFill>
                <a:srgbClr val="00206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C0A96144-8F31-4C8E-AD7E-35122D3DD489}"/>
              </a:ext>
            </a:extLst>
          </p:cNvPr>
          <p:cNvGrpSpPr/>
          <p:nvPr/>
        </p:nvGrpSpPr>
        <p:grpSpPr>
          <a:xfrm>
            <a:off x="4338638" y="371726"/>
            <a:ext cx="3514725" cy="610362"/>
            <a:chOff x="4338638" y="132006"/>
            <a:chExt cx="3514725" cy="412614"/>
          </a:xfrm>
        </p:grpSpPr>
        <p:sp>
          <p:nvSpPr>
            <p:cNvPr id="12" name="Rectangle: Diagonal Corners Snipped 11">
              <a:extLst>
                <a:ext uri="{FF2B5EF4-FFF2-40B4-BE49-F238E27FC236}">
                  <a16:creationId xmlns:a16="http://schemas.microsoft.com/office/drawing/2014/main" id="{486F1777-0BD9-46E7-804C-7B46962F6780}"/>
                </a:ext>
              </a:extLst>
            </p:cNvPr>
            <p:cNvSpPr/>
            <p:nvPr/>
          </p:nvSpPr>
          <p:spPr>
            <a:xfrm>
              <a:off x="4338638" y="163172"/>
              <a:ext cx="3514725" cy="381448"/>
            </a:xfrm>
            <a:prstGeom prst="snip2DiagRect">
              <a:avLst>
                <a:gd name="adj1" fmla="val 50000"/>
                <a:gd name="adj2" fmla="val 16667"/>
              </a:avLst>
            </a:prstGeom>
            <a:solidFill>
              <a:schemeClr val="accent2">
                <a:lumMod val="20000"/>
                <a:lumOff val="8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7A5266D-4722-43E4-B7C2-EE449EFE6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62" y="132006"/>
              <a:ext cx="2962913" cy="389053"/>
            </a:xfrm>
            <a:prstGeom prst="rect">
              <a:avLst/>
            </a:prstGeom>
            <a:ln>
              <a:solidFill>
                <a:srgbClr val="FFFF00"/>
              </a:solidFill>
            </a:ln>
          </p:spPr>
        </p:pic>
      </p:grpSp>
      <p:sp>
        <p:nvSpPr>
          <p:cNvPr id="14" name="TextBox 13">
            <a:extLst>
              <a:ext uri="{FF2B5EF4-FFF2-40B4-BE49-F238E27FC236}">
                <a16:creationId xmlns:a16="http://schemas.microsoft.com/office/drawing/2014/main" id="{D57E5401-A8C3-4921-BD24-43CB724418D1}"/>
              </a:ext>
            </a:extLst>
          </p:cNvPr>
          <p:cNvSpPr txBox="1"/>
          <p:nvPr/>
        </p:nvSpPr>
        <p:spPr>
          <a:xfrm>
            <a:off x="349433" y="5425763"/>
            <a:ext cx="11163694" cy="634020"/>
          </a:xfrm>
          <a:prstGeom prst="rect">
            <a:avLst/>
          </a:prstGeom>
          <a:solidFill>
            <a:schemeClr val="accent2">
              <a:lumMod val="20000"/>
              <a:lumOff val="80000"/>
              <a:alpha val="32000"/>
            </a:schemeClr>
          </a:solidFill>
          <a:ln w="57150">
            <a:solidFill>
              <a:srgbClr val="FF33CC"/>
            </a:solidFill>
          </a:ln>
        </p:spPr>
        <p:txBody>
          <a:bodyPr wrap="square" rtlCol="0">
            <a:spAutoFit/>
          </a:bodyPr>
          <a:lstStyle/>
          <a:p>
            <a:pPr>
              <a:lnSpc>
                <a:spcPct val="80000"/>
              </a:lnSpc>
            </a:pPr>
            <a:r>
              <a:rPr lang="en-US" sz="4400" dirty="0">
                <a:latin typeface="Times New Roman" panose="02020603050405020304" pitchFamily="18" charset="0"/>
                <a:cs typeface="Times New Roman" panose="02020603050405020304" pitchFamily="18" charset="0"/>
              </a:rPr>
              <a:t>Ganja, Heroine, Marijuana, Whisky and Yabba.</a:t>
            </a:r>
          </a:p>
        </p:txBody>
      </p:sp>
      <p:sp>
        <p:nvSpPr>
          <p:cNvPr id="2" name="TextBox 1">
            <a:extLst>
              <a:ext uri="{FF2B5EF4-FFF2-40B4-BE49-F238E27FC236}">
                <a16:creationId xmlns:a16="http://schemas.microsoft.com/office/drawing/2014/main" id="{6D6EA6C9-CE74-4146-B027-CF725C84BA06}"/>
              </a:ext>
            </a:extLst>
          </p:cNvPr>
          <p:cNvSpPr txBox="1"/>
          <p:nvPr/>
        </p:nvSpPr>
        <p:spPr>
          <a:xfrm>
            <a:off x="260409" y="4303966"/>
            <a:ext cx="10269047" cy="769441"/>
          </a:xfrm>
          <a:prstGeom prst="rect">
            <a:avLst/>
          </a:prstGeom>
          <a:noFill/>
          <a:ln w="57150">
            <a:solidFill>
              <a:srgbClr val="002060"/>
            </a:solidFill>
          </a:ln>
        </p:spPr>
        <p:txBody>
          <a:bodyPr wrap="square">
            <a:spAutoFit/>
          </a:bodyPr>
          <a:lstStyle/>
          <a:p>
            <a:r>
              <a:rPr lang="en-US" sz="4400" b="1" dirty="0">
                <a:solidFill>
                  <a:srgbClr val="002060"/>
                </a:solidFill>
                <a:latin typeface="Times New Roman" panose="02020603050405020304" pitchFamily="18" charset="0"/>
                <a:cs typeface="Times New Roman" panose="02020603050405020304" pitchFamily="18" charset="0"/>
              </a:rPr>
              <a:t>Write some dangerous addictions name.</a:t>
            </a:r>
          </a:p>
        </p:txBody>
      </p:sp>
      <p:sp>
        <p:nvSpPr>
          <p:cNvPr id="16" name="TextBox 15">
            <a:extLst>
              <a:ext uri="{FF2B5EF4-FFF2-40B4-BE49-F238E27FC236}">
                <a16:creationId xmlns:a16="http://schemas.microsoft.com/office/drawing/2014/main" id="{93914678-0C55-4A87-BCF4-71C3D7272C0C}"/>
              </a:ext>
            </a:extLst>
          </p:cNvPr>
          <p:cNvSpPr txBox="1"/>
          <p:nvPr/>
        </p:nvSpPr>
        <p:spPr>
          <a:xfrm>
            <a:off x="260409" y="1404030"/>
            <a:ext cx="9494661" cy="830997"/>
          </a:xfrm>
          <a:prstGeom prst="rect">
            <a:avLst/>
          </a:prstGeom>
          <a:noFill/>
          <a:ln w="57150">
            <a:solidFill>
              <a:schemeClr val="tx1"/>
            </a:solidFill>
          </a:ln>
        </p:spPr>
        <p:txBody>
          <a:bodyPr wrap="square" rtlCol="0">
            <a:spAutoFit/>
          </a:bodyPr>
          <a:lstStyle/>
          <a:p>
            <a:r>
              <a:rPr lang="en-US" sz="4800" b="1" dirty="0">
                <a:solidFill>
                  <a:srgbClr val="002060"/>
                </a:solidFill>
                <a:latin typeface="Times New Roman" panose="02020603050405020304" pitchFamily="18" charset="0"/>
                <a:cs typeface="Times New Roman" panose="02020603050405020304" pitchFamily="18" charset="0"/>
              </a:rPr>
              <a:t>What are the demerits of smoking ?</a:t>
            </a:r>
            <a:endParaRPr lang="en-US" sz="5400" b="1" dirty="0">
              <a:solidFill>
                <a:srgbClr val="002060"/>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81092FE9-38EA-42A1-BB25-FD46AE8AD737}"/>
              </a:ext>
            </a:extLst>
          </p:cNvPr>
          <p:cNvGrpSpPr/>
          <p:nvPr/>
        </p:nvGrpSpPr>
        <p:grpSpPr>
          <a:xfrm>
            <a:off x="-128469" y="-49810"/>
            <a:ext cx="12380198" cy="7008126"/>
            <a:chOff x="-47406" y="-72145"/>
            <a:chExt cx="12380198" cy="6967174"/>
          </a:xfrm>
        </p:grpSpPr>
        <p:grpSp>
          <p:nvGrpSpPr>
            <p:cNvPr id="18" name="Group 17">
              <a:extLst>
                <a:ext uri="{FF2B5EF4-FFF2-40B4-BE49-F238E27FC236}">
                  <a16:creationId xmlns:a16="http://schemas.microsoft.com/office/drawing/2014/main" id="{C10087C1-5923-43B1-B604-BBD21F7482D5}"/>
                </a:ext>
              </a:extLst>
            </p:cNvPr>
            <p:cNvGrpSpPr/>
            <p:nvPr/>
          </p:nvGrpSpPr>
          <p:grpSpPr>
            <a:xfrm rot="16200000">
              <a:off x="-2710950" y="2705259"/>
              <a:ext cx="5699727" cy="278925"/>
              <a:chOff x="793994" y="6579074"/>
              <a:chExt cx="10489646" cy="278926"/>
            </a:xfrm>
          </p:grpSpPr>
          <p:pic>
            <p:nvPicPr>
              <p:cNvPr id="30" name="Picture 29">
                <a:extLst>
                  <a:ext uri="{FF2B5EF4-FFF2-40B4-BE49-F238E27FC236}">
                    <a16:creationId xmlns:a16="http://schemas.microsoft.com/office/drawing/2014/main" id="{BA7A1D0E-AA2E-4AED-81C9-7DE4FC9782E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1" name="Picture 30">
                <a:extLst>
                  <a:ext uri="{FF2B5EF4-FFF2-40B4-BE49-F238E27FC236}">
                    <a16:creationId xmlns:a16="http://schemas.microsoft.com/office/drawing/2014/main" id="{87F1038E-1164-44C8-812B-C75B74C25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9" name="Group 18">
              <a:extLst>
                <a:ext uri="{FF2B5EF4-FFF2-40B4-BE49-F238E27FC236}">
                  <a16:creationId xmlns:a16="http://schemas.microsoft.com/office/drawing/2014/main" id="{E081DCA8-C8AA-4377-A7BE-E929B98773F0}"/>
                </a:ext>
              </a:extLst>
            </p:cNvPr>
            <p:cNvGrpSpPr/>
            <p:nvPr/>
          </p:nvGrpSpPr>
          <p:grpSpPr>
            <a:xfrm>
              <a:off x="955962" y="0"/>
              <a:ext cx="10489646" cy="278926"/>
              <a:chOff x="793994" y="6579074"/>
              <a:chExt cx="10489646" cy="278926"/>
            </a:xfrm>
          </p:grpSpPr>
          <p:pic>
            <p:nvPicPr>
              <p:cNvPr id="28" name="Picture 27">
                <a:extLst>
                  <a:ext uri="{FF2B5EF4-FFF2-40B4-BE49-F238E27FC236}">
                    <a16:creationId xmlns:a16="http://schemas.microsoft.com/office/drawing/2014/main" id="{4D486E35-9669-40B6-86AB-6ABDE073984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9" name="Picture 28">
                <a:extLst>
                  <a:ext uri="{FF2B5EF4-FFF2-40B4-BE49-F238E27FC236}">
                    <a16:creationId xmlns:a16="http://schemas.microsoft.com/office/drawing/2014/main" id="{6EC75764-861E-4D52-A45C-58C7BC5A277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20" name="Group 19">
              <a:extLst>
                <a:ext uri="{FF2B5EF4-FFF2-40B4-BE49-F238E27FC236}">
                  <a16:creationId xmlns:a16="http://schemas.microsoft.com/office/drawing/2014/main" id="{9A88BF2A-A092-4245-A431-411F2906A2C7}"/>
                </a:ext>
              </a:extLst>
            </p:cNvPr>
            <p:cNvGrpSpPr/>
            <p:nvPr/>
          </p:nvGrpSpPr>
          <p:grpSpPr>
            <a:xfrm>
              <a:off x="956237" y="6616103"/>
              <a:ext cx="10489646" cy="278926"/>
              <a:chOff x="793994" y="6579074"/>
              <a:chExt cx="10489646" cy="278926"/>
            </a:xfrm>
          </p:grpSpPr>
          <p:pic>
            <p:nvPicPr>
              <p:cNvPr id="26" name="Picture 25">
                <a:extLst>
                  <a:ext uri="{FF2B5EF4-FFF2-40B4-BE49-F238E27FC236}">
                    <a16:creationId xmlns:a16="http://schemas.microsoft.com/office/drawing/2014/main" id="{AE62AEC3-4D83-4EEE-B5DB-2362FF26FA1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7" name="Picture 26">
                <a:extLst>
                  <a:ext uri="{FF2B5EF4-FFF2-40B4-BE49-F238E27FC236}">
                    <a16:creationId xmlns:a16="http://schemas.microsoft.com/office/drawing/2014/main" id="{86E38399-9E16-4F7A-984E-D5AA33E5FE3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21" name="Picture 20">
              <a:extLst>
                <a:ext uri="{FF2B5EF4-FFF2-40B4-BE49-F238E27FC236}">
                  <a16:creationId xmlns:a16="http://schemas.microsoft.com/office/drawing/2014/main" id="{87B3774B-901E-4676-B5A5-043C70D402D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2053867" y="799304"/>
              <a:ext cx="278925" cy="5244548"/>
            </a:xfrm>
            <a:prstGeom prst="rect">
              <a:avLst/>
            </a:prstGeom>
          </p:spPr>
        </p:pic>
        <p:pic>
          <p:nvPicPr>
            <p:cNvPr id="22" name="Picture 21">
              <a:extLst>
                <a:ext uri="{FF2B5EF4-FFF2-40B4-BE49-F238E27FC236}">
                  <a16:creationId xmlns:a16="http://schemas.microsoft.com/office/drawing/2014/main" id="{8A0DC038-C15F-41C0-B545-66279BA06EC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441877" cy="1139687"/>
            </a:xfrm>
            <a:prstGeom prst="rect">
              <a:avLst/>
            </a:prstGeom>
          </p:spPr>
        </p:pic>
        <p:pic>
          <p:nvPicPr>
            <p:cNvPr id="23" name="Picture 22">
              <a:extLst>
                <a:ext uri="{FF2B5EF4-FFF2-40B4-BE49-F238E27FC236}">
                  <a16:creationId xmlns:a16="http://schemas.microsoft.com/office/drawing/2014/main" id="{33D40392-49C1-4F50-A2B0-7452A35DF5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56976" y="5641915"/>
              <a:ext cx="1484242" cy="947930"/>
            </a:xfrm>
            <a:prstGeom prst="rect">
              <a:avLst/>
            </a:prstGeom>
          </p:spPr>
        </p:pic>
        <p:pic>
          <p:nvPicPr>
            <p:cNvPr id="24" name="Picture 23">
              <a:extLst>
                <a:ext uri="{FF2B5EF4-FFF2-40B4-BE49-F238E27FC236}">
                  <a16:creationId xmlns:a16="http://schemas.microsoft.com/office/drawing/2014/main" id="{21A34782-F450-4F82-AF72-C71149986B3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25" name="Picture 24">
              <a:extLst>
                <a:ext uri="{FF2B5EF4-FFF2-40B4-BE49-F238E27FC236}">
                  <a16:creationId xmlns:a16="http://schemas.microsoft.com/office/drawing/2014/main" id="{F1FF6438-CA18-46B0-873D-2EEE34C73B2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
        <p:nvSpPr>
          <p:cNvPr id="3" name="TextBox 2">
            <a:extLst>
              <a:ext uri="{FF2B5EF4-FFF2-40B4-BE49-F238E27FC236}">
                <a16:creationId xmlns:a16="http://schemas.microsoft.com/office/drawing/2014/main" id="{0E0A9127-0CB8-41B0-8EB4-A814274CAB75}"/>
              </a:ext>
            </a:extLst>
          </p:cNvPr>
          <p:cNvSpPr txBox="1"/>
          <p:nvPr/>
        </p:nvSpPr>
        <p:spPr>
          <a:xfrm>
            <a:off x="8261131" y="457871"/>
            <a:ext cx="3103414" cy="523220"/>
          </a:xfrm>
          <a:prstGeom prst="rect">
            <a:avLst/>
          </a:prstGeom>
          <a:solidFill>
            <a:schemeClr val="accent4">
              <a:lumMod val="20000"/>
              <a:lumOff val="80000"/>
            </a:schemeClr>
          </a:solidFill>
          <a:ln w="57150">
            <a:solidFill>
              <a:schemeClr val="tx1"/>
            </a:solid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Check the answers</a:t>
            </a:r>
          </a:p>
        </p:txBody>
      </p:sp>
    </p:spTree>
    <p:extLst>
      <p:ext uri="{BB962C8B-B14F-4D97-AF65-F5344CB8AC3E}">
        <p14:creationId xmlns:p14="http://schemas.microsoft.com/office/powerpoint/2010/main" val="39231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repeatCount="3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1" nodeType="clickEffect">
                                  <p:stCondLst>
                                    <p:cond delay="0"/>
                                  </p:stCondLst>
                                  <p:childTnLst>
                                    <p:anim calcmode="lin" valueType="num">
                                      <p:cBhvr>
                                        <p:cTn id="22" dur="500"/>
                                        <p:tgtEl>
                                          <p:spTgt spid="3"/>
                                        </p:tgtEl>
                                        <p:attrNameLst>
                                          <p:attrName>ppt_w</p:attrName>
                                        </p:attrNameLst>
                                      </p:cBhvr>
                                      <p:tavLst>
                                        <p:tav tm="0">
                                          <p:val>
                                            <p:strVal val="ppt_w"/>
                                          </p:val>
                                        </p:tav>
                                        <p:tav tm="100000">
                                          <p:val>
                                            <p:fltVal val="0"/>
                                          </p:val>
                                        </p:tav>
                                      </p:tavLst>
                                    </p:anim>
                                    <p:anim calcmode="lin" valueType="num">
                                      <p:cBhvr>
                                        <p:cTn id="23" dur="500"/>
                                        <p:tgtEl>
                                          <p:spTgt spid="3"/>
                                        </p:tgtEl>
                                        <p:attrNameLst>
                                          <p:attrName>ppt_h</p:attrName>
                                        </p:attrNameLst>
                                      </p:cBhvr>
                                      <p:tavLst>
                                        <p:tav tm="0">
                                          <p:val>
                                            <p:strVal val="ppt_h"/>
                                          </p:val>
                                        </p:tav>
                                        <p:tav tm="100000">
                                          <p:val>
                                            <p:fltVal val="0"/>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 grpId="0" animBg="1"/>
      <p:bldP spid="16" grpId="0" animBg="1"/>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A171F7-7FBD-4598-8E37-161AB68CD3C4}"/>
              </a:ext>
            </a:extLst>
          </p:cNvPr>
          <p:cNvSpPr/>
          <p:nvPr/>
        </p:nvSpPr>
        <p:spPr>
          <a:xfrm>
            <a:off x="140196" y="6164597"/>
            <a:ext cx="11956000" cy="7218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1217378" y="523383"/>
            <a:ext cx="10056544" cy="1421928"/>
          </a:xfrm>
          <a:prstGeom prst="rect">
            <a:avLst/>
          </a:prstGeom>
          <a:noFill/>
          <a:ln w="76200">
            <a:solidFill>
              <a:srgbClr val="FFC000"/>
            </a:solidFill>
          </a:ln>
        </p:spPr>
        <p:txBody>
          <a:bodyPr wrap="square" rtlCol="0">
            <a:spAutoFit/>
          </a:bodyPr>
          <a:lstStyle/>
          <a:p>
            <a:pPr>
              <a:lnSpc>
                <a:spcPct val="90000"/>
              </a:lnSpc>
            </a:pPr>
            <a:r>
              <a:rPr lang="en-US" sz="4800" dirty="0">
                <a:latin typeface="Times New Roman" panose="02020603050405020304" pitchFamily="18" charset="0"/>
                <a:cs typeface="Times New Roman" panose="02020603050405020304" pitchFamily="18" charset="0"/>
              </a:rPr>
              <a:t>At last it results a smoker to be a thief, </a:t>
            </a:r>
          </a:p>
          <a:p>
            <a:pPr>
              <a:lnSpc>
                <a:spcPct val="90000"/>
              </a:lnSpc>
            </a:pPr>
            <a:r>
              <a:rPr lang="en-US" sz="4800" dirty="0">
                <a:latin typeface="Times New Roman" panose="02020603050405020304" pitchFamily="18" charset="0"/>
                <a:cs typeface="Times New Roman" panose="02020603050405020304" pitchFamily="18" charset="0"/>
              </a:rPr>
              <a:t>hijacker, terror and killer. </a:t>
            </a:r>
            <a:endParaRPr lang="en-US" sz="3333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879795" y="2874107"/>
              <a:ext cx="6074061" cy="315563"/>
              <a:chOff x="105078" y="6579074"/>
              <a:chExt cx="11178562" cy="315564"/>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2914028" y="3770124"/>
                <a:ext cx="315564" cy="5933463"/>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12207" y="5846338"/>
              <a:ext cx="752051"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4" name="Picture 3">
            <a:extLst>
              <a:ext uri="{FF2B5EF4-FFF2-40B4-BE49-F238E27FC236}">
                <a16:creationId xmlns:a16="http://schemas.microsoft.com/office/drawing/2014/main" id="{264E58E5-5055-461E-BCCE-F1974C98D3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903" y="2630466"/>
            <a:ext cx="2777757" cy="2693960"/>
          </a:xfrm>
          <a:prstGeom prst="rect">
            <a:avLst/>
          </a:prstGeom>
          <a:ln w="76200">
            <a:solidFill>
              <a:srgbClr val="FF0000"/>
            </a:solidFill>
          </a:ln>
        </p:spPr>
      </p:pic>
      <p:pic>
        <p:nvPicPr>
          <p:cNvPr id="26" name="Picture 25">
            <a:extLst>
              <a:ext uri="{FF2B5EF4-FFF2-40B4-BE49-F238E27FC236}">
                <a16:creationId xmlns:a16="http://schemas.microsoft.com/office/drawing/2014/main" id="{5FC7B2B0-CC4A-440E-8D57-8D44E56E9DA6}"/>
              </a:ext>
            </a:extLst>
          </p:cNvPr>
          <p:cNvPicPr>
            <a:picLocks noChangeAspect="1"/>
          </p:cNvPicPr>
          <p:nvPr/>
        </p:nvPicPr>
        <p:blipFill rotWithShape="1">
          <a:blip r:embed="rId7">
            <a:extLst>
              <a:ext uri="{28A0092B-C50C-407E-A947-70E740481C1C}">
                <a14:useLocalDpi xmlns:a14="http://schemas.microsoft.com/office/drawing/2010/main" val="0"/>
              </a:ext>
            </a:extLst>
          </a:blip>
          <a:srcRect l="8269" t="8110" r="6675" b="7774"/>
          <a:stretch/>
        </p:blipFill>
        <p:spPr>
          <a:xfrm>
            <a:off x="6096000" y="2664700"/>
            <a:ext cx="2581543" cy="2693960"/>
          </a:xfrm>
          <a:prstGeom prst="rect">
            <a:avLst/>
          </a:prstGeom>
          <a:ln w="76200">
            <a:solidFill>
              <a:srgbClr val="FFC000"/>
            </a:solidFill>
          </a:ln>
        </p:spPr>
      </p:pic>
      <p:pic>
        <p:nvPicPr>
          <p:cNvPr id="28" name="Picture 27">
            <a:extLst>
              <a:ext uri="{FF2B5EF4-FFF2-40B4-BE49-F238E27FC236}">
                <a16:creationId xmlns:a16="http://schemas.microsoft.com/office/drawing/2014/main" id="{5D517A15-673C-4E9D-ACC1-748E081D2976}"/>
              </a:ext>
            </a:extLst>
          </p:cNvPr>
          <p:cNvPicPr>
            <a:picLocks noChangeAspect="1"/>
          </p:cNvPicPr>
          <p:nvPr/>
        </p:nvPicPr>
        <p:blipFill rotWithShape="1">
          <a:blip r:embed="rId8">
            <a:extLst>
              <a:ext uri="{28A0092B-C50C-407E-A947-70E740481C1C}">
                <a14:useLocalDpi xmlns:a14="http://schemas.microsoft.com/office/drawing/2010/main" val="0"/>
              </a:ext>
            </a:extLst>
          </a:blip>
          <a:srcRect l="9736" r="8970" b="12792"/>
          <a:stretch/>
        </p:blipFill>
        <p:spPr>
          <a:xfrm>
            <a:off x="487340" y="2643384"/>
            <a:ext cx="2546805" cy="2767590"/>
          </a:xfrm>
          <a:prstGeom prst="rect">
            <a:avLst/>
          </a:prstGeom>
          <a:ln w="76200">
            <a:solidFill>
              <a:srgbClr val="FFC000"/>
            </a:solidFill>
          </a:ln>
        </p:spPr>
      </p:pic>
      <p:pic>
        <p:nvPicPr>
          <p:cNvPr id="30" name="Picture 29">
            <a:extLst>
              <a:ext uri="{FF2B5EF4-FFF2-40B4-BE49-F238E27FC236}">
                <a16:creationId xmlns:a16="http://schemas.microsoft.com/office/drawing/2014/main" id="{34BD6B5E-CA9A-4C89-AC20-9B9EC61012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3504" y="2643384"/>
            <a:ext cx="2642267" cy="2767590"/>
          </a:xfrm>
          <a:prstGeom prst="rect">
            <a:avLst/>
          </a:prstGeom>
          <a:ln w="76200">
            <a:solidFill>
              <a:srgbClr val="FF0000"/>
            </a:solidFill>
          </a:ln>
        </p:spPr>
      </p:pic>
      <p:pic>
        <p:nvPicPr>
          <p:cNvPr id="3" name="15">
            <a:hlinkClick r:id="" action="ppaction://media"/>
            <a:extLst>
              <a:ext uri="{FF2B5EF4-FFF2-40B4-BE49-F238E27FC236}">
                <a16:creationId xmlns:a16="http://schemas.microsoft.com/office/drawing/2014/main" id="{D4B963F2-320E-4910-9DCF-F28448AAB21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26903" y="6068152"/>
            <a:ext cx="609600" cy="609600"/>
          </a:xfrm>
          <a:prstGeom prst="rect">
            <a:avLst/>
          </a:prstGeom>
        </p:spPr>
      </p:pic>
      <p:pic>
        <p:nvPicPr>
          <p:cNvPr id="20" name="Picture 19">
            <a:extLst>
              <a:ext uri="{FF2B5EF4-FFF2-40B4-BE49-F238E27FC236}">
                <a16:creationId xmlns:a16="http://schemas.microsoft.com/office/drawing/2014/main" id="{CCAA5DA3-BDFF-47C8-8893-126F10B8998C}"/>
              </a:ext>
            </a:extLst>
          </p:cNvPr>
          <p:cNvPicPr>
            <a:picLocks noChangeAspect="1"/>
          </p:cNvPicPr>
          <p:nvPr/>
        </p:nvPicPr>
        <p:blipFill rotWithShape="1">
          <a:blip r:embed="rId11"/>
          <a:srcRect t="9219" r="43091" b="11275"/>
          <a:stretch/>
        </p:blipFill>
        <p:spPr>
          <a:xfrm>
            <a:off x="797917" y="6237175"/>
            <a:ext cx="1844792" cy="315604"/>
          </a:xfrm>
          <a:prstGeom prst="rect">
            <a:avLst/>
          </a:prstGeom>
        </p:spPr>
      </p:pic>
      <p:pic>
        <p:nvPicPr>
          <p:cNvPr id="21" name="Picture 20">
            <a:extLst>
              <a:ext uri="{FF2B5EF4-FFF2-40B4-BE49-F238E27FC236}">
                <a16:creationId xmlns:a16="http://schemas.microsoft.com/office/drawing/2014/main" id="{D6C67529-5ACC-4293-9814-54F967E19FF9}"/>
              </a:ext>
            </a:extLst>
          </p:cNvPr>
          <p:cNvPicPr>
            <a:picLocks noChangeAspect="1"/>
          </p:cNvPicPr>
          <p:nvPr/>
        </p:nvPicPr>
        <p:blipFill rotWithShape="1">
          <a:blip r:embed="rId12"/>
          <a:srcRect t="-1" r="11209" b="6085"/>
          <a:stretch/>
        </p:blipFill>
        <p:spPr>
          <a:xfrm>
            <a:off x="3251283" y="6235630"/>
            <a:ext cx="2437347" cy="315605"/>
          </a:xfrm>
          <a:prstGeom prst="rect">
            <a:avLst/>
          </a:prstGeom>
        </p:spPr>
      </p:pic>
      <p:pic>
        <p:nvPicPr>
          <p:cNvPr id="22" name="Picture 21">
            <a:extLst>
              <a:ext uri="{FF2B5EF4-FFF2-40B4-BE49-F238E27FC236}">
                <a16:creationId xmlns:a16="http://schemas.microsoft.com/office/drawing/2014/main" id="{E246F321-D30C-446F-8666-ECCBBF52E2AB}"/>
              </a:ext>
            </a:extLst>
          </p:cNvPr>
          <p:cNvPicPr>
            <a:picLocks noChangeAspect="1"/>
          </p:cNvPicPr>
          <p:nvPr/>
        </p:nvPicPr>
        <p:blipFill rotWithShape="1">
          <a:blip r:embed="rId13"/>
          <a:srcRect t="2544" r="26387" b="6577"/>
          <a:stretch/>
        </p:blipFill>
        <p:spPr>
          <a:xfrm>
            <a:off x="6313309" y="6192541"/>
            <a:ext cx="2046230" cy="401781"/>
          </a:xfrm>
          <a:prstGeom prst="rect">
            <a:avLst/>
          </a:prstGeom>
        </p:spPr>
      </p:pic>
      <p:pic>
        <p:nvPicPr>
          <p:cNvPr id="23" name="Picture 22">
            <a:extLst>
              <a:ext uri="{FF2B5EF4-FFF2-40B4-BE49-F238E27FC236}">
                <a16:creationId xmlns:a16="http://schemas.microsoft.com/office/drawing/2014/main" id="{F8C3F2B2-CFA4-4B8A-89EE-09370C3C4C03}"/>
              </a:ext>
            </a:extLst>
          </p:cNvPr>
          <p:cNvPicPr>
            <a:picLocks noChangeAspect="1"/>
          </p:cNvPicPr>
          <p:nvPr/>
        </p:nvPicPr>
        <p:blipFill rotWithShape="1">
          <a:blip r:embed="rId14"/>
          <a:srcRect t="8637" r="36416"/>
          <a:stretch/>
        </p:blipFill>
        <p:spPr>
          <a:xfrm>
            <a:off x="9628621" y="6222776"/>
            <a:ext cx="1594983" cy="430487"/>
          </a:xfrm>
          <a:prstGeom prst="rect">
            <a:avLst/>
          </a:prstGeom>
        </p:spPr>
      </p:pic>
    </p:spTree>
    <p:extLst>
      <p:ext uri="{BB962C8B-B14F-4D97-AF65-F5344CB8AC3E}">
        <p14:creationId xmlns:p14="http://schemas.microsoft.com/office/powerpoint/2010/main" val="148505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 fill="hold"/>
                                        <p:tgtEl>
                                          <p:spTgt spid="3"/>
                                        </p:tgtEl>
                                      </p:cBhvr>
                                    </p:cmd>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16" presetClass="entr" presetSubtype="37" fill="hold" nodeType="withEffect">
                                  <p:stCondLst>
                                    <p:cond delay="150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cTn>
                              </p:par>
                              <p:par>
                                <p:cTn id="13" presetID="16" presetClass="entr" presetSubtype="37" fill="hold" nodeType="withEffect">
                                  <p:stCondLst>
                                    <p:cond delay="150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par>
                                <p:cTn id="16" presetID="16" presetClass="entr" presetSubtype="37" fill="hold" nodeType="withEffect">
                                  <p:stCondLst>
                                    <p:cond delay="2000"/>
                                  </p:stCondLst>
                                  <p:childTnLst>
                                    <p:set>
                                      <p:cBhvr>
                                        <p:cTn id="17" dur="1" fill="hold">
                                          <p:stCondLst>
                                            <p:cond delay="0"/>
                                          </p:stCondLst>
                                        </p:cTn>
                                        <p:tgtEl>
                                          <p:spTgt spid="30"/>
                                        </p:tgtEl>
                                        <p:attrNameLst>
                                          <p:attrName>style.visibility</p:attrName>
                                        </p:attrNameLst>
                                      </p:cBhvr>
                                      <p:to>
                                        <p:strVal val="visible"/>
                                      </p:to>
                                    </p:set>
                                    <p:animEffect transition="in" filter="barn(outVertical)">
                                      <p:cBhvr>
                                        <p:cTn id="18" dur="500"/>
                                        <p:tgtEl>
                                          <p:spTgt spid="30"/>
                                        </p:tgtEl>
                                      </p:cBhvr>
                                    </p:animEffect>
                                  </p:childTnLst>
                                </p:cTn>
                              </p:par>
                              <p:par>
                                <p:cTn id="19" presetID="16" presetClass="entr" presetSubtype="37" fill="hold" nodeType="withEffect">
                                  <p:stCondLst>
                                    <p:cond delay="2500"/>
                                  </p:stCondLst>
                                  <p:childTnLst>
                                    <p:set>
                                      <p:cBhvr>
                                        <p:cTn id="20" dur="1" fill="hold">
                                          <p:stCondLst>
                                            <p:cond delay="0"/>
                                          </p:stCondLst>
                                        </p:cTn>
                                        <p:tgtEl>
                                          <p:spTgt spid="21"/>
                                        </p:tgtEl>
                                        <p:attrNameLst>
                                          <p:attrName>style.visibility</p:attrName>
                                        </p:attrNameLst>
                                      </p:cBhvr>
                                      <p:to>
                                        <p:strVal val="visible"/>
                                      </p:to>
                                    </p:set>
                                    <p:animEffect transition="in" filter="barn(outVertical)">
                                      <p:cBhvr>
                                        <p:cTn id="21" dur="500"/>
                                        <p:tgtEl>
                                          <p:spTgt spid="21"/>
                                        </p:tgtEl>
                                      </p:cBhvr>
                                    </p:animEffect>
                                  </p:childTnLst>
                                </p:cTn>
                              </p:par>
                              <p:par>
                                <p:cTn id="22" presetID="16" presetClass="entr" presetSubtype="37" fill="hold" nodeType="withEffect">
                                  <p:stCondLst>
                                    <p:cond delay="2750"/>
                                  </p:stCondLst>
                                  <p:childTnLst>
                                    <p:set>
                                      <p:cBhvr>
                                        <p:cTn id="23" dur="1" fill="hold">
                                          <p:stCondLst>
                                            <p:cond delay="0"/>
                                          </p:stCondLst>
                                        </p:cTn>
                                        <p:tgtEl>
                                          <p:spTgt spid="26"/>
                                        </p:tgtEl>
                                        <p:attrNameLst>
                                          <p:attrName>style.visibility</p:attrName>
                                        </p:attrNameLst>
                                      </p:cBhvr>
                                      <p:to>
                                        <p:strVal val="visible"/>
                                      </p:to>
                                    </p:set>
                                    <p:animEffect transition="in" filter="barn(outVertical)">
                                      <p:cBhvr>
                                        <p:cTn id="24" dur="500"/>
                                        <p:tgtEl>
                                          <p:spTgt spid="26"/>
                                        </p:tgtEl>
                                      </p:cBhvr>
                                    </p:animEffect>
                                  </p:childTnLst>
                                </p:cTn>
                              </p:par>
                              <p:par>
                                <p:cTn id="25" presetID="16" presetClass="entr" presetSubtype="37" fill="hold" nodeType="withEffect">
                                  <p:stCondLst>
                                    <p:cond delay="3250"/>
                                  </p:stCondLst>
                                  <p:childTnLst>
                                    <p:set>
                                      <p:cBhvr>
                                        <p:cTn id="26" dur="1" fill="hold">
                                          <p:stCondLst>
                                            <p:cond delay="0"/>
                                          </p:stCondLst>
                                        </p:cTn>
                                        <p:tgtEl>
                                          <p:spTgt spid="22"/>
                                        </p:tgtEl>
                                        <p:attrNameLst>
                                          <p:attrName>style.visibility</p:attrName>
                                        </p:attrNameLst>
                                      </p:cBhvr>
                                      <p:to>
                                        <p:strVal val="visible"/>
                                      </p:to>
                                    </p:set>
                                    <p:animEffect transition="in" filter="barn(outVertical)">
                                      <p:cBhvr>
                                        <p:cTn id="27" dur="500"/>
                                        <p:tgtEl>
                                          <p:spTgt spid="22"/>
                                        </p:tgtEl>
                                      </p:cBhvr>
                                    </p:animEffect>
                                  </p:childTnLst>
                                </p:cTn>
                              </p:par>
                              <p:par>
                                <p:cTn id="28" presetID="16" presetClass="entr" presetSubtype="37" fill="hold" nodeType="withEffect">
                                  <p:stCondLst>
                                    <p:cond delay="3750"/>
                                  </p:stCondLst>
                                  <p:childTnLst>
                                    <p:set>
                                      <p:cBhvr>
                                        <p:cTn id="29" dur="1" fill="hold">
                                          <p:stCondLst>
                                            <p:cond delay="0"/>
                                          </p:stCondLst>
                                        </p:cTn>
                                        <p:tgtEl>
                                          <p:spTgt spid="4"/>
                                        </p:tgtEl>
                                        <p:attrNameLst>
                                          <p:attrName>style.visibility</p:attrName>
                                        </p:attrNameLst>
                                      </p:cBhvr>
                                      <p:to>
                                        <p:strVal val="visible"/>
                                      </p:to>
                                    </p:set>
                                    <p:animEffect transition="in" filter="barn(outVertical)">
                                      <p:cBhvr>
                                        <p:cTn id="30" dur="500"/>
                                        <p:tgtEl>
                                          <p:spTgt spid="4"/>
                                        </p:tgtEl>
                                      </p:cBhvr>
                                    </p:animEffect>
                                  </p:childTnLst>
                                </p:cTn>
                              </p:par>
                              <p:par>
                                <p:cTn id="31" presetID="16" presetClass="entr" presetSubtype="37" fill="hold" nodeType="withEffect">
                                  <p:stCondLst>
                                    <p:cond delay="4250"/>
                                  </p:stCondLst>
                                  <p:childTnLst>
                                    <p:set>
                                      <p:cBhvr>
                                        <p:cTn id="32" dur="1" fill="hold">
                                          <p:stCondLst>
                                            <p:cond delay="0"/>
                                          </p:stCondLst>
                                        </p:cTn>
                                        <p:tgtEl>
                                          <p:spTgt spid="23"/>
                                        </p:tgtEl>
                                        <p:attrNameLst>
                                          <p:attrName>style.visibility</p:attrName>
                                        </p:attrNameLst>
                                      </p:cBhvr>
                                      <p:to>
                                        <p:strVal val="visible"/>
                                      </p:to>
                                    </p:set>
                                    <p:animEffect transition="in" filter="barn(out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A171F7-7FBD-4598-8E37-161AB68CD3C4}"/>
              </a:ext>
            </a:extLst>
          </p:cNvPr>
          <p:cNvSpPr/>
          <p:nvPr/>
        </p:nvSpPr>
        <p:spPr>
          <a:xfrm>
            <a:off x="140196" y="6344273"/>
            <a:ext cx="11956000" cy="5421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608209" y="291696"/>
            <a:ext cx="11200219" cy="2751522"/>
          </a:xfrm>
          <a:prstGeom prst="rect">
            <a:avLst/>
          </a:prstGeom>
          <a:noFill/>
          <a:ln w="76200">
            <a:solidFill>
              <a:srgbClr val="FFC000"/>
            </a:solidFill>
          </a:ln>
        </p:spPr>
        <p:txBody>
          <a:bodyPr wrap="square" rtlCol="0">
            <a:spAutoFit/>
          </a:bodyPr>
          <a:lstStyle/>
          <a:p>
            <a:pPr algn="just">
              <a:lnSpc>
                <a:spcPct val="90000"/>
              </a:lnSpc>
            </a:pPr>
            <a:r>
              <a:rPr lang="en-US" sz="4800" dirty="0">
                <a:latin typeface="Times New Roman" panose="02020603050405020304" pitchFamily="18" charset="0"/>
                <a:cs typeface="Times New Roman" panose="02020603050405020304" pitchFamily="18" charset="0"/>
              </a:rPr>
              <a:t>Generally middle aged people are in the habit of smoking but now a days young people are becoming seriously addicted to smoking. </a:t>
            </a:r>
            <a:endParaRPr lang="en-US" sz="4000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27" name="Picture 26">
            <a:extLst>
              <a:ext uri="{FF2B5EF4-FFF2-40B4-BE49-F238E27FC236}">
                <a16:creationId xmlns:a16="http://schemas.microsoft.com/office/drawing/2014/main" id="{F6D0ABAC-DB9C-4F2C-89AF-245D43F7D7E6}"/>
              </a:ext>
            </a:extLst>
          </p:cNvPr>
          <p:cNvPicPr>
            <a:picLocks noChangeAspect="1"/>
          </p:cNvPicPr>
          <p:nvPr/>
        </p:nvPicPr>
        <p:blipFill rotWithShape="1">
          <a:blip r:embed="rId6">
            <a:extLst>
              <a:ext uri="{28A0092B-C50C-407E-A947-70E740481C1C}">
                <a14:useLocalDpi xmlns:a14="http://schemas.microsoft.com/office/drawing/2010/main" val="0"/>
              </a:ext>
            </a:extLst>
          </a:blip>
          <a:srcRect r="5997" b="28231"/>
          <a:stretch/>
        </p:blipFill>
        <p:spPr>
          <a:xfrm>
            <a:off x="454996" y="3207780"/>
            <a:ext cx="2896435" cy="2734814"/>
          </a:xfrm>
          <a:prstGeom prst="rect">
            <a:avLst/>
          </a:prstGeom>
          <a:ln w="76200">
            <a:solidFill>
              <a:srgbClr val="FF0000"/>
            </a:solidFill>
          </a:ln>
        </p:spPr>
      </p:pic>
      <p:pic>
        <p:nvPicPr>
          <p:cNvPr id="4" name="Picture 3">
            <a:extLst>
              <a:ext uri="{FF2B5EF4-FFF2-40B4-BE49-F238E27FC236}">
                <a16:creationId xmlns:a16="http://schemas.microsoft.com/office/drawing/2014/main" id="{02C77DDF-AE38-4F47-8BC4-1984677451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4218" y="3239509"/>
            <a:ext cx="2776096" cy="2721205"/>
          </a:xfrm>
          <a:prstGeom prst="rect">
            <a:avLst/>
          </a:prstGeom>
          <a:ln w="76200">
            <a:solidFill>
              <a:srgbClr val="FF0000"/>
            </a:solidFill>
          </a:ln>
        </p:spPr>
      </p:pic>
      <p:pic>
        <p:nvPicPr>
          <p:cNvPr id="31" name="Picture 30">
            <a:extLst>
              <a:ext uri="{FF2B5EF4-FFF2-40B4-BE49-F238E27FC236}">
                <a16:creationId xmlns:a16="http://schemas.microsoft.com/office/drawing/2014/main" id="{10ECB996-9679-4426-AF9A-541CC774A09D}"/>
              </a:ext>
            </a:extLst>
          </p:cNvPr>
          <p:cNvPicPr>
            <a:picLocks noChangeAspect="1"/>
          </p:cNvPicPr>
          <p:nvPr/>
        </p:nvPicPr>
        <p:blipFill rotWithShape="1">
          <a:blip r:embed="rId8">
            <a:extLst>
              <a:ext uri="{28A0092B-C50C-407E-A947-70E740481C1C}">
                <a14:useLocalDpi xmlns:a14="http://schemas.microsoft.com/office/drawing/2010/main" val="0"/>
              </a:ext>
            </a:extLst>
          </a:blip>
          <a:srcRect l="21507" t="853" r="33611" b="-701"/>
          <a:stretch/>
        </p:blipFill>
        <p:spPr>
          <a:xfrm>
            <a:off x="3364071" y="3435395"/>
            <a:ext cx="2790782" cy="2751522"/>
          </a:xfrm>
          <a:prstGeom prst="rect">
            <a:avLst/>
          </a:prstGeom>
          <a:ln w="76200">
            <a:solidFill>
              <a:srgbClr val="FFC000"/>
            </a:solidFill>
          </a:ln>
        </p:spPr>
      </p:pic>
      <p:pic>
        <p:nvPicPr>
          <p:cNvPr id="33" name="Picture 32">
            <a:extLst>
              <a:ext uri="{FF2B5EF4-FFF2-40B4-BE49-F238E27FC236}">
                <a16:creationId xmlns:a16="http://schemas.microsoft.com/office/drawing/2014/main" id="{7204D445-8971-440A-BC18-35BD1CAB39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5532" y="3410057"/>
            <a:ext cx="2809830" cy="2664887"/>
          </a:xfrm>
          <a:prstGeom prst="rect">
            <a:avLst/>
          </a:prstGeom>
          <a:ln w="76200">
            <a:solidFill>
              <a:srgbClr val="FFC000"/>
            </a:solidFill>
          </a:ln>
        </p:spPr>
      </p:pic>
      <p:pic>
        <p:nvPicPr>
          <p:cNvPr id="38" name="Picture 37">
            <a:extLst>
              <a:ext uri="{FF2B5EF4-FFF2-40B4-BE49-F238E27FC236}">
                <a16:creationId xmlns:a16="http://schemas.microsoft.com/office/drawing/2014/main" id="{6E9D36A3-0099-4623-83B4-D20B1E0A8688}"/>
              </a:ext>
            </a:extLst>
          </p:cNvPr>
          <p:cNvPicPr>
            <a:picLocks noChangeAspect="1"/>
          </p:cNvPicPr>
          <p:nvPr/>
        </p:nvPicPr>
        <p:blipFill rotWithShape="1">
          <a:blip r:embed="rId10">
            <a:extLst>
              <a:ext uri="{28A0092B-C50C-407E-A947-70E740481C1C}">
                <a14:useLocalDpi xmlns:a14="http://schemas.microsoft.com/office/drawing/2010/main" val="0"/>
              </a:ext>
            </a:extLst>
          </a:blip>
          <a:srcRect l="22694" r="20578"/>
          <a:stretch/>
        </p:blipFill>
        <p:spPr>
          <a:xfrm rot="5098790">
            <a:off x="5396701" y="2216334"/>
            <a:ext cx="1615613" cy="1600200"/>
          </a:xfrm>
          <a:prstGeom prst="rect">
            <a:avLst/>
          </a:prstGeom>
        </p:spPr>
      </p:pic>
      <p:pic>
        <p:nvPicPr>
          <p:cNvPr id="3" name="16">
            <a:hlinkClick r:id="" action="ppaction://media"/>
            <a:extLst>
              <a:ext uri="{FF2B5EF4-FFF2-40B4-BE49-F238E27FC236}">
                <a16:creationId xmlns:a16="http://schemas.microsoft.com/office/drawing/2014/main" id="{9822E54E-BE73-4D07-8C68-A018E6D6253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767427" y="6136707"/>
            <a:ext cx="609600" cy="609600"/>
          </a:xfrm>
          <a:prstGeom prst="rect">
            <a:avLst/>
          </a:prstGeom>
        </p:spPr>
      </p:pic>
    </p:spTree>
    <p:extLst>
      <p:ext uri="{BB962C8B-B14F-4D97-AF65-F5344CB8AC3E}">
        <p14:creationId xmlns:p14="http://schemas.microsoft.com/office/powerpoint/2010/main" val="6348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3" presetClass="entr" presetSubtype="16" repeatCount="300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1000" fill="hold"/>
                                        <p:tgtEl>
                                          <p:spTgt spid="38"/>
                                        </p:tgtEl>
                                        <p:attrNameLst>
                                          <p:attrName>ppt_w</p:attrName>
                                        </p:attrNameLst>
                                      </p:cBhvr>
                                      <p:tavLst>
                                        <p:tav tm="0">
                                          <p:val>
                                            <p:fltVal val="0"/>
                                          </p:val>
                                        </p:tav>
                                        <p:tav tm="100000">
                                          <p:val>
                                            <p:strVal val="#ppt_w"/>
                                          </p:val>
                                        </p:tav>
                                      </p:tavLst>
                                    </p:anim>
                                    <p:anim calcmode="lin" valueType="num">
                                      <p:cBhvr>
                                        <p:cTn id="13" dur="1000" fill="hold"/>
                                        <p:tgtEl>
                                          <p:spTgt spid="38"/>
                                        </p:tgtEl>
                                        <p:attrNameLst>
                                          <p:attrName>ppt_h</p:attrName>
                                        </p:attrNameLst>
                                      </p:cBhvr>
                                      <p:tavLst>
                                        <p:tav tm="0">
                                          <p:val>
                                            <p:fltVal val="0"/>
                                          </p:val>
                                        </p:tav>
                                        <p:tav tm="100000">
                                          <p:val>
                                            <p:strVal val="#ppt_h"/>
                                          </p:val>
                                        </p:tav>
                                      </p:tavLst>
                                    </p:anim>
                                  </p:childTnLst>
                                </p:cTn>
                              </p:par>
                              <p:par>
                                <p:cTn id="14" presetID="6" presetClass="entr" presetSubtype="32" fill="hold" nodeType="withEffect">
                                  <p:stCondLst>
                                    <p:cond delay="750"/>
                                  </p:stCondLst>
                                  <p:childTnLst>
                                    <p:set>
                                      <p:cBhvr>
                                        <p:cTn id="15" dur="1" fill="hold">
                                          <p:stCondLst>
                                            <p:cond delay="0"/>
                                          </p:stCondLst>
                                        </p:cTn>
                                        <p:tgtEl>
                                          <p:spTgt spid="27"/>
                                        </p:tgtEl>
                                        <p:attrNameLst>
                                          <p:attrName>style.visibility</p:attrName>
                                        </p:attrNameLst>
                                      </p:cBhvr>
                                      <p:to>
                                        <p:strVal val="visible"/>
                                      </p:to>
                                    </p:set>
                                    <p:animEffect transition="in" filter="circle(out)">
                                      <p:cBhvr>
                                        <p:cTn id="16" dur="2000"/>
                                        <p:tgtEl>
                                          <p:spTgt spid="27"/>
                                        </p:tgtEl>
                                      </p:cBhvr>
                                    </p:animEffect>
                                  </p:childTnLst>
                                </p:cTn>
                              </p:par>
                              <p:par>
                                <p:cTn id="17" presetID="6" presetClass="entr" presetSubtype="32" fill="hold" nodeType="withEffect">
                                  <p:stCondLst>
                                    <p:cond delay="1250"/>
                                  </p:stCondLst>
                                  <p:childTnLst>
                                    <p:set>
                                      <p:cBhvr>
                                        <p:cTn id="18" dur="1" fill="hold">
                                          <p:stCondLst>
                                            <p:cond delay="0"/>
                                          </p:stCondLst>
                                        </p:cTn>
                                        <p:tgtEl>
                                          <p:spTgt spid="31"/>
                                        </p:tgtEl>
                                        <p:attrNameLst>
                                          <p:attrName>style.visibility</p:attrName>
                                        </p:attrNameLst>
                                      </p:cBhvr>
                                      <p:to>
                                        <p:strVal val="visible"/>
                                      </p:to>
                                    </p:set>
                                    <p:animEffect transition="in" filter="circle(out)">
                                      <p:cBhvr>
                                        <p:cTn id="19" dur="2000"/>
                                        <p:tgtEl>
                                          <p:spTgt spid="31"/>
                                        </p:tgtEl>
                                      </p:cBhvr>
                                    </p:animEffect>
                                  </p:childTnLst>
                                </p:cTn>
                              </p:par>
                              <p:par>
                                <p:cTn id="20" presetID="6" presetClass="entr" presetSubtype="32" fill="hold" nodeType="withEffect">
                                  <p:stCondLst>
                                    <p:cond delay="175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2000"/>
                                        <p:tgtEl>
                                          <p:spTgt spid="4"/>
                                        </p:tgtEl>
                                      </p:cBhvr>
                                    </p:animEffect>
                                  </p:childTnLst>
                                </p:cTn>
                              </p:par>
                              <p:par>
                                <p:cTn id="23" presetID="6" presetClass="entr" presetSubtype="32" fill="hold" nodeType="withEffect">
                                  <p:stCondLst>
                                    <p:cond delay="2750"/>
                                  </p:stCondLst>
                                  <p:childTnLst>
                                    <p:set>
                                      <p:cBhvr>
                                        <p:cTn id="24" dur="1" fill="hold">
                                          <p:stCondLst>
                                            <p:cond delay="0"/>
                                          </p:stCondLst>
                                        </p:cTn>
                                        <p:tgtEl>
                                          <p:spTgt spid="33"/>
                                        </p:tgtEl>
                                        <p:attrNameLst>
                                          <p:attrName>style.visibility</p:attrName>
                                        </p:attrNameLst>
                                      </p:cBhvr>
                                      <p:to>
                                        <p:strVal val="visible"/>
                                      </p:to>
                                    </p:set>
                                    <p:animEffect transition="in" filter="circle(out)">
                                      <p:cBhvr>
                                        <p:cTn id="2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90CC86B-66B4-4714-BF83-32E915885434}"/>
              </a:ext>
            </a:extLst>
          </p:cNvPr>
          <p:cNvSpPr/>
          <p:nvPr/>
        </p:nvSpPr>
        <p:spPr>
          <a:xfrm>
            <a:off x="118000" y="6225392"/>
            <a:ext cx="11956000" cy="4181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A171F7-7FBD-4598-8E37-161AB68CD3C4}"/>
              </a:ext>
            </a:extLst>
          </p:cNvPr>
          <p:cNvSpPr/>
          <p:nvPr/>
        </p:nvSpPr>
        <p:spPr>
          <a:xfrm>
            <a:off x="140196" y="6513919"/>
            <a:ext cx="11956000" cy="3725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518086" y="439871"/>
            <a:ext cx="11200219" cy="1421928"/>
          </a:xfrm>
          <a:prstGeom prst="rect">
            <a:avLst/>
          </a:prstGeom>
          <a:noFill/>
          <a:ln w="76200">
            <a:solidFill>
              <a:srgbClr val="FFC000"/>
            </a:solidFill>
          </a:ln>
        </p:spPr>
        <p:txBody>
          <a:bodyPr wrap="square" rtlCol="0">
            <a:spAutoFit/>
          </a:bodyPr>
          <a:lstStyle/>
          <a:p>
            <a:pPr algn="just">
              <a:lnSpc>
                <a:spcPct val="90000"/>
              </a:lnSpc>
            </a:pPr>
            <a:r>
              <a:rPr lang="en-US" sz="4800" dirty="0">
                <a:latin typeface="Times New Roman" panose="02020603050405020304" pitchFamily="18" charset="0"/>
                <a:cs typeface="Times New Roman" panose="02020603050405020304" pitchFamily="18" charset="0"/>
              </a:rPr>
              <a:t>In order to get rid of the problem we should be very sincere of the bad effect of smoking. </a:t>
            </a:r>
            <a:endParaRPr lang="en-US" sz="4000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4" name="Picture 3">
            <a:extLst>
              <a:ext uri="{FF2B5EF4-FFF2-40B4-BE49-F238E27FC236}">
                <a16:creationId xmlns:a16="http://schemas.microsoft.com/office/drawing/2014/main" id="{E72B9BCC-2B85-4097-B2C9-83560C6795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552" y="2250548"/>
            <a:ext cx="3506617" cy="3664102"/>
          </a:xfrm>
          <a:prstGeom prst="rect">
            <a:avLst/>
          </a:prstGeom>
          <a:ln w="76200">
            <a:solidFill>
              <a:srgbClr val="FFC000"/>
            </a:solidFill>
          </a:ln>
        </p:spPr>
      </p:pic>
      <p:pic>
        <p:nvPicPr>
          <p:cNvPr id="31" name="Picture 30">
            <a:extLst>
              <a:ext uri="{FF2B5EF4-FFF2-40B4-BE49-F238E27FC236}">
                <a16:creationId xmlns:a16="http://schemas.microsoft.com/office/drawing/2014/main" id="{C942F230-2132-4902-99A8-94BA6FF625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6832" y="2222388"/>
            <a:ext cx="3551007" cy="3692261"/>
          </a:xfrm>
          <a:prstGeom prst="rect">
            <a:avLst/>
          </a:prstGeom>
          <a:ln w="76200">
            <a:solidFill>
              <a:srgbClr val="FFC000"/>
            </a:solidFill>
          </a:ln>
        </p:spPr>
      </p:pic>
      <p:pic>
        <p:nvPicPr>
          <p:cNvPr id="35" name="Picture 34">
            <a:extLst>
              <a:ext uri="{FF2B5EF4-FFF2-40B4-BE49-F238E27FC236}">
                <a16:creationId xmlns:a16="http://schemas.microsoft.com/office/drawing/2014/main" id="{B6CD6819-5586-439A-8817-13E917A03832}"/>
              </a:ext>
            </a:extLst>
          </p:cNvPr>
          <p:cNvPicPr>
            <a:picLocks noChangeAspect="1"/>
          </p:cNvPicPr>
          <p:nvPr/>
        </p:nvPicPr>
        <p:blipFill rotWithShape="1">
          <a:blip r:embed="rId8">
            <a:extLst>
              <a:ext uri="{28A0092B-C50C-407E-A947-70E740481C1C}">
                <a14:useLocalDpi xmlns:a14="http://schemas.microsoft.com/office/drawing/2010/main" val="0"/>
              </a:ext>
            </a:extLst>
          </a:blip>
          <a:srcRect b="20009"/>
          <a:stretch/>
        </p:blipFill>
        <p:spPr>
          <a:xfrm>
            <a:off x="4210319" y="2051656"/>
            <a:ext cx="3771363" cy="3396238"/>
          </a:xfrm>
          <a:prstGeom prst="rect">
            <a:avLst/>
          </a:prstGeom>
          <a:ln w="76200">
            <a:solidFill>
              <a:srgbClr val="FF0000"/>
            </a:solidFill>
          </a:ln>
        </p:spPr>
      </p:pic>
      <p:pic>
        <p:nvPicPr>
          <p:cNvPr id="38" name="Picture 37">
            <a:extLst>
              <a:ext uri="{FF2B5EF4-FFF2-40B4-BE49-F238E27FC236}">
                <a16:creationId xmlns:a16="http://schemas.microsoft.com/office/drawing/2014/main" id="{89A30EB0-8109-4966-ABCD-91AE8440CF69}"/>
              </a:ext>
            </a:extLst>
          </p:cNvPr>
          <p:cNvPicPr>
            <a:picLocks noChangeAspect="1"/>
          </p:cNvPicPr>
          <p:nvPr/>
        </p:nvPicPr>
        <p:blipFill rotWithShape="1">
          <a:blip r:embed="rId9">
            <a:extLst>
              <a:ext uri="{28A0092B-C50C-407E-A947-70E740481C1C}">
                <a14:useLocalDpi xmlns:a14="http://schemas.microsoft.com/office/drawing/2010/main" val="0"/>
              </a:ext>
            </a:extLst>
          </a:blip>
          <a:srcRect l="22694" r="20578"/>
          <a:stretch/>
        </p:blipFill>
        <p:spPr>
          <a:xfrm rot="5098790">
            <a:off x="5616449" y="4958084"/>
            <a:ext cx="1568583" cy="1600022"/>
          </a:xfrm>
          <a:prstGeom prst="rect">
            <a:avLst/>
          </a:prstGeom>
        </p:spPr>
      </p:pic>
      <p:pic>
        <p:nvPicPr>
          <p:cNvPr id="3" name="17">
            <a:hlinkClick r:id="" action="ppaction://media"/>
            <a:extLst>
              <a:ext uri="{FF2B5EF4-FFF2-40B4-BE49-F238E27FC236}">
                <a16:creationId xmlns:a16="http://schemas.microsoft.com/office/drawing/2014/main" id="{1910BEED-8042-4944-B302-3391499EBE1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050835" y="6144352"/>
            <a:ext cx="609600" cy="609600"/>
          </a:xfrm>
          <a:prstGeom prst="rect">
            <a:avLst/>
          </a:prstGeom>
        </p:spPr>
      </p:pic>
    </p:spTree>
    <p:extLst>
      <p:ext uri="{BB962C8B-B14F-4D97-AF65-F5344CB8AC3E}">
        <p14:creationId xmlns:p14="http://schemas.microsoft.com/office/powerpoint/2010/main" val="200285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 fill="hold"/>
                                        <p:tgtEl>
                                          <p:spTgt spid="3"/>
                                        </p:tgtEl>
                                      </p:cBhvr>
                                    </p:cmd>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3" presetClass="entr" presetSubtype="16" repeatCount="300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1000" fill="hold"/>
                                        <p:tgtEl>
                                          <p:spTgt spid="38"/>
                                        </p:tgtEl>
                                        <p:attrNameLst>
                                          <p:attrName>ppt_w</p:attrName>
                                        </p:attrNameLst>
                                      </p:cBhvr>
                                      <p:tavLst>
                                        <p:tav tm="0">
                                          <p:val>
                                            <p:fltVal val="0"/>
                                          </p:val>
                                        </p:tav>
                                        <p:tav tm="100000">
                                          <p:val>
                                            <p:strVal val="#ppt_w"/>
                                          </p:val>
                                        </p:tav>
                                      </p:tavLst>
                                    </p:anim>
                                    <p:anim calcmode="lin" valueType="num">
                                      <p:cBhvr>
                                        <p:cTn id="13" dur="1000" fill="hold"/>
                                        <p:tgtEl>
                                          <p:spTgt spid="38"/>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1000"/>
                                  </p:stCondLst>
                                  <p:childTnLst>
                                    <p:set>
                                      <p:cBhvr>
                                        <p:cTn id="15" dur="1" fill="hold">
                                          <p:stCondLst>
                                            <p:cond delay="0"/>
                                          </p:stCondLst>
                                        </p:cTn>
                                        <p:tgtEl>
                                          <p:spTgt spid="35"/>
                                        </p:tgtEl>
                                        <p:attrNameLst>
                                          <p:attrName>style.visibility</p:attrName>
                                        </p:attrNameLst>
                                      </p:cBhvr>
                                      <p:to>
                                        <p:strVal val="visible"/>
                                      </p:to>
                                    </p:set>
                                    <p:anim calcmode="lin" valueType="num">
                                      <p:cBhvr>
                                        <p:cTn id="16" dur="1000" fill="hold"/>
                                        <p:tgtEl>
                                          <p:spTgt spid="35"/>
                                        </p:tgtEl>
                                        <p:attrNameLst>
                                          <p:attrName>ppt_w</p:attrName>
                                        </p:attrNameLst>
                                      </p:cBhvr>
                                      <p:tavLst>
                                        <p:tav tm="0">
                                          <p:val>
                                            <p:fltVal val="0"/>
                                          </p:val>
                                        </p:tav>
                                        <p:tav tm="100000">
                                          <p:val>
                                            <p:strVal val="#ppt_w"/>
                                          </p:val>
                                        </p:tav>
                                      </p:tavLst>
                                    </p:anim>
                                    <p:anim calcmode="lin" valueType="num">
                                      <p:cBhvr>
                                        <p:cTn id="17" dur="1000" fill="hold"/>
                                        <p:tgtEl>
                                          <p:spTgt spid="35"/>
                                        </p:tgtEl>
                                        <p:attrNameLst>
                                          <p:attrName>ppt_h</p:attrName>
                                        </p:attrNameLst>
                                      </p:cBhvr>
                                      <p:tavLst>
                                        <p:tav tm="0">
                                          <p:val>
                                            <p:fltVal val="0"/>
                                          </p:val>
                                        </p:tav>
                                        <p:tav tm="100000">
                                          <p:val>
                                            <p:strVal val="#ppt_h"/>
                                          </p:val>
                                        </p:tav>
                                      </p:tavLst>
                                    </p:anim>
                                  </p:childTnLst>
                                </p:cTn>
                              </p:par>
                              <p:par>
                                <p:cTn id="18" presetID="2" presetClass="entr" presetSubtype="3" fill="hold" nodeType="withEffect">
                                  <p:stCondLst>
                                    <p:cond delay="15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9"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77B4651-98D5-4F17-B403-C698009825CD}"/>
              </a:ext>
            </a:extLst>
          </p:cNvPr>
          <p:cNvPicPr>
            <a:picLocks noChangeAspect="1"/>
          </p:cNvPicPr>
          <p:nvPr/>
        </p:nvPicPr>
        <p:blipFill rotWithShape="1">
          <a:blip r:embed="rId4">
            <a:extLst>
              <a:ext uri="{28A0092B-C50C-407E-A947-70E740481C1C}">
                <a14:useLocalDpi xmlns:a14="http://schemas.microsoft.com/office/drawing/2010/main" val="0"/>
              </a:ext>
            </a:extLst>
          </a:blip>
          <a:srcRect l="10912" t="6598" r="5417" b="5661"/>
          <a:stretch/>
        </p:blipFill>
        <p:spPr>
          <a:xfrm>
            <a:off x="3726873" y="3876253"/>
            <a:ext cx="4461163" cy="2349138"/>
          </a:xfrm>
          <a:prstGeom prst="rect">
            <a:avLst/>
          </a:prstGeom>
          <a:ln w="76200">
            <a:solidFill>
              <a:schemeClr val="tx1"/>
            </a:solidFill>
          </a:ln>
        </p:spPr>
      </p:pic>
      <p:sp>
        <p:nvSpPr>
          <p:cNvPr id="25" name="Rectangle 24">
            <a:extLst>
              <a:ext uri="{FF2B5EF4-FFF2-40B4-BE49-F238E27FC236}">
                <a16:creationId xmlns:a16="http://schemas.microsoft.com/office/drawing/2014/main" id="{890CC86B-66B4-4714-BF83-32E915885434}"/>
              </a:ext>
            </a:extLst>
          </p:cNvPr>
          <p:cNvSpPr/>
          <p:nvPr/>
        </p:nvSpPr>
        <p:spPr>
          <a:xfrm>
            <a:off x="118000" y="6225392"/>
            <a:ext cx="11956000" cy="4181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A171F7-7FBD-4598-8E37-161AB68CD3C4}"/>
              </a:ext>
            </a:extLst>
          </p:cNvPr>
          <p:cNvSpPr/>
          <p:nvPr/>
        </p:nvSpPr>
        <p:spPr>
          <a:xfrm>
            <a:off x="140196" y="6513919"/>
            <a:ext cx="11956000" cy="3725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888323" y="549961"/>
            <a:ext cx="10291249" cy="3342453"/>
          </a:xfrm>
          <a:prstGeom prst="rect">
            <a:avLst/>
          </a:prstGeom>
          <a:noFill/>
          <a:ln w="76200">
            <a:solidFill>
              <a:srgbClr val="FFC000"/>
            </a:solidFill>
          </a:ln>
        </p:spPr>
        <p:txBody>
          <a:bodyPr wrap="square" rtlCol="0">
            <a:spAutoFit/>
          </a:bodyPr>
          <a:lstStyle/>
          <a:p>
            <a:pPr lvl="0" algn="just">
              <a:lnSpc>
                <a:spcPct val="80000"/>
              </a:lnSpc>
            </a:pPr>
            <a:r>
              <a:rPr lang="en-US" sz="4400" dirty="0">
                <a:latin typeface="Times New Roman" panose="02020603050405020304" pitchFamily="18" charset="0"/>
                <a:cs typeface="Times New Roman" panose="02020603050405020304" pitchFamily="18" charset="0"/>
              </a:rPr>
              <a:t>We have to realize that life is more precious than anything. So to reach the goal of life it is most essential to avoid smoking. The government should also take proper steps to discourage smoking mentioning its negative sides in the text books and media.</a:t>
            </a: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2177" y="1821"/>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3" name="last">
            <a:hlinkClick r:id="" action="ppaction://media"/>
            <a:extLst>
              <a:ext uri="{FF2B5EF4-FFF2-40B4-BE49-F238E27FC236}">
                <a16:creationId xmlns:a16="http://schemas.microsoft.com/office/drawing/2014/main" id="{6E46E850-97C4-4F7B-86ED-6105A1116F7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44798" y="6168980"/>
            <a:ext cx="609600" cy="609600"/>
          </a:xfrm>
          <a:prstGeom prst="rect">
            <a:avLst/>
          </a:prstGeom>
        </p:spPr>
      </p:pic>
    </p:spTree>
    <p:extLst>
      <p:ext uri="{BB962C8B-B14F-4D97-AF65-F5344CB8AC3E}">
        <p14:creationId xmlns:p14="http://schemas.microsoft.com/office/powerpoint/2010/main" val="27493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 fill="hold"/>
                                        <p:tgtEl>
                                          <p:spTgt spid="3"/>
                                        </p:tgtEl>
                                      </p:cBhvr>
                                    </p:cmd>
                                  </p:childTnLst>
                                </p:cTn>
                              </p:par>
                              <p:par>
                                <p:cTn id="7" presetID="22" presetClass="entr" presetSubtype="8" fill="hold" grpId="0" nodeType="withEffect">
                                  <p:stCondLst>
                                    <p:cond delay="0"/>
                                  </p:stCondLst>
                                  <p:iterate type="wd">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3" presetClass="entr" presetSubtype="16" fill="hold" nodeType="withEffect">
                                  <p:stCondLst>
                                    <p:cond delay="75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BD018B3-BCE7-416B-AC17-5A1C9CDC9E6D}"/>
              </a:ext>
            </a:extLst>
          </p:cNvPr>
          <p:cNvSpPr/>
          <p:nvPr/>
        </p:nvSpPr>
        <p:spPr>
          <a:xfrm>
            <a:off x="151831" y="1709995"/>
            <a:ext cx="11888338" cy="4943066"/>
          </a:xfrm>
          <a:prstGeom prst="rect">
            <a:avLst/>
          </a:prstGeom>
          <a:solidFill>
            <a:schemeClr val="accent4">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EC5DEC-FE93-46FB-9F11-68694C63F1DC}"/>
              </a:ext>
            </a:extLst>
          </p:cNvPr>
          <p:cNvSpPr txBox="1"/>
          <p:nvPr/>
        </p:nvSpPr>
        <p:spPr>
          <a:xfrm>
            <a:off x="4255941" y="273649"/>
            <a:ext cx="3307619" cy="830997"/>
          </a:xfrm>
          <a:prstGeom prst="rect">
            <a:avLst/>
          </a:prstGeom>
          <a:noFill/>
          <a:ln w="57150">
            <a:solidFill>
              <a:srgbClr val="FF33CC"/>
            </a:solidFill>
          </a:ln>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Evaluation</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897A83-870B-46A7-A235-C6707896E522}"/>
              </a:ext>
            </a:extLst>
          </p:cNvPr>
          <p:cNvSpPr txBox="1"/>
          <p:nvPr/>
        </p:nvSpPr>
        <p:spPr>
          <a:xfrm>
            <a:off x="407627" y="1964258"/>
            <a:ext cx="50314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Smoking causes lung  -----</a:t>
            </a:r>
            <a:endParaRPr 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9FE3DB8-7DAC-411C-91E5-4039704BFB7A}"/>
              </a:ext>
            </a:extLst>
          </p:cNvPr>
          <p:cNvSpPr txBox="1"/>
          <p:nvPr/>
        </p:nvSpPr>
        <p:spPr>
          <a:xfrm>
            <a:off x="712181" y="2677910"/>
            <a:ext cx="157055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good</a:t>
            </a:r>
            <a:endParaRPr lang="en-US"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99F6888-6DA1-4E93-9C88-692449096C9B}"/>
              </a:ext>
            </a:extLst>
          </p:cNvPr>
          <p:cNvSpPr txBox="1"/>
          <p:nvPr/>
        </p:nvSpPr>
        <p:spPr>
          <a:xfrm>
            <a:off x="3397634" y="2659294"/>
            <a:ext cx="203661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 big</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7FEC49-C79C-4B03-8F13-B84BB8461F4B}"/>
              </a:ext>
            </a:extLst>
          </p:cNvPr>
          <p:cNvSpPr txBox="1"/>
          <p:nvPr/>
        </p:nvSpPr>
        <p:spPr>
          <a:xfrm>
            <a:off x="608025" y="3506851"/>
            <a:ext cx="193341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 ) clean</a:t>
            </a:r>
            <a:endParaRPr lang="en-US" sz="1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C319291-E3BC-4DE2-BE7F-332F257BD96D}"/>
              </a:ext>
            </a:extLst>
          </p:cNvPr>
          <p:cNvSpPr txBox="1"/>
          <p:nvPr/>
        </p:nvSpPr>
        <p:spPr>
          <a:xfrm>
            <a:off x="3848015" y="3533612"/>
            <a:ext cx="176605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 ) cancer</a:t>
            </a: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794323-58CE-43DF-8130-5364BA24AB01}"/>
              </a:ext>
            </a:extLst>
          </p:cNvPr>
          <p:cNvSpPr txBox="1"/>
          <p:nvPr/>
        </p:nvSpPr>
        <p:spPr>
          <a:xfrm>
            <a:off x="239466" y="4438591"/>
            <a:ext cx="519963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Smoking is ----- for health.</a:t>
            </a:r>
            <a:endParaRPr lang="en-US"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909D54A-9DCC-405E-BD5E-870DB4E29E6C}"/>
              </a:ext>
            </a:extLst>
          </p:cNvPr>
          <p:cNvSpPr txBox="1"/>
          <p:nvPr/>
        </p:nvSpPr>
        <p:spPr>
          <a:xfrm>
            <a:off x="-247863" y="5227596"/>
            <a:ext cx="33498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good</a:t>
            </a:r>
            <a:endParaRPr lang="en-US" sz="1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177DC1-528F-41AB-B1C8-13908D86C197}"/>
              </a:ext>
            </a:extLst>
          </p:cNvPr>
          <p:cNvSpPr txBox="1"/>
          <p:nvPr/>
        </p:nvSpPr>
        <p:spPr>
          <a:xfrm>
            <a:off x="3102794" y="5263368"/>
            <a:ext cx="293291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helpfull</a:t>
            </a:r>
            <a:endParaRPr lang="en-US" sz="1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5A86481-68DE-4F4B-943E-9596A046939C}"/>
              </a:ext>
            </a:extLst>
          </p:cNvPr>
          <p:cNvSpPr txBox="1"/>
          <p:nvPr/>
        </p:nvSpPr>
        <p:spPr>
          <a:xfrm>
            <a:off x="142072" y="5922442"/>
            <a:ext cx="316712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 ) injurious</a:t>
            </a:r>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9DFC310-B3F4-4CE2-BEBF-EF64F0BFCD8C}"/>
              </a:ext>
            </a:extLst>
          </p:cNvPr>
          <p:cNvSpPr txBox="1"/>
          <p:nvPr/>
        </p:nvSpPr>
        <p:spPr>
          <a:xfrm>
            <a:off x="3191243" y="5958214"/>
            <a:ext cx="280474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 ) essential</a:t>
            </a:r>
            <a:endParaRPr lang="en-US" sz="1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C103757-64F0-4471-8D1F-25D0AC11B704}"/>
              </a:ext>
            </a:extLst>
          </p:cNvPr>
          <p:cNvSpPr txBox="1"/>
          <p:nvPr/>
        </p:nvSpPr>
        <p:spPr>
          <a:xfrm>
            <a:off x="6296076" y="1984613"/>
            <a:ext cx="590989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Heart attack is a ----- disease.</a:t>
            </a:r>
            <a:endParaRPr lang="en-US" sz="1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C90CAA7-32F8-406E-ABDA-1151D345B40A}"/>
              </a:ext>
            </a:extLst>
          </p:cNvPr>
          <p:cNvSpPr txBox="1"/>
          <p:nvPr/>
        </p:nvSpPr>
        <p:spPr>
          <a:xfrm>
            <a:off x="6372467" y="2929633"/>
            <a:ext cx="251171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normal</a:t>
            </a:r>
            <a:endParaRPr 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100ACAE-337F-4FE8-BD68-02EBAA81C9EA}"/>
              </a:ext>
            </a:extLst>
          </p:cNvPr>
          <p:cNvSpPr txBox="1"/>
          <p:nvPr/>
        </p:nvSpPr>
        <p:spPr>
          <a:xfrm>
            <a:off x="8805005" y="2921283"/>
            <a:ext cx="272408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 good</a:t>
            </a:r>
            <a:endParaRPr lang="en-US" sz="1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E31D30D-B83C-4833-BAB2-9A82804D82B6}"/>
              </a:ext>
            </a:extLst>
          </p:cNvPr>
          <p:cNvSpPr txBox="1"/>
          <p:nvPr/>
        </p:nvSpPr>
        <p:spPr>
          <a:xfrm>
            <a:off x="6830141" y="3599951"/>
            <a:ext cx="234141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 ) fatal</a:t>
            </a:r>
            <a:endParaRPr lang="en-US" sz="1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9C5ACAF-BB41-4CE5-84C6-42E4B252E3CA}"/>
              </a:ext>
            </a:extLst>
          </p:cNvPr>
          <p:cNvSpPr txBox="1"/>
          <p:nvPr/>
        </p:nvSpPr>
        <p:spPr>
          <a:xfrm>
            <a:off x="8940273" y="3686566"/>
            <a:ext cx="250044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 ) light</a:t>
            </a:r>
            <a:endParaRPr lang="en-US" sz="1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2851CA2-AD5F-4AB2-9E0F-5F47B4AAB84D}"/>
              </a:ext>
            </a:extLst>
          </p:cNvPr>
          <p:cNvSpPr txBox="1"/>
          <p:nvPr/>
        </p:nvSpPr>
        <p:spPr>
          <a:xfrm>
            <a:off x="6244793" y="4425337"/>
            <a:ext cx="584868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It----- our brain, eyes, and teeth.</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D31F8F7-0F11-4555-97A6-62F9D743FDC5}"/>
              </a:ext>
            </a:extLst>
          </p:cNvPr>
          <p:cNvSpPr txBox="1"/>
          <p:nvPr/>
        </p:nvSpPr>
        <p:spPr>
          <a:xfrm>
            <a:off x="6707051" y="5373277"/>
            <a:ext cx="183181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washes </a:t>
            </a:r>
            <a:endParaRPr lang="en-US" sz="1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D1AFDDC-6AFA-4652-856E-7675AC64D6F6}"/>
              </a:ext>
            </a:extLst>
          </p:cNvPr>
          <p:cNvSpPr txBox="1"/>
          <p:nvPr/>
        </p:nvSpPr>
        <p:spPr>
          <a:xfrm>
            <a:off x="9104985" y="5292060"/>
            <a:ext cx="265379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 protects</a:t>
            </a:r>
            <a:endParaRPr lang="en-US" sz="1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414F315-BB1A-4BA4-85F1-84D7C540E946}"/>
              </a:ext>
            </a:extLst>
          </p:cNvPr>
          <p:cNvSpPr txBox="1"/>
          <p:nvPr/>
        </p:nvSpPr>
        <p:spPr>
          <a:xfrm>
            <a:off x="6377553" y="5941780"/>
            <a:ext cx="249080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 )  clears</a:t>
            </a:r>
            <a:endParaRPr lang="en-US" sz="1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9F848C6-BB54-4BF5-A443-A6C2FF4DF218}"/>
              </a:ext>
            </a:extLst>
          </p:cNvPr>
          <p:cNvSpPr txBox="1"/>
          <p:nvPr/>
        </p:nvSpPr>
        <p:spPr>
          <a:xfrm>
            <a:off x="9501027" y="5917939"/>
            <a:ext cx="209113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 ) </a:t>
            </a:r>
            <a:r>
              <a:rPr lang="en-US" sz="2800" dirty="0"/>
              <a:t>damages</a:t>
            </a:r>
            <a:endParaRPr lang="en-US" sz="1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B0D9F05-D773-4191-B6B7-ACF08AF0FEBF}"/>
              </a:ext>
            </a:extLst>
          </p:cNvPr>
          <p:cNvSpPr txBox="1"/>
          <p:nvPr/>
        </p:nvSpPr>
        <p:spPr>
          <a:xfrm>
            <a:off x="5415606" y="3429000"/>
            <a:ext cx="705672" cy="769441"/>
          </a:xfrm>
          <a:prstGeom prst="rect">
            <a:avLst/>
          </a:prstGeom>
          <a:noFill/>
        </p:spPr>
        <p:txBody>
          <a:bodyPr wrap="square" rtlCol="0">
            <a:spAutoFit/>
          </a:bodyPr>
          <a:lstStyle/>
          <a:p>
            <a:pPr algn="ctr"/>
            <a:r>
              <a:rPr lang="en-US" sz="4400" dirty="0">
                <a:solidFill>
                  <a:srgbClr val="FF0000"/>
                </a:solidFill>
              </a:rPr>
              <a:t>√</a:t>
            </a:r>
          </a:p>
        </p:txBody>
      </p:sp>
      <p:sp>
        <p:nvSpPr>
          <p:cNvPr id="25" name="TextBox 24">
            <a:extLst>
              <a:ext uri="{FF2B5EF4-FFF2-40B4-BE49-F238E27FC236}">
                <a16:creationId xmlns:a16="http://schemas.microsoft.com/office/drawing/2014/main" id="{4B5FD8CA-528B-4042-84E8-5B1C9B43834C}"/>
              </a:ext>
            </a:extLst>
          </p:cNvPr>
          <p:cNvSpPr txBox="1"/>
          <p:nvPr/>
        </p:nvSpPr>
        <p:spPr>
          <a:xfrm>
            <a:off x="8135406" y="3473193"/>
            <a:ext cx="705672" cy="769441"/>
          </a:xfrm>
          <a:prstGeom prst="rect">
            <a:avLst/>
          </a:prstGeom>
          <a:noFill/>
        </p:spPr>
        <p:txBody>
          <a:bodyPr wrap="square" rtlCol="0">
            <a:spAutoFit/>
          </a:bodyPr>
          <a:lstStyle/>
          <a:p>
            <a:pPr algn="ctr"/>
            <a:r>
              <a:rPr lang="en-US" sz="4400" dirty="0">
                <a:solidFill>
                  <a:srgbClr val="FF0000"/>
                </a:solidFill>
              </a:rPr>
              <a:t>√</a:t>
            </a:r>
          </a:p>
        </p:txBody>
      </p:sp>
      <p:sp>
        <p:nvSpPr>
          <p:cNvPr id="26" name="TextBox 25">
            <a:extLst>
              <a:ext uri="{FF2B5EF4-FFF2-40B4-BE49-F238E27FC236}">
                <a16:creationId xmlns:a16="http://schemas.microsoft.com/office/drawing/2014/main" id="{C43FBF1C-BA39-4C44-B7FC-F40BAB361F04}"/>
              </a:ext>
            </a:extLst>
          </p:cNvPr>
          <p:cNvSpPr txBox="1"/>
          <p:nvPr/>
        </p:nvSpPr>
        <p:spPr>
          <a:xfrm>
            <a:off x="2464285" y="5833501"/>
            <a:ext cx="705672" cy="769441"/>
          </a:xfrm>
          <a:prstGeom prst="rect">
            <a:avLst/>
          </a:prstGeom>
          <a:noFill/>
        </p:spPr>
        <p:txBody>
          <a:bodyPr wrap="square" rtlCol="0">
            <a:spAutoFit/>
          </a:bodyPr>
          <a:lstStyle/>
          <a:p>
            <a:pPr algn="ctr"/>
            <a:r>
              <a:rPr lang="en-US" sz="4400" dirty="0">
                <a:solidFill>
                  <a:srgbClr val="FF0000"/>
                </a:solidFill>
              </a:rPr>
              <a:t> √</a:t>
            </a:r>
          </a:p>
        </p:txBody>
      </p:sp>
      <p:sp>
        <p:nvSpPr>
          <p:cNvPr id="27" name="TextBox 26">
            <a:extLst>
              <a:ext uri="{FF2B5EF4-FFF2-40B4-BE49-F238E27FC236}">
                <a16:creationId xmlns:a16="http://schemas.microsoft.com/office/drawing/2014/main" id="{71BB57FE-EF7A-4E40-B532-396953F89C64}"/>
              </a:ext>
            </a:extLst>
          </p:cNvPr>
          <p:cNvSpPr txBox="1"/>
          <p:nvPr/>
        </p:nvSpPr>
        <p:spPr>
          <a:xfrm>
            <a:off x="11297907" y="5765721"/>
            <a:ext cx="705672" cy="769441"/>
          </a:xfrm>
          <a:prstGeom prst="rect">
            <a:avLst/>
          </a:prstGeom>
          <a:noFill/>
        </p:spPr>
        <p:txBody>
          <a:bodyPr wrap="square" rtlCol="0">
            <a:spAutoFit/>
          </a:bodyPr>
          <a:lstStyle/>
          <a:p>
            <a:pPr algn="ctr"/>
            <a:r>
              <a:rPr lang="en-US" sz="4400" dirty="0">
                <a:solidFill>
                  <a:srgbClr val="FF0000"/>
                </a:solidFill>
              </a:rPr>
              <a:t>√</a:t>
            </a:r>
          </a:p>
        </p:txBody>
      </p:sp>
      <p:grpSp>
        <p:nvGrpSpPr>
          <p:cNvPr id="29" name="Group 28">
            <a:extLst>
              <a:ext uri="{FF2B5EF4-FFF2-40B4-BE49-F238E27FC236}">
                <a16:creationId xmlns:a16="http://schemas.microsoft.com/office/drawing/2014/main" id="{BAF7B2E5-0A76-47B5-8D8A-8EB96A2C420C}"/>
              </a:ext>
            </a:extLst>
          </p:cNvPr>
          <p:cNvGrpSpPr/>
          <p:nvPr/>
        </p:nvGrpSpPr>
        <p:grpSpPr>
          <a:xfrm>
            <a:off x="1795409" y="912051"/>
            <a:ext cx="8330399" cy="923330"/>
            <a:chOff x="1930801" y="786665"/>
            <a:chExt cx="8330399" cy="923330"/>
          </a:xfrm>
        </p:grpSpPr>
        <p:sp>
          <p:nvSpPr>
            <p:cNvPr id="3" name="TextBox 2">
              <a:extLst>
                <a:ext uri="{FF2B5EF4-FFF2-40B4-BE49-F238E27FC236}">
                  <a16:creationId xmlns:a16="http://schemas.microsoft.com/office/drawing/2014/main" id="{124403FC-82FF-4915-8EF8-67DF4548E3A6}"/>
                </a:ext>
              </a:extLst>
            </p:cNvPr>
            <p:cNvSpPr txBox="1"/>
            <p:nvPr/>
          </p:nvSpPr>
          <p:spPr>
            <a:xfrm>
              <a:off x="1930801" y="856383"/>
              <a:ext cx="8330399" cy="707886"/>
            </a:xfrm>
            <a:prstGeom prst="rect">
              <a:avLst/>
            </a:prstGeom>
            <a:noFill/>
          </p:spPr>
          <p:txBody>
            <a:bodyPr wrap="square" rtlCol="0">
              <a:spAutoFit/>
            </a:bodyPr>
            <a:lstStyle/>
            <a:p>
              <a:pPr algn="ctr"/>
              <a:r>
                <a:rPr lang="en-US" sz="4000" dirty="0">
                  <a:solidFill>
                    <a:srgbClr val="002060"/>
                  </a:solidFill>
                  <a:latin typeface="Times New Roman" panose="02020603050405020304" pitchFamily="18" charset="0"/>
                  <a:cs typeface="Times New Roman" panose="02020603050405020304" pitchFamily="18" charset="0"/>
                </a:rPr>
                <a:t>Put (  )  mark to the correct answer.</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8703B5E-DA67-4E31-AFD0-7DFA5572903C}"/>
                </a:ext>
              </a:extLst>
            </p:cNvPr>
            <p:cNvSpPr txBox="1"/>
            <p:nvPr/>
          </p:nvSpPr>
          <p:spPr>
            <a:xfrm>
              <a:off x="3204277" y="786665"/>
              <a:ext cx="705672" cy="923330"/>
            </a:xfrm>
            <a:prstGeom prst="rect">
              <a:avLst/>
            </a:prstGeom>
            <a:noFill/>
          </p:spPr>
          <p:txBody>
            <a:bodyPr wrap="square" rtlCol="0">
              <a:spAutoFit/>
            </a:bodyPr>
            <a:lstStyle/>
            <a:p>
              <a:pPr algn="ctr"/>
              <a:r>
                <a:rPr lang="en-US" sz="4400" dirty="0">
                  <a:solidFill>
                    <a:schemeClr val="bg1"/>
                  </a:solidFill>
                </a:rPr>
                <a:t> </a:t>
              </a:r>
              <a:r>
                <a:rPr lang="en-US" sz="5400" dirty="0">
                  <a:solidFill>
                    <a:srgbClr val="002060"/>
                  </a:solidFill>
                </a:rPr>
                <a:t>√</a:t>
              </a:r>
              <a:r>
                <a:rPr lang="en-US" sz="5400" dirty="0">
                  <a:solidFill>
                    <a:schemeClr val="bg1"/>
                  </a:solidFill>
                </a:rPr>
                <a:t> </a:t>
              </a:r>
              <a:r>
                <a:rPr lang="en-US" sz="4400" dirty="0">
                  <a:solidFill>
                    <a:schemeClr val="bg1"/>
                  </a:solidFill>
                </a:rPr>
                <a:t>   </a:t>
              </a:r>
            </a:p>
          </p:txBody>
        </p:sp>
      </p:grpSp>
      <p:grpSp>
        <p:nvGrpSpPr>
          <p:cNvPr id="31" name="Group 30">
            <a:extLst>
              <a:ext uri="{FF2B5EF4-FFF2-40B4-BE49-F238E27FC236}">
                <a16:creationId xmlns:a16="http://schemas.microsoft.com/office/drawing/2014/main" id="{B43D2CBF-B450-4B0E-9E96-3DC66346EFE4}"/>
              </a:ext>
            </a:extLst>
          </p:cNvPr>
          <p:cNvGrpSpPr/>
          <p:nvPr/>
        </p:nvGrpSpPr>
        <p:grpSpPr>
          <a:xfrm>
            <a:off x="-43409" y="-49810"/>
            <a:ext cx="12294975" cy="7061810"/>
            <a:chOff x="-47406" y="-72145"/>
            <a:chExt cx="12294975" cy="7020544"/>
          </a:xfrm>
        </p:grpSpPr>
        <p:grpSp>
          <p:nvGrpSpPr>
            <p:cNvPr id="32" name="Group 31">
              <a:extLst>
                <a:ext uri="{FF2B5EF4-FFF2-40B4-BE49-F238E27FC236}">
                  <a16:creationId xmlns:a16="http://schemas.microsoft.com/office/drawing/2014/main" id="{A6E38FBE-2DF4-4F69-81C7-86B506495C4A}"/>
                </a:ext>
              </a:extLst>
            </p:cNvPr>
            <p:cNvGrpSpPr/>
            <p:nvPr/>
          </p:nvGrpSpPr>
          <p:grpSpPr>
            <a:xfrm rot="16200000">
              <a:off x="-2710950" y="2705259"/>
              <a:ext cx="5699727" cy="278925"/>
              <a:chOff x="793994" y="6579074"/>
              <a:chExt cx="10489646" cy="278926"/>
            </a:xfrm>
          </p:grpSpPr>
          <p:pic>
            <p:nvPicPr>
              <p:cNvPr id="44" name="Picture 43">
                <a:extLst>
                  <a:ext uri="{FF2B5EF4-FFF2-40B4-BE49-F238E27FC236}">
                    <a16:creationId xmlns:a16="http://schemas.microsoft.com/office/drawing/2014/main" id="{C2670D56-C54A-40FE-85C1-D2CDEB1113A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45" name="Picture 44">
                <a:extLst>
                  <a:ext uri="{FF2B5EF4-FFF2-40B4-BE49-F238E27FC236}">
                    <a16:creationId xmlns:a16="http://schemas.microsoft.com/office/drawing/2014/main" id="{76073B89-3512-4539-8196-18411914C8D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33" name="Group 32">
              <a:extLst>
                <a:ext uri="{FF2B5EF4-FFF2-40B4-BE49-F238E27FC236}">
                  <a16:creationId xmlns:a16="http://schemas.microsoft.com/office/drawing/2014/main" id="{5FA5AB52-91CD-41ED-9C9F-2868591CEB69}"/>
                </a:ext>
              </a:extLst>
            </p:cNvPr>
            <p:cNvGrpSpPr/>
            <p:nvPr/>
          </p:nvGrpSpPr>
          <p:grpSpPr>
            <a:xfrm>
              <a:off x="955962" y="0"/>
              <a:ext cx="10489646" cy="278926"/>
              <a:chOff x="793994" y="6579074"/>
              <a:chExt cx="10489646" cy="278926"/>
            </a:xfrm>
          </p:grpSpPr>
          <p:pic>
            <p:nvPicPr>
              <p:cNvPr id="42" name="Picture 41">
                <a:extLst>
                  <a:ext uri="{FF2B5EF4-FFF2-40B4-BE49-F238E27FC236}">
                    <a16:creationId xmlns:a16="http://schemas.microsoft.com/office/drawing/2014/main" id="{4D12E1FB-886E-4A3F-AE40-AAE5FA6C422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43" name="Picture 42">
                <a:extLst>
                  <a:ext uri="{FF2B5EF4-FFF2-40B4-BE49-F238E27FC236}">
                    <a16:creationId xmlns:a16="http://schemas.microsoft.com/office/drawing/2014/main" id="{4657672A-293F-4F60-A57F-6510B80075F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34" name="Group 33">
              <a:extLst>
                <a:ext uri="{FF2B5EF4-FFF2-40B4-BE49-F238E27FC236}">
                  <a16:creationId xmlns:a16="http://schemas.microsoft.com/office/drawing/2014/main" id="{8CBFC3A9-3A46-4030-8D74-36E1FF0400E8}"/>
                </a:ext>
              </a:extLst>
            </p:cNvPr>
            <p:cNvGrpSpPr/>
            <p:nvPr/>
          </p:nvGrpSpPr>
          <p:grpSpPr>
            <a:xfrm>
              <a:off x="956237" y="6616103"/>
              <a:ext cx="10489646" cy="278926"/>
              <a:chOff x="793994" y="6579074"/>
              <a:chExt cx="10489646" cy="278926"/>
            </a:xfrm>
          </p:grpSpPr>
          <p:pic>
            <p:nvPicPr>
              <p:cNvPr id="40" name="Picture 39">
                <a:extLst>
                  <a:ext uri="{FF2B5EF4-FFF2-40B4-BE49-F238E27FC236}">
                    <a16:creationId xmlns:a16="http://schemas.microsoft.com/office/drawing/2014/main" id="{3ACA396C-7BA4-4537-B68B-0455604B56D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41" name="Picture 40">
                <a:extLst>
                  <a:ext uri="{FF2B5EF4-FFF2-40B4-BE49-F238E27FC236}">
                    <a16:creationId xmlns:a16="http://schemas.microsoft.com/office/drawing/2014/main" id="{ACBEF9B6-3699-49F1-811D-E5799ABFEB4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35" name="Picture 34">
              <a:extLst>
                <a:ext uri="{FF2B5EF4-FFF2-40B4-BE49-F238E27FC236}">
                  <a16:creationId xmlns:a16="http://schemas.microsoft.com/office/drawing/2014/main" id="{184818A6-7ACE-4A2B-8EF8-A610CED6485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36" name="Picture 35">
              <a:extLst>
                <a:ext uri="{FF2B5EF4-FFF2-40B4-BE49-F238E27FC236}">
                  <a16:creationId xmlns:a16="http://schemas.microsoft.com/office/drawing/2014/main" id="{9E79F966-990D-4EAD-90EB-3466E15AEB6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37" name="Picture 36">
              <a:extLst>
                <a:ext uri="{FF2B5EF4-FFF2-40B4-BE49-F238E27FC236}">
                  <a16:creationId xmlns:a16="http://schemas.microsoft.com/office/drawing/2014/main" id="{188A96AA-41D0-4E39-9AB1-A41F726E4C5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53816" y="5754645"/>
              <a:ext cx="1484242" cy="903265"/>
            </a:xfrm>
            <a:prstGeom prst="rect">
              <a:avLst/>
            </a:prstGeom>
          </p:spPr>
        </p:pic>
        <p:pic>
          <p:nvPicPr>
            <p:cNvPr id="38" name="Picture 37">
              <a:extLst>
                <a:ext uri="{FF2B5EF4-FFF2-40B4-BE49-F238E27FC236}">
                  <a16:creationId xmlns:a16="http://schemas.microsoft.com/office/drawing/2014/main" id="{5BDFAD50-22A2-4290-819D-8B0A87F4CCC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39" name="Picture 38">
              <a:extLst>
                <a:ext uri="{FF2B5EF4-FFF2-40B4-BE49-F238E27FC236}">
                  <a16:creationId xmlns:a16="http://schemas.microsoft.com/office/drawing/2014/main" id="{4F2D9A22-C60D-41B1-8C3B-82AAD499A6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29659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par>
                          <p:cTn id="33" fill="hold">
                            <p:stCondLst>
                              <p:cond delay="0"/>
                            </p:stCondLst>
                            <p:childTnLst>
                              <p:par>
                                <p:cTn id="34" presetID="35" presetClass="emph" presetSubtype="0" repeatCount="2000" fill="hold" grpId="0" nodeType="afterEffect">
                                  <p:stCondLst>
                                    <p:cond delay="0"/>
                                  </p:stCondLst>
                                  <p:childTnLst>
                                    <p:anim calcmode="discrete" valueType="str">
                                      <p:cBhvr>
                                        <p:cTn id="35"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right)">
                                      <p:cBhvr>
                                        <p:cTn id="48" dur="500"/>
                                        <p:tgtEl>
                                          <p:spTgt spid="16"/>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childTnLst>
                          </p:cTn>
                        </p:par>
                        <p:par>
                          <p:cTn id="53" fill="hold">
                            <p:stCondLst>
                              <p:cond delay="2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35" presetClass="emph" presetSubtype="0" repeatCount="2000" fill="hold" grpId="0" nodeType="withEffect">
                                  <p:stCondLst>
                                    <p:cond delay="0"/>
                                  </p:stCondLst>
                                  <p:childTnLst>
                                    <p:anim calcmode="discrete" valueType="str">
                                      <p:cBhvr>
                                        <p:cTn id="62"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1" nodeType="clickEffect">
                                  <p:stCondLst>
                                    <p:cond delay="0"/>
                                  </p:stCondLst>
                                  <p:childTnLst>
                                    <p:set>
                                      <p:cBhvr>
                                        <p:cTn id="87" dur="1" fill="hold">
                                          <p:stCondLst>
                                            <p:cond delay="0"/>
                                          </p:stCondLst>
                                        </p:cTn>
                                        <p:tgtEl>
                                          <p:spTgt spid="26"/>
                                        </p:tgtEl>
                                        <p:attrNameLst>
                                          <p:attrName>style.visibility</p:attrName>
                                        </p:attrNameLst>
                                      </p:cBhvr>
                                      <p:to>
                                        <p:strVal val="visible"/>
                                      </p:to>
                                    </p:set>
                                  </p:childTnLst>
                                </p:cTn>
                              </p:par>
                              <p:par>
                                <p:cTn id="88" presetID="35" presetClass="emph" presetSubtype="0" repeatCount="2000" fill="hold" grpId="0" nodeType="withEffect">
                                  <p:stCondLst>
                                    <p:cond delay="0"/>
                                  </p:stCondLst>
                                  <p:childTnLst>
                                    <p:anim calcmode="discrete" valueType="str">
                                      <p:cBhvr>
                                        <p:cTn id="89"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right)">
                                      <p:cBhvr>
                                        <p:cTn id="94" dur="500"/>
                                        <p:tgtEl>
                                          <p:spTgt spid="19"/>
                                        </p:tgtEl>
                                      </p:cBhvr>
                                    </p:animEffect>
                                  </p:childTnLst>
                                </p:cTn>
                              </p:par>
                            </p:childTnLst>
                          </p:cTn>
                        </p:par>
                        <p:par>
                          <p:cTn id="95" fill="hold">
                            <p:stCondLst>
                              <p:cond delay="500"/>
                            </p:stCondLst>
                            <p:childTnLst>
                              <p:par>
                                <p:cTn id="96" presetID="22" presetClass="entr" presetSubtype="2"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right)">
                                      <p:cBhvr>
                                        <p:cTn id="98" dur="500"/>
                                        <p:tgtEl>
                                          <p:spTgt spid="20"/>
                                        </p:tgtEl>
                                      </p:cBhvr>
                                    </p:animEffect>
                                  </p:childTnLst>
                                </p:cTn>
                              </p:par>
                            </p:childTnLst>
                          </p:cTn>
                        </p:par>
                        <p:par>
                          <p:cTn id="99" fill="hold">
                            <p:stCondLst>
                              <p:cond delay="1000"/>
                            </p:stCondLst>
                            <p:childTnLst>
                              <p:par>
                                <p:cTn id="100" presetID="22" presetClass="entr" presetSubtype="2"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right)">
                                      <p:cBhvr>
                                        <p:cTn id="102" dur="500"/>
                                        <p:tgtEl>
                                          <p:spTgt spid="21"/>
                                        </p:tgtEl>
                                      </p:cBhvr>
                                    </p:animEffect>
                                  </p:childTnLst>
                                </p:cTn>
                              </p:par>
                            </p:childTnLst>
                          </p:cTn>
                        </p:par>
                        <p:par>
                          <p:cTn id="103" fill="hold">
                            <p:stCondLst>
                              <p:cond delay="1500"/>
                            </p:stCondLst>
                            <p:childTnLst>
                              <p:par>
                                <p:cTn id="104" presetID="22" presetClass="entr" presetSubtype="2"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right)">
                                      <p:cBhvr>
                                        <p:cTn id="106" dur="500"/>
                                        <p:tgtEl>
                                          <p:spTgt spid="22"/>
                                        </p:tgtEl>
                                      </p:cBhvr>
                                    </p:animEffect>
                                  </p:childTnLst>
                                </p:cTn>
                              </p:par>
                            </p:childTnLst>
                          </p:cTn>
                        </p:par>
                        <p:par>
                          <p:cTn id="107" fill="hold">
                            <p:stCondLst>
                              <p:cond delay="2000"/>
                            </p:stCondLst>
                            <p:childTnLst>
                              <p:par>
                                <p:cTn id="108" presetID="22" presetClass="entr" presetSubtype="2"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right)">
                                      <p:cBhvr>
                                        <p:cTn id="110" dur="5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par>
                                <p:cTn id="115" presetID="35" presetClass="emph" presetSubtype="0" repeatCount="2000" fill="hold" grpId="0" nodeType="withEffect">
                                  <p:stCondLst>
                                    <p:cond delay="0"/>
                                  </p:stCondLst>
                                  <p:childTnLst>
                                    <p:anim calcmode="discrete" valueType="str">
                                      <p:cBhvr>
                                        <p:cTn id="116"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4" grpId="1"/>
      <p:bldP spid="25" grpId="0"/>
      <p:bldP spid="25" grpId="1"/>
      <p:bldP spid="26" grpId="0"/>
      <p:bldP spid="26" grpId="1"/>
      <p:bldP spid="27" grpId="0"/>
      <p:bldP spid="2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main shape">
            <a:extLst>
              <a:ext uri="{FF2B5EF4-FFF2-40B4-BE49-F238E27FC236}">
                <a16:creationId xmlns:a16="http://schemas.microsoft.com/office/drawing/2014/main" id="{EA8BF490-B349-46F9-8AD1-C7137A67170F}"/>
              </a:ext>
            </a:extLst>
          </p:cNvPr>
          <p:cNvSpPr/>
          <p:nvPr/>
        </p:nvSpPr>
        <p:spPr>
          <a:xfrm>
            <a:off x="27710" y="-74518"/>
            <a:ext cx="12192000" cy="6932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rashid text">
            <a:extLst>
              <a:ext uri="{FF2B5EF4-FFF2-40B4-BE49-F238E27FC236}">
                <a16:creationId xmlns:a16="http://schemas.microsoft.com/office/drawing/2014/main" id="{8BF87222-08E6-4C0E-B21B-D9748E94F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798" y="3147812"/>
            <a:ext cx="3378631" cy="2053245"/>
          </a:xfrm>
          <a:prstGeom prst="rect">
            <a:avLst/>
          </a:prstGeom>
        </p:spPr>
      </p:pic>
      <p:pic>
        <p:nvPicPr>
          <p:cNvPr id="11" name="Picture 10">
            <a:extLst>
              <a:ext uri="{FF2B5EF4-FFF2-40B4-BE49-F238E27FC236}">
                <a16:creationId xmlns:a16="http://schemas.microsoft.com/office/drawing/2014/main" id="{035DB5E3-9285-47B2-AAA7-EAD73CEF0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291" y="389031"/>
            <a:ext cx="5073121" cy="725366"/>
          </a:xfrm>
          <a:prstGeom prst="rect">
            <a:avLst/>
          </a:prstGeom>
          <a:gradFill flip="none" rotWithShape="1">
            <a:gsLst>
              <a:gs pos="0">
                <a:schemeClr val="bg1">
                  <a:lumMod val="95000"/>
                </a:schemeClr>
              </a:gs>
              <a:gs pos="35000">
                <a:schemeClr val="bg1">
                  <a:lumMod val="95000"/>
                </a:schemeClr>
              </a:gs>
              <a:gs pos="92000">
                <a:schemeClr val="bg1">
                  <a:lumMod val="95000"/>
                </a:schemeClr>
              </a:gs>
              <a:gs pos="100000">
                <a:schemeClr val="bg1">
                  <a:lumMod val="95000"/>
                </a:schemeClr>
              </a:gs>
            </a:gsLst>
            <a:path path="shape">
              <a:fillToRect l="50000" t="50000" r="50000" b="50000"/>
            </a:path>
            <a:tileRect/>
          </a:gradFill>
          <a:ln w="107950" cap="rnd" cmpd="dbl">
            <a:solidFill>
              <a:srgbClr val="C00000"/>
            </a:solidFill>
          </a:ln>
        </p:spPr>
      </p:pic>
      <p:grpSp>
        <p:nvGrpSpPr>
          <p:cNvPr id="14" name="Group 13">
            <a:extLst>
              <a:ext uri="{FF2B5EF4-FFF2-40B4-BE49-F238E27FC236}">
                <a16:creationId xmlns:a16="http://schemas.microsoft.com/office/drawing/2014/main" id="{A231BC0D-8A64-4AB2-9E9D-F02265EED868}"/>
              </a:ext>
            </a:extLst>
          </p:cNvPr>
          <p:cNvGrpSpPr/>
          <p:nvPr/>
        </p:nvGrpSpPr>
        <p:grpSpPr>
          <a:xfrm>
            <a:off x="0" y="-75063"/>
            <a:ext cx="12401819" cy="7008126"/>
            <a:chOff x="-54591" y="-72145"/>
            <a:chExt cx="12283538" cy="6967174"/>
          </a:xfrm>
        </p:grpSpPr>
        <p:grpSp>
          <p:nvGrpSpPr>
            <p:cNvPr id="16" name="Group 15">
              <a:extLst>
                <a:ext uri="{FF2B5EF4-FFF2-40B4-BE49-F238E27FC236}">
                  <a16:creationId xmlns:a16="http://schemas.microsoft.com/office/drawing/2014/main" id="{D3D4BA6D-3437-4CAB-9C3C-F244B1165E82}"/>
                </a:ext>
              </a:extLst>
            </p:cNvPr>
            <p:cNvGrpSpPr/>
            <p:nvPr/>
          </p:nvGrpSpPr>
          <p:grpSpPr>
            <a:xfrm rot="16200000">
              <a:off x="-2710950" y="2705259"/>
              <a:ext cx="5699727" cy="278925"/>
              <a:chOff x="793994" y="6579074"/>
              <a:chExt cx="10489646" cy="278926"/>
            </a:xfrm>
          </p:grpSpPr>
          <p:pic>
            <p:nvPicPr>
              <p:cNvPr id="30" name="Picture 29">
                <a:extLst>
                  <a:ext uri="{FF2B5EF4-FFF2-40B4-BE49-F238E27FC236}">
                    <a16:creationId xmlns:a16="http://schemas.microsoft.com/office/drawing/2014/main" id="{743B4A29-90AC-4B72-A29C-789A4F19B3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1" name="Picture 30">
                <a:extLst>
                  <a:ext uri="{FF2B5EF4-FFF2-40B4-BE49-F238E27FC236}">
                    <a16:creationId xmlns:a16="http://schemas.microsoft.com/office/drawing/2014/main" id="{A4C6ABCF-2B8D-49B9-B7B0-9C74E3EC64E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7" name="Group 16">
              <a:extLst>
                <a:ext uri="{FF2B5EF4-FFF2-40B4-BE49-F238E27FC236}">
                  <a16:creationId xmlns:a16="http://schemas.microsoft.com/office/drawing/2014/main" id="{CFD90D04-3603-419B-A2C9-EDD0D60BA9F9}"/>
                </a:ext>
              </a:extLst>
            </p:cNvPr>
            <p:cNvGrpSpPr/>
            <p:nvPr/>
          </p:nvGrpSpPr>
          <p:grpSpPr>
            <a:xfrm>
              <a:off x="955962" y="0"/>
              <a:ext cx="10489646" cy="278926"/>
              <a:chOff x="793994" y="6579074"/>
              <a:chExt cx="10489646" cy="278926"/>
            </a:xfrm>
          </p:grpSpPr>
          <p:pic>
            <p:nvPicPr>
              <p:cNvPr id="28" name="Picture 27">
                <a:extLst>
                  <a:ext uri="{FF2B5EF4-FFF2-40B4-BE49-F238E27FC236}">
                    <a16:creationId xmlns:a16="http://schemas.microsoft.com/office/drawing/2014/main" id="{613E747A-F022-4EFF-AE30-E4991826B15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9" name="Picture 28">
                <a:extLst>
                  <a:ext uri="{FF2B5EF4-FFF2-40B4-BE49-F238E27FC236}">
                    <a16:creationId xmlns:a16="http://schemas.microsoft.com/office/drawing/2014/main" id="{2D80AE96-E270-4770-942D-CF7DCD3D429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8" name="Group 17">
              <a:extLst>
                <a:ext uri="{FF2B5EF4-FFF2-40B4-BE49-F238E27FC236}">
                  <a16:creationId xmlns:a16="http://schemas.microsoft.com/office/drawing/2014/main" id="{CB2E0C99-E3B4-4A26-B92A-9A094730DE41}"/>
                </a:ext>
              </a:extLst>
            </p:cNvPr>
            <p:cNvGrpSpPr/>
            <p:nvPr/>
          </p:nvGrpSpPr>
          <p:grpSpPr>
            <a:xfrm>
              <a:off x="956237" y="6616103"/>
              <a:ext cx="10489646" cy="278926"/>
              <a:chOff x="793994" y="6579074"/>
              <a:chExt cx="10489646" cy="278926"/>
            </a:xfrm>
          </p:grpSpPr>
          <p:pic>
            <p:nvPicPr>
              <p:cNvPr id="26" name="Picture 25">
                <a:extLst>
                  <a:ext uri="{FF2B5EF4-FFF2-40B4-BE49-F238E27FC236}">
                    <a16:creationId xmlns:a16="http://schemas.microsoft.com/office/drawing/2014/main" id="{645D68CF-07BC-4FC9-BB62-27DED19E4C1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7" name="Picture 26">
                <a:extLst>
                  <a:ext uri="{FF2B5EF4-FFF2-40B4-BE49-F238E27FC236}">
                    <a16:creationId xmlns:a16="http://schemas.microsoft.com/office/drawing/2014/main" id="{35E19421-F076-4356-AA4F-A5294BCCAC0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9" name="Picture 18">
              <a:extLst>
                <a:ext uri="{FF2B5EF4-FFF2-40B4-BE49-F238E27FC236}">
                  <a16:creationId xmlns:a16="http://schemas.microsoft.com/office/drawing/2014/main" id="{6C1D5468-76A1-4CA3-A5BC-9103E20857D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20" name="Picture 19">
              <a:extLst>
                <a:ext uri="{FF2B5EF4-FFF2-40B4-BE49-F238E27FC236}">
                  <a16:creationId xmlns:a16="http://schemas.microsoft.com/office/drawing/2014/main" id="{2244F84A-699C-4D89-9558-5EA8B2FFC41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21" name="Picture 20">
              <a:extLst>
                <a:ext uri="{FF2B5EF4-FFF2-40B4-BE49-F238E27FC236}">
                  <a16:creationId xmlns:a16="http://schemas.microsoft.com/office/drawing/2014/main" id="{8137A5DB-850E-4110-B68C-4899D1703C7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24" name="Picture 23">
              <a:extLst>
                <a:ext uri="{FF2B5EF4-FFF2-40B4-BE49-F238E27FC236}">
                  <a16:creationId xmlns:a16="http://schemas.microsoft.com/office/drawing/2014/main" id="{CC021148-033F-4E3C-A8EA-477B1DA8765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25" name="Picture 24">
              <a:extLst>
                <a:ext uri="{FF2B5EF4-FFF2-40B4-BE49-F238E27FC236}">
                  <a16:creationId xmlns:a16="http://schemas.microsoft.com/office/drawing/2014/main" id="{D2F6A1E3-D35D-4037-91D1-BD70B80CEA5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32" name="rashid pic">
            <a:extLst>
              <a:ext uri="{FF2B5EF4-FFF2-40B4-BE49-F238E27FC236}">
                <a16:creationId xmlns:a16="http://schemas.microsoft.com/office/drawing/2014/main" id="{DA39D30C-4696-47DA-A078-32C41F0BD1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695" y="1978041"/>
            <a:ext cx="3608148" cy="4222109"/>
          </a:xfrm>
          <a:prstGeom prst="rect">
            <a:avLst/>
          </a:prstGeom>
          <a:ln w="76200">
            <a:solidFill>
              <a:srgbClr val="FFFF00"/>
            </a:solidFill>
          </a:ln>
          <a:scene3d>
            <a:camera prst="orthographicFront"/>
            <a:lightRig rig="soft" dir="t"/>
          </a:scene3d>
          <a:sp3d prstMaterial="plastic">
            <a:bevelT w="222250" h="1397000"/>
            <a:bevelB w="508000"/>
            <a:extrusionClr>
              <a:srgbClr val="FF0000"/>
            </a:extrusionClr>
            <a:contourClr>
              <a:schemeClr val="bg1"/>
            </a:contourClr>
          </a:sp3d>
        </p:spPr>
      </p:pic>
      <p:pic>
        <p:nvPicPr>
          <p:cNvPr id="9" name="Picture 8">
            <a:extLst>
              <a:ext uri="{FF2B5EF4-FFF2-40B4-BE49-F238E27FC236}">
                <a16:creationId xmlns:a16="http://schemas.microsoft.com/office/drawing/2014/main" id="{E7D92D90-9868-409B-9BDC-16E4CA17B4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9061" y="2014465"/>
            <a:ext cx="3715694" cy="4319937"/>
          </a:xfrm>
          <a:prstGeom prst="rect">
            <a:avLst/>
          </a:prstGeom>
        </p:spPr>
      </p:pic>
    </p:spTree>
    <p:extLst>
      <p:ext uri="{BB962C8B-B14F-4D97-AF65-F5344CB8AC3E}">
        <p14:creationId xmlns:p14="http://schemas.microsoft.com/office/powerpoint/2010/main" val="20932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E0782A-A4CB-4D34-B184-E2BF4E926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56" y="2604418"/>
            <a:ext cx="7550726" cy="4073333"/>
          </a:xfrm>
          <a:prstGeom prst="rect">
            <a:avLst/>
          </a:prstGeom>
          <a:ln w="76200">
            <a:solidFill>
              <a:srgbClr val="FFC000"/>
            </a:solidFill>
          </a:ln>
        </p:spPr>
      </p:pic>
      <p:grpSp>
        <p:nvGrpSpPr>
          <p:cNvPr id="2" name="Group 1">
            <a:extLst>
              <a:ext uri="{FF2B5EF4-FFF2-40B4-BE49-F238E27FC236}">
                <a16:creationId xmlns:a16="http://schemas.microsoft.com/office/drawing/2014/main" id="{A155B4E4-10ED-412C-8325-5F06ACAA8759}"/>
              </a:ext>
            </a:extLst>
          </p:cNvPr>
          <p:cNvGrpSpPr/>
          <p:nvPr/>
        </p:nvGrpSpPr>
        <p:grpSpPr>
          <a:xfrm>
            <a:off x="2846198" y="396791"/>
            <a:ext cx="6499603" cy="569230"/>
            <a:chOff x="3429001" y="374073"/>
            <a:chExt cx="5333999" cy="1226127"/>
          </a:xfrm>
        </p:grpSpPr>
        <p:sp>
          <p:nvSpPr>
            <p:cNvPr id="3" name="Rectangle: Diagonal Corners Snipped 2">
              <a:extLst>
                <a:ext uri="{FF2B5EF4-FFF2-40B4-BE49-F238E27FC236}">
                  <a16:creationId xmlns:a16="http://schemas.microsoft.com/office/drawing/2014/main" id="{AC5304B8-D88A-49EB-8E88-0E89F9E7D7A0}"/>
                </a:ext>
              </a:extLst>
            </p:cNvPr>
            <p:cNvSpPr/>
            <p:nvPr/>
          </p:nvSpPr>
          <p:spPr>
            <a:xfrm>
              <a:off x="3429001" y="374073"/>
              <a:ext cx="5333999" cy="1226127"/>
            </a:xfrm>
            <a:prstGeom prst="snip2DiagRect">
              <a:avLst>
                <a:gd name="adj1" fmla="val 50000"/>
                <a:gd name="adj2" fmla="val 16667"/>
              </a:avLst>
            </a:prstGeom>
            <a:solidFill>
              <a:srgbClr val="002060"/>
            </a:solidFill>
            <a:ln w="136525">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3B71F4-2AA3-48FE-ABB1-401B25974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749" y="515368"/>
              <a:ext cx="4226500" cy="819150"/>
            </a:xfrm>
            <a:prstGeom prst="rect">
              <a:avLst/>
            </a:prstGeom>
          </p:spPr>
        </p:pic>
      </p:grpSp>
      <p:grpSp>
        <p:nvGrpSpPr>
          <p:cNvPr id="5" name="Group 4">
            <a:extLst>
              <a:ext uri="{FF2B5EF4-FFF2-40B4-BE49-F238E27FC236}">
                <a16:creationId xmlns:a16="http://schemas.microsoft.com/office/drawing/2014/main" id="{3056D971-2D8D-41F0-BB24-AC732DEA9985}"/>
              </a:ext>
            </a:extLst>
          </p:cNvPr>
          <p:cNvGrpSpPr/>
          <p:nvPr/>
        </p:nvGrpSpPr>
        <p:grpSpPr>
          <a:xfrm>
            <a:off x="3290939" y="1172247"/>
            <a:ext cx="5610122" cy="490840"/>
            <a:chOff x="2615575" y="2666859"/>
            <a:chExt cx="7320905" cy="1050188"/>
          </a:xfrm>
        </p:grpSpPr>
        <p:sp>
          <p:nvSpPr>
            <p:cNvPr id="6" name="Rectangle: Diagonal Corners Snipped 5">
              <a:extLst>
                <a:ext uri="{FF2B5EF4-FFF2-40B4-BE49-F238E27FC236}">
                  <a16:creationId xmlns:a16="http://schemas.microsoft.com/office/drawing/2014/main" id="{990F41A8-7ED4-49C5-AF0A-5439F613B1A1}"/>
                </a:ext>
              </a:extLst>
            </p:cNvPr>
            <p:cNvSpPr/>
            <p:nvPr/>
          </p:nvSpPr>
          <p:spPr>
            <a:xfrm>
              <a:off x="2615575" y="2666859"/>
              <a:ext cx="7320905" cy="1050188"/>
            </a:xfrm>
            <a:prstGeom prst="snip2DiagRect">
              <a:avLst>
                <a:gd name="adj1" fmla="val 0"/>
                <a:gd name="adj2" fmla="val 50000"/>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gd name="adj" fmla="val 50511"/>
                </a:avLst>
              </a:prstTxWarp>
            </a:bodyPr>
            <a:lstStyle/>
            <a:p>
              <a:pPr algn="ctr"/>
              <a:endParaRPr lang="en-US"/>
            </a:p>
          </p:txBody>
        </p:sp>
        <p:pic>
          <p:nvPicPr>
            <p:cNvPr id="7" name="Picture 6">
              <a:extLst>
                <a:ext uri="{FF2B5EF4-FFF2-40B4-BE49-F238E27FC236}">
                  <a16:creationId xmlns:a16="http://schemas.microsoft.com/office/drawing/2014/main" id="{FF819A17-664E-4452-B145-05018CAE4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765" y="2895599"/>
              <a:ext cx="6724471" cy="533401"/>
            </a:xfrm>
            <a:prstGeom prst="rect">
              <a:avLst/>
            </a:prstGeom>
          </p:spPr>
        </p:pic>
      </p:grpSp>
      <p:sp>
        <p:nvSpPr>
          <p:cNvPr id="8" name="TextBox 7">
            <a:extLst>
              <a:ext uri="{FF2B5EF4-FFF2-40B4-BE49-F238E27FC236}">
                <a16:creationId xmlns:a16="http://schemas.microsoft.com/office/drawing/2014/main" id="{059BDE4E-0702-4770-8731-40B45B6E5C91}"/>
              </a:ext>
            </a:extLst>
          </p:cNvPr>
          <p:cNvSpPr txBox="1"/>
          <p:nvPr/>
        </p:nvSpPr>
        <p:spPr>
          <a:xfrm>
            <a:off x="3290939" y="1663087"/>
            <a:ext cx="5610122" cy="769441"/>
          </a:xfrm>
          <a:prstGeom prst="rect">
            <a:avLst/>
          </a:prstGeom>
          <a:noFill/>
        </p:spPr>
        <p:txBody>
          <a:bodyPr wrap="square" rtlCol="0">
            <a:spAutoFit/>
          </a:bodyPr>
          <a:lstStyle/>
          <a:p>
            <a:pPr algn="ctr"/>
            <a:r>
              <a:rPr lang="en-US" sz="4400" b="1" u="sng" dirty="0">
                <a:latin typeface="Times New Roman" panose="02020603050405020304" pitchFamily="18" charset="0"/>
                <a:cs typeface="Times New Roman" panose="02020603050405020304" pitchFamily="18" charset="0"/>
              </a:rPr>
              <a:t>Bad effects of smoking</a:t>
            </a:r>
          </a:p>
        </p:txBody>
      </p:sp>
      <p:grpSp>
        <p:nvGrpSpPr>
          <p:cNvPr id="12" name="Group 11">
            <a:extLst>
              <a:ext uri="{FF2B5EF4-FFF2-40B4-BE49-F238E27FC236}">
                <a16:creationId xmlns:a16="http://schemas.microsoft.com/office/drawing/2014/main" id="{2FAF6215-B151-43C6-B675-01F49A0D1B5C}"/>
              </a:ext>
            </a:extLst>
          </p:cNvPr>
          <p:cNvGrpSpPr/>
          <p:nvPr/>
        </p:nvGrpSpPr>
        <p:grpSpPr>
          <a:xfrm>
            <a:off x="-43409" y="-49810"/>
            <a:ext cx="12276353" cy="7008126"/>
            <a:chOff x="-47406" y="-72145"/>
            <a:chExt cx="12276353" cy="6967174"/>
          </a:xfrm>
        </p:grpSpPr>
        <p:grpSp>
          <p:nvGrpSpPr>
            <p:cNvPr id="13" name="Group 12">
              <a:extLst>
                <a:ext uri="{FF2B5EF4-FFF2-40B4-BE49-F238E27FC236}">
                  <a16:creationId xmlns:a16="http://schemas.microsoft.com/office/drawing/2014/main" id="{896A1085-F847-4903-A8CB-9C7B2208EEAA}"/>
                </a:ext>
              </a:extLst>
            </p:cNvPr>
            <p:cNvGrpSpPr/>
            <p:nvPr/>
          </p:nvGrpSpPr>
          <p:grpSpPr>
            <a:xfrm rot="16200000">
              <a:off x="-2710950" y="2705259"/>
              <a:ext cx="5699727" cy="278925"/>
              <a:chOff x="793994" y="6579074"/>
              <a:chExt cx="10489646" cy="278926"/>
            </a:xfrm>
          </p:grpSpPr>
          <p:pic>
            <p:nvPicPr>
              <p:cNvPr id="25" name="Picture 24">
                <a:extLst>
                  <a:ext uri="{FF2B5EF4-FFF2-40B4-BE49-F238E27FC236}">
                    <a16:creationId xmlns:a16="http://schemas.microsoft.com/office/drawing/2014/main" id="{B0BA60B8-1934-4A6E-8872-E08829C6566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26" name="Picture 25">
                <a:extLst>
                  <a:ext uri="{FF2B5EF4-FFF2-40B4-BE49-F238E27FC236}">
                    <a16:creationId xmlns:a16="http://schemas.microsoft.com/office/drawing/2014/main" id="{FDB73F41-2026-40DD-B566-7A14057B3CD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4" name="Group 13">
              <a:extLst>
                <a:ext uri="{FF2B5EF4-FFF2-40B4-BE49-F238E27FC236}">
                  <a16:creationId xmlns:a16="http://schemas.microsoft.com/office/drawing/2014/main" id="{E3E7412B-203E-4B3B-AA89-C0873EC7DA14}"/>
                </a:ext>
              </a:extLst>
            </p:cNvPr>
            <p:cNvGrpSpPr/>
            <p:nvPr/>
          </p:nvGrpSpPr>
          <p:grpSpPr>
            <a:xfrm>
              <a:off x="955962" y="0"/>
              <a:ext cx="10489646" cy="278926"/>
              <a:chOff x="793994" y="6579074"/>
              <a:chExt cx="10489646" cy="278926"/>
            </a:xfrm>
          </p:grpSpPr>
          <p:pic>
            <p:nvPicPr>
              <p:cNvPr id="23" name="Picture 22">
                <a:extLst>
                  <a:ext uri="{FF2B5EF4-FFF2-40B4-BE49-F238E27FC236}">
                    <a16:creationId xmlns:a16="http://schemas.microsoft.com/office/drawing/2014/main" id="{B375EC42-EE77-4401-9BC7-1707EB33661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4" name="Picture 23">
                <a:extLst>
                  <a:ext uri="{FF2B5EF4-FFF2-40B4-BE49-F238E27FC236}">
                    <a16:creationId xmlns:a16="http://schemas.microsoft.com/office/drawing/2014/main" id="{08392A98-E200-4A04-8B4B-EEE422C18C5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5" name="Group 14">
              <a:extLst>
                <a:ext uri="{FF2B5EF4-FFF2-40B4-BE49-F238E27FC236}">
                  <a16:creationId xmlns:a16="http://schemas.microsoft.com/office/drawing/2014/main" id="{F80AD875-CF5F-46E1-B877-3A8DD4D8EA60}"/>
                </a:ext>
              </a:extLst>
            </p:cNvPr>
            <p:cNvGrpSpPr/>
            <p:nvPr/>
          </p:nvGrpSpPr>
          <p:grpSpPr>
            <a:xfrm>
              <a:off x="956237" y="6616103"/>
              <a:ext cx="10489646" cy="278926"/>
              <a:chOff x="793994" y="6579074"/>
              <a:chExt cx="10489646" cy="278926"/>
            </a:xfrm>
          </p:grpSpPr>
          <p:pic>
            <p:nvPicPr>
              <p:cNvPr id="21" name="Picture 20">
                <a:extLst>
                  <a:ext uri="{FF2B5EF4-FFF2-40B4-BE49-F238E27FC236}">
                    <a16:creationId xmlns:a16="http://schemas.microsoft.com/office/drawing/2014/main" id="{4B15296F-6A70-4108-B7F6-45BA5774ADD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2" name="Picture 21">
                <a:extLst>
                  <a:ext uri="{FF2B5EF4-FFF2-40B4-BE49-F238E27FC236}">
                    <a16:creationId xmlns:a16="http://schemas.microsoft.com/office/drawing/2014/main" id="{18EB819B-269F-48E2-8F26-88B0024404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6" name="Picture 15">
              <a:extLst>
                <a:ext uri="{FF2B5EF4-FFF2-40B4-BE49-F238E27FC236}">
                  <a16:creationId xmlns:a16="http://schemas.microsoft.com/office/drawing/2014/main" id="{3393A00B-E092-41EF-8D02-D98EB4DCCCA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7" name="Picture 16">
              <a:extLst>
                <a:ext uri="{FF2B5EF4-FFF2-40B4-BE49-F238E27FC236}">
                  <a16:creationId xmlns:a16="http://schemas.microsoft.com/office/drawing/2014/main" id="{9FF1246A-9D8C-46C2-AD20-A139AE01983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8" name="Picture 17">
              <a:extLst>
                <a:ext uri="{FF2B5EF4-FFF2-40B4-BE49-F238E27FC236}">
                  <a16:creationId xmlns:a16="http://schemas.microsoft.com/office/drawing/2014/main" id="{A4378E46-2BE8-41B7-AE63-3B28CF48493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9" name="Picture 18">
              <a:extLst>
                <a:ext uri="{FF2B5EF4-FFF2-40B4-BE49-F238E27FC236}">
                  <a16:creationId xmlns:a16="http://schemas.microsoft.com/office/drawing/2014/main" id="{12ECA8DC-9774-4C11-B1AF-57B1176472D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20" name="Picture 19">
              <a:extLst>
                <a:ext uri="{FF2B5EF4-FFF2-40B4-BE49-F238E27FC236}">
                  <a16:creationId xmlns:a16="http://schemas.microsoft.com/office/drawing/2014/main" id="{C9E102AB-BB16-4164-8BC1-38DE3028263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366390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29678E-0955-4FB3-B73C-8E49C152736A}"/>
              </a:ext>
            </a:extLst>
          </p:cNvPr>
          <p:cNvPicPr>
            <a:picLocks noChangeAspect="1"/>
          </p:cNvPicPr>
          <p:nvPr/>
        </p:nvPicPr>
        <p:blipFill rotWithShape="1">
          <a:blip r:embed="rId2">
            <a:extLst>
              <a:ext uri="{28A0092B-C50C-407E-A947-70E740481C1C}">
                <a14:useLocalDpi xmlns:a14="http://schemas.microsoft.com/office/drawing/2010/main" val="0"/>
              </a:ext>
            </a:extLst>
          </a:blip>
          <a:srcRect l="63" t="-223" r="-63" b="14907"/>
          <a:stretch/>
        </p:blipFill>
        <p:spPr>
          <a:xfrm>
            <a:off x="32876" y="15897"/>
            <a:ext cx="11947889" cy="6783348"/>
          </a:xfrm>
          <a:prstGeom prst="rect">
            <a:avLst/>
          </a:prstGeom>
        </p:spPr>
      </p:pic>
      <p:grpSp>
        <p:nvGrpSpPr>
          <p:cNvPr id="102" name="Group 101">
            <a:extLst>
              <a:ext uri="{FF2B5EF4-FFF2-40B4-BE49-F238E27FC236}">
                <a16:creationId xmlns:a16="http://schemas.microsoft.com/office/drawing/2014/main" id="{7E85C1EF-B8B6-4085-AE77-33F9F0900C28}"/>
              </a:ext>
            </a:extLst>
          </p:cNvPr>
          <p:cNvGrpSpPr/>
          <p:nvPr/>
        </p:nvGrpSpPr>
        <p:grpSpPr>
          <a:xfrm>
            <a:off x="-23298" y="-49810"/>
            <a:ext cx="12283538" cy="7008126"/>
            <a:chOff x="-54591" y="-72145"/>
            <a:chExt cx="12283538" cy="6967174"/>
          </a:xfrm>
        </p:grpSpPr>
        <p:grpSp>
          <p:nvGrpSpPr>
            <p:cNvPr id="103" name="Group 102">
              <a:extLst>
                <a:ext uri="{FF2B5EF4-FFF2-40B4-BE49-F238E27FC236}">
                  <a16:creationId xmlns:a16="http://schemas.microsoft.com/office/drawing/2014/main" id="{A9AAB85B-0657-4639-951C-1B94E121C045}"/>
                </a:ext>
              </a:extLst>
            </p:cNvPr>
            <p:cNvGrpSpPr/>
            <p:nvPr/>
          </p:nvGrpSpPr>
          <p:grpSpPr>
            <a:xfrm rot="16200000">
              <a:off x="-2710950" y="2705259"/>
              <a:ext cx="5699727" cy="278925"/>
              <a:chOff x="793994" y="6579074"/>
              <a:chExt cx="10489646" cy="278926"/>
            </a:xfrm>
          </p:grpSpPr>
          <p:pic>
            <p:nvPicPr>
              <p:cNvPr id="124" name="Picture 123">
                <a:extLst>
                  <a:ext uri="{FF2B5EF4-FFF2-40B4-BE49-F238E27FC236}">
                    <a16:creationId xmlns:a16="http://schemas.microsoft.com/office/drawing/2014/main" id="{E85266B8-1E59-4337-BF97-418DC906E55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25" name="Picture 124">
                <a:extLst>
                  <a:ext uri="{FF2B5EF4-FFF2-40B4-BE49-F238E27FC236}">
                    <a16:creationId xmlns:a16="http://schemas.microsoft.com/office/drawing/2014/main" id="{594ACB08-94AC-4C3F-81D1-E93E9BBA51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04" name="Group 103">
              <a:extLst>
                <a:ext uri="{FF2B5EF4-FFF2-40B4-BE49-F238E27FC236}">
                  <a16:creationId xmlns:a16="http://schemas.microsoft.com/office/drawing/2014/main" id="{A163797F-D9EB-4B6C-A75C-1CFEEEEF86A7}"/>
                </a:ext>
              </a:extLst>
            </p:cNvPr>
            <p:cNvGrpSpPr/>
            <p:nvPr/>
          </p:nvGrpSpPr>
          <p:grpSpPr>
            <a:xfrm>
              <a:off x="955962" y="0"/>
              <a:ext cx="10489646" cy="278926"/>
              <a:chOff x="793994" y="6579074"/>
              <a:chExt cx="10489646" cy="278926"/>
            </a:xfrm>
          </p:grpSpPr>
          <p:pic>
            <p:nvPicPr>
              <p:cNvPr id="122" name="Picture 121">
                <a:extLst>
                  <a:ext uri="{FF2B5EF4-FFF2-40B4-BE49-F238E27FC236}">
                    <a16:creationId xmlns:a16="http://schemas.microsoft.com/office/drawing/2014/main" id="{94297801-62AE-4D89-9200-9BA1F524E2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23" name="Picture 122">
                <a:extLst>
                  <a:ext uri="{FF2B5EF4-FFF2-40B4-BE49-F238E27FC236}">
                    <a16:creationId xmlns:a16="http://schemas.microsoft.com/office/drawing/2014/main" id="{D0EAB52A-25A5-4E81-805F-1AB5C897CEF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08" name="Group 107">
              <a:extLst>
                <a:ext uri="{FF2B5EF4-FFF2-40B4-BE49-F238E27FC236}">
                  <a16:creationId xmlns:a16="http://schemas.microsoft.com/office/drawing/2014/main" id="{42239B4E-1177-42D5-B91F-92F6414DBC84}"/>
                </a:ext>
              </a:extLst>
            </p:cNvPr>
            <p:cNvGrpSpPr/>
            <p:nvPr/>
          </p:nvGrpSpPr>
          <p:grpSpPr>
            <a:xfrm>
              <a:off x="956237" y="6616103"/>
              <a:ext cx="10489646" cy="278926"/>
              <a:chOff x="793994" y="6579074"/>
              <a:chExt cx="10489646" cy="278926"/>
            </a:xfrm>
          </p:grpSpPr>
          <p:pic>
            <p:nvPicPr>
              <p:cNvPr id="120" name="Picture 119">
                <a:extLst>
                  <a:ext uri="{FF2B5EF4-FFF2-40B4-BE49-F238E27FC236}">
                    <a16:creationId xmlns:a16="http://schemas.microsoft.com/office/drawing/2014/main" id="{34076356-C676-4C97-95BF-08AC2407E5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21" name="Picture 120">
                <a:extLst>
                  <a:ext uri="{FF2B5EF4-FFF2-40B4-BE49-F238E27FC236}">
                    <a16:creationId xmlns:a16="http://schemas.microsoft.com/office/drawing/2014/main" id="{0C451210-B6B4-4A29-AFB4-BF3EFB3C176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12" name="Picture 111">
              <a:extLst>
                <a:ext uri="{FF2B5EF4-FFF2-40B4-BE49-F238E27FC236}">
                  <a16:creationId xmlns:a16="http://schemas.microsoft.com/office/drawing/2014/main" id="{E1767432-9A33-457F-AC6A-409B35AE4ED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16" name="Picture 115">
              <a:extLst>
                <a:ext uri="{FF2B5EF4-FFF2-40B4-BE49-F238E27FC236}">
                  <a16:creationId xmlns:a16="http://schemas.microsoft.com/office/drawing/2014/main" id="{4A0DD820-2432-4589-B098-BEFA81188E3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918211" y="-72145"/>
              <a:ext cx="1302415" cy="1139687"/>
            </a:xfrm>
            <a:prstGeom prst="rect">
              <a:avLst/>
            </a:prstGeom>
          </p:spPr>
        </p:pic>
        <p:pic>
          <p:nvPicPr>
            <p:cNvPr id="117" name="Picture 116">
              <a:extLst>
                <a:ext uri="{FF2B5EF4-FFF2-40B4-BE49-F238E27FC236}">
                  <a16:creationId xmlns:a16="http://schemas.microsoft.com/office/drawing/2014/main" id="{5F1CB93B-3762-4AAE-A43B-FD339BB2E3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18" name="Picture 117">
              <a:extLst>
                <a:ext uri="{FF2B5EF4-FFF2-40B4-BE49-F238E27FC236}">
                  <a16:creationId xmlns:a16="http://schemas.microsoft.com/office/drawing/2014/main" id="{51D5064F-B3BA-44DC-AF47-D3D4701FCFD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119" name="Picture 118">
              <a:extLst>
                <a:ext uri="{FF2B5EF4-FFF2-40B4-BE49-F238E27FC236}">
                  <a16:creationId xmlns:a16="http://schemas.microsoft.com/office/drawing/2014/main" id="{D797C797-E42D-42DC-84A9-75EB405E09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2" name="Picture 1">
            <a:extLst>
              <a:ext uri="{FF2B5EF4-FFF2-40B4-BE49-F238E27FC236}">
                <a16:creationId xmlns:a16="http://schemas.microsoft.com/office/drawing/2014/main" id="{6C404F50-4144-4E25-969D-E92302E1CBAA}"/>
              </a:ext>
            </a:extLst>
          </p:cNvPr>
          <p:cNvPicPr>
            <a:picLocks noChangeAspect="1"/>
          </p:cNvPicPr>
          <p:nvPr/>
        </p:nvPicPr>
        <p:blipFill>
          <a:blip r:embed="rId5"/>
          <a:stretch>
            <a:fillRect/>
          </a:stretch>
        </p:blipFill>
        <p:spPr>
          <a:xfrm>
            <a:off x="1523183" y="5020235"/>
            <a:ext cx="9681287" cy="2053527"/>
          </a:xfrm>
          <a:prstGeom prst="rect">
            <a:avLst/>
          </a:prstGeom>
        </p:spPr>
      </p:pic>
      <p:pic>
        <p:nvPicPr>
          <p:cNvPr id="7" name="Picture 6">
            <a:extLst>
              <a:ext uri="{FF2B5EF4-FFF2-40B4-BE49-F238E27FC236}">
                <a16:creationId xmlns:a16="http://schemas.microsoft.com/office/drawing/2014/main" id="{E53CD665-121B-46EF-A87E-062D6FD7A0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673" y="1140320"/>
            <a:ext cx="4521038" cy="3086663"/>
          </a:xfrm>
          <a:prstGeom prst="rect">
            <a:avLst/>
          </a:prstGeom>
        </p:spPr>
      </p:pic>
    </p:spTree>
    <p:extLst>
      <p:ext uri="{BB962C8B-B14F-4D97-AF65-F5344CB8AC3E}">
        <p14:creationId xmlns:p14="http://schemas.microsoft.com/office/powerpoint/2010/main" val="10974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repeatCount="indefinite"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16" presetClass="entr" presetSubtype="37" repeatCount="indefinite"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Object 4">
            <a:hlinkClick r:id="" action="ppaction://ole?verb=0"/>
            <a:extLst>
              <a:ext uri="{FF2B5EF4-FFF2-40B4-BE49-F238E27FC236}">
                <a16:creationId xmlns:a16="http://schemas.microsoft.com/office/drawing/2014/main" id="{27DB914A-DFE6-4167-BEB7-5B7C27913969}"/>
              </a:ext>
            </a:extLst>
          </p:cNvPr>
          <p:cNvGraphicFramePr>
            <a:graphicFrameLocks noChangeAspect="1"/>
          </p:cNvGraphicFramePr>
          <p:nvPr>
            <p:extLst>
              <p:ext uri="{D42A27DB-BD31-4B8C-83A1-F6EECF244321}">
                <p14:modId xmlns:p14="http://schemas.microsoft.com/office/powerpoint/2010/main" val="1893062834"/>
              </p:ext>
            </p:extLst>
          </p:nvPr>
        </p:nvGraphicFramePr>
        <p:xfrm>
          <a:off x="5477680" y="2840889"/>
          <a:ext cx="1236641" cy="1043416"/>
        </p:xfrm>
        <a:graphic>
          <a:graphicData uri="http://schemas.openxmlformats.org/presentationml/2006/ole">
            <mc:AlternateContent xmlns:mc="http://schemas.openxmlformats.org/markup-compatibility/2006">
              <mc:Choice xmlns:v="urn:schemas-microsoft-com:vml" Requires="v">
                <p:oleObj spid="_x0000_s1063" name="Packager Shell Object" showAsIcon="1" r:id="rId3" imgW="914570" imgH="771459" progId="Package">
                  <p:embed/>
                </p:oleObj>
              </mc:Choice>
              <mc:Fallback>
                <p:oleObj name="Packager Shell Object" showAsIcon="1" r:id="rId3" imgW="914570" imgH="771459" progId="Package">
                  <p:embed/>
                  <p:pic>
                    <p:nvPicPr>
                      <p:cNvPr id="0" name=""/>
                      <p:cNvPicPr/>
                      <p:nvPr/>
                    </p:nvPicPr>
                    <p:blipFill>
                      <a:blip r:embed="rId4"/>
                      <a:stretch>
                        <a:fillRect/>
                      </a:stretch>
                    </p:blipFill>
                    <p:spPr>
                      <a:xfrm>
                        <a:off x="5477680" y="2840889"/>
                        <a:ext cx="1236641" cy="1043416"/>
                      </a:xfrm>
                      <a:prstGeom prst="rect">
                        <a:avLst/>
                      </a:prstGeom>
                      <a:solidFill>
                        <a:srgbClr val="FF33CC"/>
                      </a:solidFill>
                      <a:ln w="76200">
                        <a:solidFill>
                          <a:srgbClr val="FF0000"/>
                        </a:solidFill>
                      </a:ln>
                    </p:spPr>
                  </p:pic>
                </p:oleObj>
              </mc:Fallback>
            </mc:AlternateContent>
          </a:graphicData>
        </a:graphic>
      </p:graphicFrame>
      <p:pic>
        <p:nvPicPr>
          <p:cNvPr id="1292" name="Picture 268" descr="Smoking GIF - Download &amp;amp; Share on PHONEKY">
            <a:extLst>
              <a:ext uri="{FF2B5EF4-FFF2-40B4-BE49-F238E27FC236}">
                <a16:creationId xmlns:a16="http://schemas.microsoft.com/office/drawing/2014/main" id="{B24C639F-5791-43F2-A25E-F07E5B588F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533" y="2300293"/>
            <a:ext cx="6250934" cy="348707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5A0D0AE-CFF8-41B4-85CF-BE54FC666286}"/>
              </a:ext>
            </a:extLst>
          </p:cNvPr>
          <p:cNvGrpSpPr/>
          <p:nvPr/>
        </p:nvGrpSpPr>
        <p:grpSpPr>
          <a:xfrm>
            <a:off x="2903807" y="363246"/>
            <a:ext cx="6384387" cy="987329"/>
            <a:chOff x="3074764" y="472456"/>
            <a:chExt cx="6384387" cy="1280160"/>
          </a:xfrm>
        </p:grpSpPr>
        <p:sp>
          <p:nvSpPr>
            <p:cNvPr id="3" name="Flowchart: Punched Tape 2">
              <a:extLst>
                <a:ext uri="{FF2B5EF4-FFF2-40B4-BE49-F238E27FC236}">
                  <a16:creationId xmlns:a16="http://schemas.microsoft.com/office/drawing/2014/main" id="{A33BB85B-9C48-4B3A-9384-E7416242168F}"/>
                </a:ext>
              </a:extLst>
            </p:cNvPr>
            <p:cNvSpPr/>
            <p:nvPr/>
          </p:nvSpPr>
          <p:spPr>
            <a:xfrm>
              <a:off x="3074764" y="472456"/>
              <a:ext cx="6384387" cy="1280160"/>
            </a:xfrm>
            <a:prstGeom prst="flowChartPunchedTape">
              <a:avLst/>
            </a:prstGeom>
            <a:solidFill>
              <a:schemeClr val="bg1"/>
            </a:solidFill>
            <a:ln w="762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F016F0-B0D0-4CDA-A727-2FE37FAB10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2183" y="787789"/>
              <a:ext cx="5869548" cy="649493"/>
            </a:xfrm>
            <a:prstGeom prst="rect">
              <a:avLst/>
            </a:prstGeom>
            <a:ln cmpd="tri">
              <a:solidFill>
                <a:srgbClr val="002060"/>
              </a:solidFill>
            </a:ln>
          </p:spPr>
        </p:pic>
      </p:grpSp>
      <p:sp>
        <p:nvSpPr>
          <p:cNvPr id="10" name="TextBox 9">
            <a:extLst>
              <a:ext uri="{FF2B5EF4-FFF2-40B4-BE49-F238E27FC236}">
                <a16:creationId xmlns:a16="http://schemas.microsoft.com/office/drawing/2014/main" id="{83504512-C68D-46AB-B9F5-9D7F07EB2086}"/>
              </a:ext>
            </a:extLst>
          </p:cNvPr>
          <p:cNvSpPr txBox="1"/>
          <p:nvPr/>
        </p:nvSpPr>
        <p:spPr>
          <a:xfrm>
            <a:off x="1806363" y="5841966"/>
            <a:ext cx="8579274" cy="830997"/>
          </a:xfrm>
          <a:prstGeom prst="rect">
            <a:avLst/>
          </a:prstGeom>
          <a:solidFill>
            <a:srgbClr val="002060"/>
          </a:solidFill>
          <a:ln w="57150">
            <a:solidFill>
              <a:srgbClr val="FFC000"/>
            </a:solidFill>
          </a:ln>
        </p:spPr>
        <p:txBody>
          <a:bodyPr wrap="square"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The video is about “ Smoking.” </a:t>
            </a:r>
          </a:p>
        </p:txBody>
      </p:sp>
      <p:grpSp>
        <p:nvGrpSpPr>
          <p:cNvPr id="8" name="Group 7">
            <a:extLst>
              <a:ext uri="{FF2B5EF4-FFF2-40B4-BE49-F238E27FC236}">
                <a16:creationId xmlns:a16="http://schemas.microsoft.com/office/drawing/2014/main" id="{428F43D3-00F1-417F-A5B2-DC1512952921}"/>
              </a:ext>
            </a:extLst>
          </p:cNvPr>
          <p:cNvGrpSpPr/>
          <p:nvPr/>
        </p:nvGrpSpPr>
        <p:grpSpPr>
          <a:xfrm>
            <a:off x="-104910" y="0"/>
            <a:ext cx="12401819" cy="7008126"/>
            <a:chOff x="-54591" y="-72145"/>
            <a:chExt cx="12283538" cy="6967174"/>
          </a:xfrm>
        </p:grpSpPr>
        <p:grpSp>
          <p:nvGrpSpPr>
            <p:cNvPr id="11" name="Group 10">
              <a:extLst>
                <a:ext uri="{FF2B5EF4-FFF2-40B4-BE49-F238E27FC236}">
                  <a16:creationId xmlns:a16="http://schemas.microsoft.com/office/drawing/2014/main" id="{7AE37644-C69D-4560-BBC6-D30AD1A1CF36}"/>
                </a:ext>
              </a:extLst>
            </p:cNvPr>
            <p:cNvGrpSpPr/>
            <p:nvPr/>
          </p:nvGrpSpPr>
          <p:grpSpPr>
            <a:xfrm rot="16200000">
              <a:off x="-2710950" y="2705259"/>
              <a:ext cx="5699727" cy="278925"/>
              <a:chOff x="793994" y="6579074"/>
              <a:chExt cx="10489646" cy="278926"/>
            </a:xfrm>
          </p:grpSpPr>
          <p:pic>
            <p:nvPicPr>
              <p:cNvPr id="23" name="Picture 22">
                <a:extLst>
                  <a:ext uri="{FF2B5EF4-FFF2-40B4-BE49-F238E27FC236}">
                    <a16:creationId xmlns:a16="http://schemas.microsoft.com/office/drawing/2014/main" id="{4963FEEA-F070-4F10-A135-9918BAD5EEE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24" name="Picture 23">
                <a:extLst>
                  <a:ext uri="{FF2B5EF4-FFF2-40B4-BE49-F238E27FC236}">
                    <a16:creationId xmlns:a16="http://schemas.microsoft.com/office/drawing/2014/main" id="{A7EBD461-811B-495E-8F4D-38FC38A981E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2" name="Group 11">
              <a:extLst>
                <a:ext uri="{FF2B5EF4-FFF2-40B4-BE49-F238E27FC236}">
                  <a16:creationId xmlns:a16="http://schemas.microsoft.com/office/drawing/2014/main" id="{020B85CD-36E9-4169-84F7-952016A62CF4}"/>
                </a:ext>
              </a:extLst>
            </p:cNvPr>
            <p:cNvGrpSpPr/>
            <p:nvPr/>
          </p:nvGrpSpPr>
          <p:grpSpPr>
            <a:xfrm>
              <a:off x="955962" y="0"/>
              <a:ext cx="10489646" cy="278926"/>
              <a:chOff x="793994" y="6579074"/>
              <a:chExt cx="10489646" cy="278926"/>
            </a:xfrm>
          </p:grpSpPr>
          <p:pic>
            <p:nvPicPr>
              <p:cNvPr id="21" name="Picture 20">
                <a:extLst>
                  <a:ext uri="{FF2B5EF4-FFF2-40B4-BE49-F238E27FC236}">
                    <a16:creationId xmlns:a16="http://schemas.microsoft.com/office/drawing/2014/main" id="{666B30A6-37D7-470A-B8F3-766FBCF723D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2" name="Picture 21">
                <a:extLst>
                  <a:ext uri="{FF2B5EF4-FFF2-40B4-BE49-F238E27FC236}">
                    <a16:creationId xmlns:a16="http://schemas.microsoft.com/office/drawing/2014/main" id="{66ACF970-3383-40DA-AC5C-FB1DC9FA46B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3" name="Group 12">
              <a:extLst>
                <a:ext uri="{FF2B5EF4-FFF2-40B4-BE49-F238E27FC236}">
                  <a16:creationId xmlns:a16="http://schemas.microsoft.com/office/drawing/2014/main" id="{F64B6580-5F4C-41C6-878C-C487DCD1E2E8}"/>
                </a:ext>
              </a:extLst>
            </p:cNvPr>
            <p:cNvGrpSpPr/>
            <p:nvPr/>
          </p:nvGrpSpPr>
          <p:grpSpPr>
            <a:xfrm>
              <a:off x="956237" y="6616103"/>
              <a:ext cx="10489646" cy="278926"/>
              <a:chOff x="793994" y="6579074"/>
              <a:chExt cx="10489646" cy="278926"/>
            </a:xfrm>
          </p:grpSpPr>
          <p:pic>
            <p:nvPicPr>
              <p:cNvPr id="19" name="Picture 18">
                <a:extLst>
                  <a:ext uri="{FF2B5EF4-FFF2-40B4-BE49-F238E27FC236}">
                    <a16:creationId xmlns:a16="http://schemas.microsoft.com/office/drawing/2014/main" id="{4C4DF94D-12A3-4D71-B6F7-EE6038B9FD5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0" name="Picture 19">
                <a:extLst>
                  <a:ext uri="{FF2B5EF4-FFF2-40B4-BE49-F238E27FC236}">
                    <a16:creationId xmlns:a16="http://schemas.microsoft.com/office/drawing/2014/main" id="{F857C69C-B9A8-4B50-ABA9-95F76B108BB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4" name="Picture 13">
              <a:extLst>
                <a:ext uri="{FF2B5EF4-FFF2-40B4-BE49-F238E27FC236}">
                  <a16:creationId xmlns:a16="http://schemas.microsoft.com/office/drawing/2014/main" id="{34B42CF3-F3A6-4107-809B-73C1B95A6FB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5" name="Picture 14">
              <a:extLst>
                <a:ext uri="{FF2B5EF4-FFF2-40B4-BE49-F238E27FC236}">
                  <a16:creationId xmlns:a16="http://schemas.microsoft.com/office/drawing/2014/main" id="{ADB3D3CE-0BBE-4D57-A4B4-C6FAC60AA9D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917951" y="-72145"/>
              <a:ext cx="1302415" cy="1139687"/>
            </a:xfrm>
            <a:prstGeom prst="rect">
              <a:avLst/>
            </a:prstGeom>
          </p:spPr>
        </p:pic>
        <p:pic>
          <p:nvPicPr>
            <p:cNvPr id="16" name="Picture 15">
              <a:extLst>
                <a:ext uri="{FF2B5EF4-FFF2-40B4-BE49-F238E27FC236}">
                  <a16:creationId xmlns:a16="http://schemas.microsoft.com/office/drawing/2014/main" id="{228308EB-0B00-4568-8741-B6674ED3B2C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7" name="Picture 16">
              <a:extLst>
                <a:ext uri="{FF2B5EF4-FFF2-40B4-BE49-F238E27FC236}">
                  <a16:creationId xmlns:a16="http://schemas.microsoft.com/office/drawing/2014/main" id="{63284B8F-44DB-45DD-9967-0CF2F1E84D1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18" name="Picture 17">
              <a:extLst>
                <a:ext uri="{FF2B5EF4-FFF2-40B4-BE49-F238E27FC236}">
                  <a16:creationId xmlns:a16="http://schemas.microsoft.com/office/drawing/2014/main" id="{EE930E38-3B30-44E2-80F4-F09DFF4DB25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6" name="Picture 5">
            <a:extLst>
              <a:ext uri="{FF2B5EF4-FFF2-40B4-BE49-F238E27FC236}">
                <a16:creationId xmlns:a16="http://schemas.microsoft.com/office/drawing/2014/main" id="{906A01B5-3236-4276-AEF0-7550A30C1472}"/>
              </a:ext>
            </a:extLst>
          </p:cNvPr>
          <p:cNvPicPr>
            <a:picLocks noChangeAspect="1"/>
          </p:cNvPicPr>
          <p:nvPr/>
        </p:nvPicPr>
        <p:blipFill rotWithShape="1">
          <a:blip r:embed="rId9"/>
          <a:srcRect l="7592" t="22198" r="6061" b="38426"/>
          <a:stretch/>
        </p:blipFill>
        <p:spPr>
          <a:xfrm>
            <a:off x="3161226" y="1466870"/>
            <a:ext cx="5869549" cy="567435"/>
          </a:xfrm>
          <a:prstGeom prst="rect">
            <a:avLst/>
          </a:prstGeom>
          <a:ln w="101600" cmpd="thickThin">
            <a:solidFill>
              <a:srgbClr val="00B050"/>
            </a:solidFill>
          </a:ln>
        </p:spPr>
      </p:pic>
    </p:spTree>
    <p:extLst>
      <p:ext uri="{BB962C8B-B14F-4D97-AF65-F5344CB8AC3E}">
        <p14:creationId xmlns:p14="http://schemas.microsoft.com/office/powerpoint/2010/main" val="380252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292"/>
                                        </p:tgtEl>
                                        <p:attrNameLst>
                                          <p:attrName>style.visibility</p:attrName>
                                        </p:attrNameLst>
                                      </p:cBhvr>
                                      <p:to>
                                        <p:strVal val="visible"/>
                                      </p:to>
                                    </p:set>
                                    <p:anim calcmode="lin" valueType="num">
                                      <p:cBhvr>
                                        <p:cTn id="18" dur="1000" fill="hold"/>
                                        <p:tgtEl>
                                          <p:spTgt spid="1292"/>
                                        </p:tgtEl>
                                        <p:attrNameLst>
                                          <p:attrName>ppt_w</p:attrName>
                                        </p:attrNameLst>
                                      </p:cBhvr>
                                      <p:tavLst>
                                        <p:tav tm="0">
                                          <p:val>
                                            <p:fltVal val="0"/>
                                          </p:val>
                                        </p:tav>
                                        <p:tav tm="100000">
                                          <p:val>
                                            <p:strVal val="#ppt_w"/>
                                          </p:val>
                                        </p:tav>
                                      </p:tavLst>
                                    </p:anim>
                                    <p:anim calcmode="lin" valueType="num">
                                      <p:cBhvr>
                                        <p:cTn id="19" dur="1000" fill="hold"/>
                                        <p:tgtEl>
                                          <p:spTgt spid="129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out)">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31985D-ABE7-4349-B7D4-A7A288D33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346" y="3579492"/>
            <a:ext cx="5361308" cy="2945750"/>
          </a:xfrm>
          <a:prstGeom prst="rect">
            <a:avLst/>
          </a:prstGeom>
          <a:ln w="76200">
            <a:solidFill>
              <a:srgbClr val="FF0000"/>
            </a:solidFill>
          </a:ln>
        </p:spPr>
      </p:pic>
      <p:sp>
        <p:nvSpPr>
          <p:cNvPr id="18" name="Rectangle: Rounded Corners 17">
            <a:extLst>
              <a:ext uri="{FF2B5EF4-FFF2-40B4-BE49-F238E27FC236}">
                <a16:creationId xmlns:a16="http://schemas.microsoft.com/office/drawing/2014/main" id="{6ADF5636-6A43-4E54-ABF6-EB1ED270C7BE}"/>
              </a:ext>
            </a:extLst>
          </p:cNvPr>
          <p:cNvSpPr/>
          <p:nvPr/>
        </p:nvSpPr>
        <p:spPr>
          <a:xfrm rot="5213686">
            <a:off x="5611352" y="-550018"/>
            <a:ext cx="1202027" cy="7689942"/>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7">
            <a:extLst>
              <a:ext uri="{FF2B5EF4-FFF2-40B4-BE49-F238E27FC236}">
                <a16:creationId xmlns:a16="http://schemas.microsoft.com/office/drawing/2014/main" id="{9E22599F-8050-4C6A-A3F1-B89E969D8B84}"/>
              </a:ext>
            </a:extLst>
          </p:cNvPr>
          <p:cNvSpPr/>
          <p:nvPr/>
        </p:nvSpPr>
        <p:spPr>
          <a:xfrm rot="15933968">
            <a:off x="5528480" y="474241"/>
            <a:ext cx="1135040" cy="7711441"/>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7">
            <a:extLst>
              <a:ext uri="{FF2B5EF4-FFF2-40B4-BE49-F238E27FC236}">
                <a16:creationId xmlns:a16="http://schemas.microsoft.com/office/drawing/2014/main" id="{622D878D-6588-4F8A-B911-A0D45D168A1C}"/>
              </a:ext>
            </a:extLst>
          </p:cNvPr>
          <p:cNvSpPr/>
          <p:nvPr/>
        </p:nvSpPr>
        <p:spPr>
          <a:xfrm rot="15979124">
            <a:off x="5534046" y="2359524"/>
            <a:ext cx="1251091" cy="7839140"/>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7">
            <a:extLst>
              <a:ext uri="{FF2B5EF4-FFF2-40B4-BE49-F238E27FC236}">
                <a16:creationId xmlns:a16="http://schemas.microsoft.com/office/drawing/2014/main" id="{4B7B4C16-7B40-4EED-814D-E9D97D7695B3}"/>
              </a:ext>
            </a:extLst>
          </p:cNvPr>
          <p:cNvSpPr/>
          <p:nvPr/>
        </p:nvSpPr>
        <p:spPr>
          <a:xfrm rot="5138840">
            <a:off x="5623226" y="1584642"/>
            <a:ext cx="1210980" cy="7641193"/>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EEC06A6-A7AB-422C-AADF-69B88546D7A8}"/>
              </a:ext>
            </a:extLst>
          </p:cNvPr>
          <p:cNvGrpSpPr/>
          <p:nvPr/>
        </p:nvGrpSpPr>
        <p:grpSpPr>
          <a:xfrm>
            <a:off x="2855163" y="291669"/>
            <a:ext cx="6471716" cy="978503"/>
            <a:chOff x="1992750" y="1306933"/>
            <a:chExt cx="5611035" cy="721337"/>
          </a:xfrm>
        </p:grpSpPr>
        <p:sp>
          <p:nvSpPr>
            <p:cNvPr id="5" name="Rectangle: Rounded Corners 4">
              <a:extLst>
                <a:ext uri="{FF2B5EF4-FFF2-40B4-BE49-F238E27FC236}">
                  <a16:creationId xmlns:a16="http://schemas.microsoft.com/office/drawing/2014/main" id="{7157BD91-1AEF-4137-8776-BC8873E2AE9F}"/>
                </a:ext>
              </a:extLst>
            </p:cNvPr>
            <p:cNvSpPr/>
            <p:nvPr/>
          </p:nvSpPr>
          <p:spPr>
            <a:xfrm>
              <a:off x="1992750" y="1306933"/>
              <a:ext cx="5382705" cy="721337"/>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C41B02-6415-4B85-8C36-5E85FF849DD8}"/>
                </a:ext>
              </a:extLst>
            </p:cNvPr>
            <p:cNvSpPr txBox="1"/>
            <p:nvPr/>
          </p:nvSpPr>
          <p:spPr>
            <a:xfrm>
              <a:off x="2223403" y="1310771"/>
              <a:ext cx="5380382" cy="680664"/>
            </a:xfrm>
            <a:prstGeom prst="rect">
              <a:avLst/>
            </a:prstGeom>
            <a:noFill/>
          </p:spPr>
          <p:txBody>
            <a:bodyPr wrap="square" rtlCol="0">
              <a:spAutoFit/>
            </a:bodyPr>
            <a:lstStyle/>
            <a:p>
              <a:r>
                <a:rPr lang="en-US" sz="5400" dirty="0">
                  <a:solidFill>
                    <a:schemeClr val="bg1"/>
                  </a:solidFill>
                  <a:latin typeface="Times New Roman" panose="02020603050405020304" pitchFamily="18" charset="0"/>
                  <a:cs typeface="Times New Roman" panose="02020603050405020304" pitchFamily="18" charset="0"/>
                </a:rPr>
                <a:t>Today’s lesson is on</a:t>
              </a:r>
            </a:p>
          </p:txBody>
        </p:sp>
      </p:grpSp>
      <p:sp>
        <p:nvSpPr>
          <p:cNvPr id="2" name="TextBox 1">
            <a:extLst>
              <a:ext uri="{FF2B5EF4-FFF2-40B4-BE49-F238E27FC236}">
                <a16:creationId xmlns:a16="http://schemas.microsoft.com/office/drawing/2014/main" id="{BE5FADC4-FCE3-4305-9C97-60BCB6FC31ED}"/>
              </a:ext>
            </a:extLst>
          </p:cNvPr>
          <p:cNvSpPr txBox="1"/>
          <p:nvPr/>
        </p:nvSpPr>
        <p:spPr>
          <a:xfrm>
            <a:off x="3223333" y="1573303"/>
            <a:ext cx="5935051" cy="1015663"/>
          </a:xfrm>
          <a:prstGeom prst="rect">
            <a:avLst/>
          </a:prstGeom>
          <a:solidFill>
            <a:schemeClr val="accent2">
              <a:lumMod val="20000"/>
              <a:lumOff val="80000"/>
            </a:schemeClr>
          </a:solidFill>
          <a:ln w="57150">
            <a:solidFill>
              <a:srgbClr val="0070C0"/>
            </a:solidFill>
          </a:ln>
        </p:spPr>
        <p:txBody>
          <a:bodyPr wrap="square" rtlCol="0">
            <a:spAutoFit/>
          </a:bodyPr>
          <a:lstStyle/>
          <a:p>
            <a:pPr algn="ctr"/>
            <a:r>
              <a:rPr lang="en-US" sz="6000" dirty="0">
                <a:solidFill>
                  <a:srgbClr val="002060"/>
                </a:solidFill>
                <a:latin typeface="Times New Roman" panose="02020603050405020304" pitchFamily="18" charset="0"/>
                <a:cs typeface="Times New Roman" panose="02020603050405020304" pitchFamily="18" charset="0"/>
              </a:rPr>
              <a:t>Paragraph Writing </a:t>
            </a:r>
          </a:p>
        </p:txBody>
      </p:sp>
      <p:sp>
        <p:nvSpPr>
          <p:cNvPr id="13" name="TextBox 12">
            <a:extLst>
              <a:ext uri="{FF2B5EF4-FFF2-40B4-BE49-F238E27FC236}">
                <a16:creationId xmlns:a16="http://schemas.microsoft.com/office/drawing/2014/main" id="{5174893C-5540-41F1-9D0B-156297DA2A86}"/>
              </a:ext>
            </a:extLst>
          </p:cNvPr>
          <p:cNvSpPr txBox="1"/>
          <p:nvPr/>
        </p:nvSpPr>
        <p:spPr>
          <a:xfrm>
            <a:off x="2240469" y="2588967"/>
            <a:ext cx="7711062" cy="923330"/>
          </a:xfrm>
          <a:prstGeom prst="rect">
            <a:avLst/>
          </a:prstGeom>
          <a:noFill/>
          <a:scene3d>
            <a:camera prst="orthographicFront"/>
            <a:lightRig rig="threePt" dir="t"/>
          </a:scene3d>
          <a:sp3d>
            <a:bevelT w="488950" h="342900"/>
          </a:sp3d>
        </p:spPr>
        <p:txBody>
          <a:bodyPr wrap="square" rtlCol="0">
            <a:spAutoFit/>
          </a:bodyPr>
          <a:lstStyle/>
          <a:p>
            <a:pPr algn="ctr"/>
            <a:r>
              <a:rPr lang="en-US" sz="5400" b="1" dirty="0">
                <a:solidFill>
                  <a:srgbClr val="002060"/>
                </a:solidFill>
                <a:latin typeface="Times New Roman" panose="02020603050405020304" pitchFamily="18" charset="0"/>
                <a:cs typeface="Times New Roman" panose="02020603050405020304" pitchFamily="18" charset="0"/>
              </a:rPr>
              <a:t>“Bad effect of Smoking”</a:t>
            </a:r>
          </a:p>
        </p:txBody>
      </p:sp>
      <p:grpSp>
        <p:nvGrpSpPr>
          <p:cNvPr id="12" name="Group 11">
            <a:extLst>
              <a:ext uri="{FF2B5EF4-FFF2-40B4-BE49-F238E27FC236}">
                <a16:creationId xmlns:a16="http://schemas.microsoft.com/office/drawing/2014/main" id="{E5A1B886-EE3E-434E-9A8F-B12C53813095}"/>
              </a:ext>
            </a:extLst>
          </p:cNvPr>
          <p:cNvGrpSpPr/>
          <p:nvPr/>
        </p:nvGrpSpPr>
        <p:grpSpPr>
          <a:xfrm>
            <a:off x="-64242" y="-49810"/>
            <a:ext cx="12283538" cy="7008126"/>
            <a:chOff x="-54591" y="-72145"/>
            <a:chExt cx="12283538" cy="6967174"/>
          </a:xfrm>
        </p:grpSpPr>
        <p:grpSp>
          <p:nvGrpSpPr>
            <p:cNvPr id="14" name="Group 13">
              <a:extLst>
                <a:ext uri="{FF2B5EF4-FFF2-40B4-BE49-F238E27FC236}">
                  <a16:creationId xmlns:a16="http://schemas.microsoft.com/office/drawing/2014/main" id="{3976F110-25C8-414E-ABB1-5EE479BCF410}"/>
                </a:ext>
              </a:extLst>
            </p:cNvPr>
            <p:cNvGrpSpPr/>
            <p:nvPr/>
          </p:nvGrpSpPr>
          <p:grpSpPr>
            <a:xfrm rot="16200000">
              <a:off x="-2710950" y="2705259"/>
              <a:ext cx="5699727" cy="278925"/>
              <a:chOff x="793994" y="6579074"/>
              <a:chExt cx="10489646" cy="278926"/>
            </a:xfrm>
          </p:grpSpPr>
          <p:pic>
            <p:nvPicPr>
              <p:cNvPr id="30" name="Picture 29">
                <a:extLst>
                  <a:ext uri="{FF2B5EF4-FFF2-40B4-BE49-F238E27FC236}">
                    <a16:creationId xmlns:a16="http://schemas.microsoft.com/office/drawing/2014/main" id="{100C4F8A-3A95-42D9-A7F0-F3A453841F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1" name="Picture 30">
                <a:extLst>
                  <a:ext uri="{FF2B5EF4-FFF2-40B4-BE49-F238E27FC236}">
                    <a16:creationId xmlns:a16="http://schemas.microsoft.com/office/drawing/2014/main" id="{078C3323-755B-47A4-87FE-E96B8F416F4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5" name="Group 14">
              <a:extLst>
                <a:ext uri="{FF2B5EF4-FFF2-40B4-BE49-F238E27FC236}">
                  <a16:creationId xmlns:a16="http://schemas.microsoft.com/office/drawing/2014/main" id="{12A6CCA9-8B6C-4065-9F87-7E213CA24FEB}"/>
                </a:ext>
              </a:extLst>
            </p:cNvPr>
            <p:cNvGrpSpPr/>
            <p:nvPr/>
          </p:nvGrpSpPr>
          <p:grpSpPr>
            <a:xfrm>
              <a:off x="955962" y="0"/>
              <a:ext cx="10489646" cy="278926"/>
              <a:chOff x="793994" y="6579074"/>
              <a:chExt cx="10489646" cy="278926"/>
            </a:xfrm>
          </p:grpSpPr>
          <p:pic>
            <p:nvPicPr>
              <p:cNvPr id="28" name="Picture 27">
                <a:extLst>
                  <a:ext uri="{FF2B5EF4-FFF2-40B4-BE49-F238E27FC236}">
                    <a16:creationId xmlns:a16="http://schemas.microsoft.com/office/drawing/2014/main" id="{25EE1D5E-40F9-418B-ABE9-6110A40083E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9" name="Picture 28">
                <a:extLst>
                  <a:ext uri="{FF2B5EF4-FFF2-40B4-BE49-F238E27FC236}">
                    <a16:creationId xmlns:a16="http://schemas.microsoft.com/office/drawing/2014/main" id="{996BEDC1-71A9-4C93-B6C1-D3FA8ED61D8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6" name="Group 15">
              <a:extLst>
                <a:ext uri="{FF2B5EF4-FFF2-40B4-BE49-F238E27FC236}">
                  <a16:creationId xmlns:a16="http://schemas.microsoft.com/office/drawing/2014/main" id="{C3FCEB09-F47D-42B7-AC30-A02235943C88}"/>
                </a:ext>
              </a:extLst>
            </p:cNvPr>
            <p:cNvGrpSpPr/>
            <p:nvPr/>
          </p:nvGrpSpPr>
          <p:grpSpPr>
            <a:xfrm>
              <a:off x="956237" y="6616103"/>
              <a:ext cx="10489646" cy="278926"/>
              <a:chOff x="793994" y="6579074"/>
              <a:chExt cx="10489646" cy="278926"/>
            </a:xfrm>
          </p:grpSpPr>
          <p:pic>
            <p:nvPicPr>
              <p:cNvPr id="26" name="Picture 25">
                <a:extLst>
                  <a:ext uri="{FF2B5EF4-FFF2-40B4-BE49-F238E27FC236}">
                    <a16:creationId xmlns:a16="http://schemas.microsoft.com/office/drawing/2014/main" id="{3AF8064F-114E-4334-A6E2-F5D1E0D9C5D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7" name="Picture 26">
                <a:extLst>
                  <a:ext uri="{FF2B5EF4-FFF2-40B4-BE49-F238E27FC236}">
                    <a16:creationId xmlns:a16="http://schemas.microsoft.com/office/drawing/2014/main" id="{E2E112E8-DEB9-4738-95F1-94D4409FE90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7" name="Picture 16">
              <a:extLst>
                <a:ext uri="{FF2B5EF4-FFF2-40B4-BE49-F238E27FC236}">
                  <a16:creationId xmlns:a16="http://schemas.microsoft.com/office/drawing/2014/main" id="{0A4145D8-E1EF-4451-97BB-A4E4389EC87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22" name="Picture 21">
              <a:extLst>
                <a:ext uri="{FF2B5EF4-FFF2-40B4-BE49-F238E27FC236}">
                  <a16:creationId xmlns:a16="http://schemas.microsoft.com/office/drawing/2014/main" id="{ED580897-7126-4466-AA32-25190B997FA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23" name="Picture 22">
              <a:extLst>
                <a:ext uri="{FF2B5EF4-FFF2-40B4-BE49-F238E27FC236}">
                  <a16:creationId xmlns:a16="http://schemas.microsoft.com/office/drawing/2014/main" id="{E46B4CA7-AA22-42F6-ABB2-CF6F941A455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24" name="Picture 23">
              <a:extLst>
                <a:ext uri="{FF2B5EF4-FFF2-40B4-BE49-F238E27FC236}">
                  <a16:creationId xmlns:a16="http://schemas.microsoft.com/office/drawing/2014/main" id="{87AC9917-55AF-464E-9D5E-1980EE3BE96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25" name="Picture 24">
              <a:extLst>
                <a:ext uri="{FF2B5EF4-FFF2-40B4-BE49-F238E27FC236}">
                  <a16:creationId xmlns:a16="http://schemas.microsoft.com/office/drawing/2014/main" id="{B6ACAEBB-E2F7-4B02-9E34-C1E4DA7A235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32" name="Picture 31">
            <a:extLst>
              <a:ext uri="{FF2B5EF4-FFF2-40B4-BE49-F238E27FC236}">
                <a16:creationId xmlns:a16="http://schemas.microsoft.com/office/drawing/2014/main" id="{A2971FE1-7207-4CA5-AAAC-540E20736D2D}"/>
              </a:ext>
            </a:extLst>
          </p:cNvPr>
          <p:cNvPicPr>
            <a:picLocks noChangeAspect="1"/>
          </p:cNvPicPr>
          <p:nvPr/>
        </p:nvPicPr>
        <p:blipFill rotWithShape="1">
          <a:blip r:embed="rId5">
            <a:extLst>
              <a:ext uri="{28A0092B-C50C-407E-A947-70E740481C1C}">
                <a14:useLocalDpi xmlns:a14="http://schemas.microsoft.com/office/drawing/2010/main" val="0"/>
              </a:ext>
            </a:extLst>
          </a:blip>
          <a:srcRect l="22694" r="20578"/>
          <a:stretch/>
        </p:blipFill>
        <p:spPr>
          <a:xfrm rot="5098790">
            <a:off x="1347841" y="4282787"/>
            <a:ext cx="1615613" cy="1600200"/>
          </a:xfrm>
          <a:prstGeom prst="rect">
            <a:avLst/>
          </a:prstGeom>
        </p:spPr>
      </p:pic>
      <p:pic>
        <p:nvPicPr>
          <p:cNvPr id="33" name="Picture 32">
            <a:extLst>
              <a:ext uri="{FF2B5EF4-FFF2-40B4-BE49-F238E27FC236}">
                <a16:creationId xmlns:a16="http://schemas.microsoft.com/office/drawing/2014/main" id="{5B84DD82-9A41-4249-95B7-B9A915336447}"/>
              </a:ext>
            </a:extLst>
          </p:cNvPr>
          <p:cNvPicPr>
            <a:picLocks noChangeAspect="1"/>
          </p:cNvPicPr>
          <p:nvPr/>
        </p:nvPicPr>
        <p:blipFill rotWithShape="1">
          <a:blip r:embed="rId6">
            <a:extLst>
              <a:ext uri="{28A0092B-C50C-407E-A947-70E740481C1C}">
                <a14:useLocalDpi xmlns:a14="http://schemas.microsoft.com/office/drawing/2010/main" val="0"/>
              </a:ext>
            </a:extLst>
          </a:blip>
          <a:srcRect l="7880" t="15271" b="12964"/>
          <a:stretch/>
        </p:blipFill>
        <p:spPr>
          <a:xfrm>
            <a:off x="8916436" y="4379420"/>
            <a:ext cx="2720083" cy="1107364"/>
          </a:xfrm>
          <a:prstGeom prst="rect">
            <a:avLst/>
          </a:prstGeom>
        </p:spPr>
      </p:pic>
    </p:spTree>
    <p:extLst>
      <p:ext uri="{BB962C8B-B14F-4D97-AF65-F5344CB8AC3E}">
        <p14:creationId xmlns:p14="http://schemas.microsoft.com/office/powerpoint/2010/main" val="13758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750"/>
                                        <p:tgtEl>
                                          <p:spTgt spid="18"/>
                                        </p:tgtEl>
                                      </p:cBhvr>
                                    </p:animEffect>
                                    <p:set>
                                      <p:cBhvr>
                                        <p:cTn id="12" dur="1" fill="hold">
                                          <p:stCondLst>
                                            <p:cond delay="749"/>
                                          </p:stCondLst>
                                        </p:cTn>
                                        <p:tgtEl>
                                          <p:spTgt spid="18"/>
                                        </p:tgtEl>
                                        <p:attrNameLst>
                                          <p:attrName>style.visibility</p:attrName>
                                        </p:attrNameLst>
                                      </p:cBhvr>
                                      <p:to>
                                        <p:strVal val="hidden"/>
                                      </p:to>
                                    </p:set>
                                  </p:childTnLst>
                                </p:cTn>
                              </p:par>
                            </p:childTnLst>
                          </p:cTn>
                        </p:par>
                        <p:par>
                          <p:cTn id="13" fill="hold">
                            <p:stCondLst>
                              <p:cond delay="750"/>
                            </p:stCondLst>
                            <p:childTnLst>
                              <p:par>
                                <p:cTn id="14" presetID="22" presetClass="exit" presetSubtype="2" fill="hold" grpId="0" nodeType="afterEffect">
                                  <p:stCondLst>
                                    <p:cond delay="0"/>
                                  </p:stCondLst>
                                  <p:childTnLst>
                                    <p:animEffect transition="out" filter="wipe(right)">
                                      <p:cBhvr>
                                        <p:cTn id="15" dur="750"/>
                                        <p:tgtEl>
                                          <p:spTgt spid="19"/>
                                        </p:tgtEl>
                                      </p:cBhvr>
                                    </p:animEffect>
                                    <p:set>
                                      <p:cBhvr>
                                        <p:cTn id="16" dur="1" fill="hold">
                                          <p:stCondLst>
                                            <p:cond delay="749"/>
                                          </p:stCondLst>
                                        </p:cTn>
                                        <p:tgtEl>
                                          <p:spTgt spid="19"/>
                                        </p:tgtEl>
                                        <p:attrNameLst>
                                          <p:attrName>style.visibility</p:attrName>
                                        </p:attrNameLst>
                                      </p:cBhvr>
                                      <p:to>
                                        <p:strVal val="hidden"/>
                                      </p:to>
                                    </p:set>
                                  </p:childTnLst>
                                </p:cTn>
                              </p:par>
                            </p:childTnLst>
                          </p:cTn>
                        </p:par>
                        <p:par>
                          <p:cTn id="17" fill="hold">
                            <p:stCondLst>
                              <p:cond delay="1500"/>
                            </p:stCondLst>
                            <p:childTnLst>
                              <p:par>
                                <p:cTn id="18" presetID="22" presetClass="exit" presetSubtype="8" fill="hold" grpId="0" nodeType="afterEffect">
                                  <p:stCondLst>
                                    <p:cond delay="0"/>
                                  </p:stCondLst>
                                  <p:childTnLst>
                                    <p:animEffect transition="out" filter="wipe(left)">
                                      <p:cBhvr>
                                        <p:cTn id="19" dur="750"/>
                                        <p:tgtEl>
                                          <p:spTgt spid="21"/>
                                        </p:tgtEl>
                                      </p:cBhvr>
                                    </p:animEffect>
                                    <p:set>
                                      <p:cBhvr>
                                        <p:cTn id="20" dur="1" fill="hold">
                                          <p:stCondLst>
                                            <p:cond delay="749"/>
                                          </p:stCondLst>
                                        </p:cTn>
                                        <p:tgtEl>
                                          <p:spTgt spid="21"/>
                                        </p:tgtEl>
                                        <p:attrNameLst>
                                          <p:attrName>style.visibility</p:attrName>
                                        </p:attrNameLst>
                                      </p:cBhvr>
                                      <p:to>
                                        <p:strVal val="hidden"/>
                                      </p:to>
                                    </p:set>
                                  </p:childTnLst>
                                </p:cTn>
                              </p:par>
                            </p:childTnLst>
                          </p:cTn>
                        </p:par>
                        <p:par>
                          <p:cTn id="21" fill="hold">
                            <p:stCondLst>
                              <p:cond delay="2250"/>
                            </p:stCondLst>
                            <p:childTnLst>
                              <p:par>
                                <p:cTn id="22" presetID="22" presetClass="exit" presetSubtype="2" fill="hold" grpId="0" nodeType="afterEffect">
                                  <p:stCondLst>
                                    <p:cond delay="0"/>
                                  </p:stCondLst>
                                  <p:childTnLst>
                                    <p:animEffect transition="out" filter="wipe(right)">
                                      <p:cBhvr>
                                        <p:cTn id="23" dur="750"/>
                                        <p:tgtEl>
                                          <p:spTgt spid="20"/>
                                        </p:tgtEl>
                                      </p:cBhvr>
                                    </p:animEffect>
                                    <p:set>
                                      <p:cBhvr>
                                        <p:cTn id="24" dur="1" fill="hold">
                                          <p:stCondLst>
                                            <p:cond delay="749"/>
                                          </p:stCondLst>
                                        </p:cTn>
                                        <p:tgtEl>
                                          <p:spTgt spid="20"/>
                                        </p:tgtEl>
                                        <p:attrNameLst>
                                          <p:attrName>style.visibility</p:attrName>
                                        </p:attrNameLst>
                                      </p:cBhvr>
                                      <p:to>
                                        <p:strVal val="hidden"/>
                                      </p:to>
                                    </p:set>
                                  </p:childTnLst>
                                </p:cTn>
                              </p:par>
                            </p:childTnLst>
                          </p:cTn>
                        </p:par>
                        <p:par>
                          <p:cTn id="25" fill="hold">
                            <p:stCondLst>
                              <p:cond delay="3000"/>
                            </p:stCondLst>
                            <p:childTnLst>
                              <p:par>
                                <p:cTn id="26" presetID="16" presetClass="entr" presetSubtype="37" repeatCount="3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750"/>
                                        <p:tgtEl>
                                          <p:spTgt spid="13"/>
                                        </p:tgtEl>
                                      </p:cBhvr>
                                    </p:animEffect>
                                  </p:childTnLst>
                                </p:cTn>
                              </p:par>
                              <p:par>
                                <p:cTn id="29" presetID="23" presetClass="entr" presetSubtype="16" repeatCount="indefinite"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fltVal val="0"/>
                                          </p:val>
                                        </p:tav>
                                        <p:tav tm="100000">
                                          <p:val>
                                            <p:strVal val="#ppt_w"/>
                                          </p:val>
                                        </p:tav>
                                      </p:tavLst>
                                    </p:anim>
                                    <p:anim calcmode="lin" valueType="num">
                                      <p:cBhvr>
                                        <p:cTn id="32" dur="1000" fill="hold"/>
                                        <p:tgtEl>
                                          <p:spTgt spid="32"/>
                                        </p:tgtEl>
                                        <p:attrNameLst>
                                          <p:attrName>ppt_h</p:attrName>
                                        </p:attrNameLst>
                                      </p:cBhvr>
                                      <p:tavLst>
                                        <p:tav tm="0">
                                          <p:val>
                                            <p:fltVal val="0"/>
                                          </p:val>
                                        </p:tav>
                                        <p:tav tm="100000">
                                          <p:val>
                                            <p:strVal val="#ppt_h"/>
                                          </p:val>
                                        </p:tav>
                                      </p:tavLst>
                                    </p:anim>
                                  </p:childTnLst>
                                </p:cTn>
                              </p:par>
                              <p:par>
                                <p:cTn id="33" presetID="23" presetClass="entr" presetSubtype="16" repeatCount="indefinite"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ppt_w</p:attrName>
                                        </p:attrNameLst>
                                      </p:cBhvr>
                                      <p:tavLst>
                                        <p:tav tm="0">
                                          <p:val>
                                            <p:fltVal val="0"/>
                                          </p:val>
                                        </p:tav>
                                        <p:tav tm="100000">
                                          <p:val>
                                            <p:strVal val="#ppt_w"/>
                                          </p:val>
                                        </p:tav>
                                      </p:tavLst>
                                    </p:anim>
                                    <p:anim calcmode="lin" valueType="num">
                                      <p:cBhvr>
                                        <p:cTn id="36" dur="10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340489-C00E-4194-8C33-9BBFB0BA3773}"/>
              </a:ext>
            </a:extLst>
          </p:cNvPr>
          <p:cNvGrpSpPr/>
          <p:nvPr/>
        </p:nvGrpSpPr>
        <p:grpSpPr>
          <a:xfrm>
            <a:off x="2588565" y="421219"/>
            <a:ext cx="7014871" cy="633592"/>
            <a:chOff x="2588565" y="223519"/>
            <a:chExt cx="7014871" cy="983807"/>
          </a:xfrm>
        </p:grpSpPr>
        <p:sp>
          <p:nvSpPr>
            <p:cNvPr id="6" name="Rectangle: Rounded Corners 5">
              <a:extLst>
                <a:ext uri="{FF2B5EF4-FFF2-40B4-BE49-F238E27FC236}">
                  <a16:creationId xmlns:a16="http://schemas.microsoft.com/office/drawing/2014/main" id="{73A9D089-C1E6-4479-A6C2-3870C578C032}"/>
                </a:ext>
              </a:extLst>
            </p:cNvPr>
            <p:cNvSpPr/>
            <p:nvPr/>
          </p:nvSpPr>
          <p:spPr>
            <a:xfrm>
              <a:off x="2588565" y="223519"/>
              <a:ext cx="7014871" cy="983807"/>
            </a:xfrm>
            <a:prstGeom prst="roundRect">
              <a:avLst>
                <a:gd name="adj" fmla="val 50000"/>
              </a:avLst>
            </a:prstGeom>
            <a:solidFill>
              <a:schemeClr val="bg1">
                <a:lumMod val="85000"/>
              </a:schemeClr>
            </a:solidFill>
            <a:ln>
              <a:noFill/>
            </a:ln>
            <a:scene3d>
              <a:camera prst="orthographicFront"/>
              <a:lightRig rig="threePt" dir="t"/>
            </a:scene3d>
            <a:sp3d>
              <a:bevelT w="285750" h="247650"/>
              <a:bevelB w="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ACB679-FB16-41DE-9CB8-C01A47B82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474" y="353658"/>
              <a:ext cx="5877053" cy="653921"/>
            </a:xfrm>
            <a:prstGeom prst="rect">
              <a:avLst/>
            </a:prstGeom>
          </p:spPr>
        </p:pic>
      </p:grpSp>
      <p:sp>
        <p:nvSpPr>
          <p:cNvPr id="14" name="TextBox 13">
            <a:extLst>
              <a:ext uri="{FF2B5EF4-FFF2-40B4-BE49-F238E27FC236}">
                <a16:creationId xmlns:a16="http://schemas.microsoft.com/office/drawing/2014/main" id="{32E7D0B0-B341-4025-9C38-6805B5C3CE21}"/>
              </a:ext>
            </a:extLst>
          </p:cNvPr>
          <p:cNvSpPr txBox="1"/>
          <p:nvPr/>
        </p:nvSpPr>
        <p:spPr>
          <a:xfrm>
            <a:off x="1544062" y="2391535"/>
            <a:ext cx="6953631" cy="769441"/>
          </a:xfrm>
          <a:prstGeom prst="rect">
            <a:avLst/>
          </a:prstGeom>
          <a:noFill/>
        </p:spPr>
        <p:txBody>
          <a:bodyPr wrap="square" rtlCol="0">
            <a:spAutoFit/>
          </a:bodyPr>
          <a:lstStyle/>
          <a:p>
            <a:pPr lvl="0"/>
            <a:r>
              <a:rPr lang="en-US" sz="4400" dirty="0">
                <a:latin typeface="Times New Roman" panose="02020603050405020304" pitchFamily="18" charset="0"/>
                <a:cs typeface="Times New Roman" panose="02020603050405020304" pitchFamily="18" charset="0"/>
              </a:rPr>
              <a:t>a) what  smoking is.</a:t>
            </a:r>
          </a:p>
        </p:txBody>
      </p:sp>
      <p:sp>
        <p:nvSpPr>
          <p:cNvPr id="15" name="TextBox 14">
            <a:extLst>
              <a:ext uri="{FF2B5EF4-FFF2-40B4-BE49-F238E27FC236}">
                <a16:creationId xmlns:a16="http://schemas.microsoft.com/office/drawing/2014/main" id="{B178A699-16CE-4E2A-A703-1D4FEF601FAA}"/>
              </a:ext>
            </a:extLst>
          </p:cNvPr>
          <p:cNvSpPr txBox="1"/>
          <p:nvPr/>
        </p:nvSpPr>
        <p:spPr>
          <a:xfrm>
            <a:off x="1568486" y="3697024"/>
            <a:ext cx="6368757" cy="769441"/>
          </a:xfrm>
          <a:prstGeom prst="rect">
            <a:avLst/>
          </a:prstGeom>
          <a:noFill/>
        </p:spPr>
        <p:txBody>
          <a:bodyPr wrap="square" rtlCol="0">
            <a:spAutoFit/>
          </a:bodyPr>
          <a:lstStyle/>
          <a:p>
            <a:pPr lvl="0"/>
            <a:r>
              <a:rPr lang="en-US" sz="4400" dirty="0">
                <a:latin typeface="Times New Roman" panose="02020603050405020304" pitchFamily="18" charset="0"/>
                <a:cs typeface="Times New Roman" panose="02020603050405020304" pitchFamily="18" charset="0"/>
              </a:rPr>
              <a:t>c) what smoke contains.</a:t>
            </a:r>
          </a:p>
        </p:txBody>
      </p:sp>
      <p:sp>
        <p:nvSpPr>
          <p:cNvPr id="16" name="TextBox 15">
            <a:extLst>
              <a:ext uri="{FF2B5EF4-FFF2-40B4-BE49-F238E27FC236}">
                <a16:creationId xmlns:a16="http://schemas.microsoft.com/office/drawing/2014/main" id="{47DDD9C5-D94E-4267-BC9E-04ED7AF80A20}"/>
              </a:ext>
            </a:extLst>
          </p:cNvPr>
          <p:cNvSpPr txBox="1"/>
          <p:nvPr/>
        </p:nvSpPr>
        <p:spPr>
          <a:xfrm>
            <a:off x="1544062" y="4339249"/>
            <a:ext cx="620100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d) how it harms to body.</a:t>
            </a:r>
          </a:p>
        </p:txBody>
      </p:sp>
      <p:sp>
        <p:nvSpPr>
          <p:cNvPr id="17" name="TextBox 16">
            <a:extLst>
              <a:ext uri="{FF2B5EF4-FFF2-40B4-BE49-F238E27FC236}">
                <a16:creationId xmlns:a16="http://schemas.microsoft.com/office/drawing/2014/main" id="{2576AF3A-49E3-4AF4-95AE-D38A6CDDEAC4}"/>
              </a:ext>
            </a:extLst>
          </p:cNvPr>
          <p:cNvSpPr txBox="1"/>
          <p:nvPr/>
        </p:nvSpPr>
        <p:spPr>
          <a:xfrm>
            <a:off x="1544062" y="3068934"/>
            <a:ext cx="652381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b) what it results in future.</a:t>
            </a:r>
          </a:p>
        </p:txBody>
      </p:sp>
      <p:sp>
        <p:nvSpPr>
          <p:cNvPr id="8" name="TextBox 7">
            <a:extLst>
              <a:ext uri="{FF2B5EF4-FFF2-40B4-BE49-F238E27FC236}">
                <a16:creationId xmlns:a16="http://schemas.microsoft.com/office/drawing/2014/main" id="{8CBCEC02-F3DD-4C6A-B2AF-523E9A094552}"/>
              </a:ext>
            </a:extLst>
          </p:cNvPr>
          <p:cNvSpPr txBox="1"/>
          <p:nvPr/>
        </p:nvSpPr>
        <p:spPr>
          <a:xfrm>
            <a:off x="3110645" y="1310210"/>
            <a:ext cx="5970710" cy="769441"/>
          </a:xfrm>
          <a:prstGeom prst="rect">
            <a:avLst/>
          </a:prstGeom>
          <a:solidFill>
            <a:schemeClr val="accent4">
              <a:lumMod val="40000"/>
              <a:lumOff val="60000"/>
            </a:schemeClr>
          </a:solidFill>
          <a:ln w="38100">
            <a:solidFill>
              <a:srgbClr val="7030A0"/>
            </a:solidFill>
          </a:ln>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We will be able to know</a:t>
            </a:r>
          </a:p>
        </p:txBody>
      </p:sp>
      <p:grpSp>
        <p:nvGrpSpPr>
          <p:cNvPr id="20" name="Group 19">
            <a:extLst>
              <a:ext uri="{FF2B5EF4-FFF2-40B4-BE49-F238E27FC236}">
                <a16:creationId xmlns:a16="http://schemas.microsoft.com/office/drawing/2014/main" id="{A9597575-998C-4E68-9539-603FE655FED0}"/>
              </a:ext>
            </a:extLst>
          </p:cNvPr>
          <p:cNvGrpSpPr/>
          <p:nvPr/>
        </p:nvGrpSpPr>
        <p:grpSpPr>
          <a:xfrm>
            <a:off x="-43409" y="-49810"/>
            <a:ext cx="12276353" cy="7008126"/>
            <a:chOff x="-47406" y="-72145"/>
            <a:chExt cx="12276353" cy="6967174"/>
          </a:xfrm>
        </p:grpSpPr>
        <p:grpSp>
          <p:nvGrpSpPr>
            <p:cNvPr id="21" name="Group 20">
              <a:extLst>
                <a:ext uri="{FF2B5EF4-FFF2-40B4-BE49-F238E27FC236}">
                  <a16:creationId xmlns:a16="http://schemas.microsoft.com/office/drawing/2014/main" id="{A884BADC-A643-4CB9-8ECB-8F80E27588C0}"/>
                </a:ext>
              </a:extLst>
            </p:cNvPr>
            <p:cNvGrpSpPr/>
            <p:nvPr/>
          </p:nvGrpSpPr>
          <p:grpSpPr>
            <a:xfrm rot="16200000">
              <a:off x="-2710950" y="2705259"/>
              <a:ext cx="5699727" cy="278925"/>
              <a:chOff x="793994" y="6579074"/>
              <a:chExt cx="10489646" cy="278926"/>
            </a:xfrm>
          </p:grpSpPr>
          <p:pic>
            <p:nvPicPr>
              <p:cNvPr id="33" name="Picture 32">
                <a:extLst>
                  <a:ext uri="{FF2B5EF4-FFF2-40B4-BE49-F238E27FC236}">
                    <a16:creationId xmlns:a16="http://schemas.microsoft.com/office/drawing/2014/main" id="{21B9878B-5426-4353-AD56-6339D3E65F0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4" name="Picture 33">
                <a:extLst>
                  <a:ext uri="{FF2B5EF4-FFF2-40B4-BE49-F238E27FC236}">
                    <a16:creationId xmlns:a16="http://schemas.microsoft.com/office/drawing/2014/main" id="{3E66C025-73C5-4913-974D-8ACCDE6B0AF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22" name="Group 21">
              <a:extLst>
                <a:ext uri="{FF2B5EF4-FFF2-40B4-BE49-F238E27FC236}">
                  <a16:creationId xmlns:a16="http://schemas.microsoft.com/office/drawing/2014/main" id="{E74B6AD5-DDFE-4A1D-9734-AB512FB1C44B}"/>
                </a:ext>
              </a:extLst>
            </p:cNvPr>
            <p:cNvGrpSpPr/>
            <p:nvPr/>
          </p:nvGrpSpPr>
          <p:grpSpPr>
            <a:xfrm>
              <a:off x="955962" y="0"/>
              <a:ext cx="10489646" cy="278926"/>
              <a:chOff x="793994" y="6579074"/>
              <a:chExt cx="10489646" cy="278926"/>
            </a:xfrm>
          </p:grpSpPr>
          <p:pic>
            <p:nvPicPr>
              <p:cNvPr id="31" name="Picture 30">
                <a:extLst>
                  <a:ext uri="{FF2B5EF4-FFF2-40B4-BE49-F238E27FC236}">
                    <a16:creationId xmlns:a16="http://schemas.microsoft.com/office/drawing/2014/main" id="{107C03B3-0923-489D-8BA7-82BABDCD874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32" name="Picture 31">
                <a:extLst>
                  <a:ext uri="{FF2B5EF4-FFF2-40B4-BE49-F238E27FC236}">
                    <a16:creationId xmlns:a16="http://schemas.microsoft.com/office/drawing/2014/main" id="{6521A6B3-AF38-49BC-8A0A-45D91C2219A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23" name="Group 22">
              <a:extLst>
                <a:ext uri="{FF2B5EF4-FFF2-40B4-BE49-F238E27FC236}">
                  <a16:creationId xmlns:a16="http://schemas.microsoft.com/office/drawing/2014/main" id="{D7404DC1-8A9D-4FFC-B39E-8BF010BD41F0}"/>
                </a:ext>
              </a:extLst>
            </p:cNvPr>
            <p:cNvGrpSpPr/>
            <p:nvPr/>
          </p:nvGrpSpPr>
          <p:grpSpPr>
            <a:xfrm>
              <a:off x="956237" y="6616103"/>
              <a:ext cx="10489646" cy="278926"/>
              <a:chOff x="793994" y="6579074"/>
              <a:chExt cx="10489646" cy="278926"/>
            </a:xfrm>
          </p:grpSpPr>
          <p:pic>
            <p:nvPicPr>
              <p:cNvPr id="29" name="Picture 28">
                <a:extLst>
                  <a:ext uri="{FF2B5EF4-FFF2-40B4-BE49-F238E27FC236}">
                    <a16:creationId xmlns:a16="http://schemas.microsoft.com/office/drawing/2014/main" id="{27A745D5-D796-427F-B855-614693F8B97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30" name="Picture 29">
                <a:extLst>
                  <a:ext uri="{FF2B5EF4-FFF2-40B4-BE49-F238E27FC236}">
                    <a16:creationId xmlns:a16="http://schemas.microsoft.com/office/drawing/2014/main" id="{1EE73F50-F956-455E-8166-D8575D2935B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24" name="Picture 23">
              <a:extLst>
                <a:ext uri="{FF2B5EF4-FFF2-40B4-BE49-F238E27FC236}">
                  <a16:creationId xmlns:a16="http://schemas.microsoft.com/office/drawing/2014/main" id="{0D296B52-10A9-474D-B26C-3D7065F7B26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25" name="Picture 24">
              <a:extLst>
                <a:ext uri="{FF2B5EF4-FFF2-40B4-BE49-F238E27FC236}">
                  <a16:creationId xmlns:a16="http://schemas.microsoft.com/office/drawing/2014/main" id="{D2A7BE4D-B76E-40CE-91B8-D84D87FA2A0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26" name="Picture 25">
              <a:extLst>
                <a:ext uri="{FF2B5EF4-FFF2-40B4-BE49-F238E27FC236}">
                  <a16:creationId xmlns:a16="http://schemas.microsoft.com/office/drawing/2014/main" id="{8712140E-1F0B-4526-A9FC-2791A9F68EC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27" name="Picture 26">
              <a:extLst>
                <a:ext uri="{FF2B5EF4-FFF2-40B4-BE49-F238E27FC236}">
                  <a16:creationId xmlns:a16="http://schemas.microsoft.com/office/drawing/2014/main" id="{B4E6033E-C93D-4E62-A29B-163B9224465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28" name="Picture 27">
              <a:extLst>
                <a:ext uri="{FF2B5EF4-FFF2-40B4-BE49-F238E27FC236}">
                  <a16:creationId xmlns:a16="http://schemas.microsoft.com/office/drawing/2014/main" id="{3DE70B0C-7D73-4B68-B408-9343653082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
        <p:nvSpPr>
          <p:cNvPr id="2" name="TextBox 1">
            <a:extLst>
              <a:ext uri="{FF2B5EF4-FFF2-40B4-BE49-F238E27FC236}">
                <a16:creationId xmlns:a16="http://schemas.microsoft.com/office/drawing/2014/main" id="{3A1B757E-3109-41C7-889E-6E484F2B3F8D}"/>
              </a:ext>
            </a:extLst>
          </p:cNvPr>
          <p:cNvSpPr txBox="1"/>
          <p:nvPr/>
        </p:nvSpPr>
        <p:spPr>
          <a:xfrm>
            <a:off x="1566934" y="4979369"/>
            <a:ext cx="10993511" cy="1723549"/>
          </a:xfrm>
          <a:prstGeom prst="rect">
            <a:avLst/>
          </a:prstGeom>
          <a:noFill/>
        </p:spPr>
        <p:txBody>
          <a:bodyPr wrap="square" rtlCol="0">
            <a:sp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e) what we </a:t>
            </a:r>
            <a:r>
              <a:rPr lang="en-US" sz="4400" dirty="0">
                <a:latin typeface="Times New Roman" panose="02020603050405020304" pitchFamily="18" charset="0"/>
                <a:cs typeface="Times New Roman" panose="02020603050405020304" pitchFamily="18" charset="0"/>
              </a:rPr>
              <a:t>should</a:t>
            </a: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dirty="0">
                <a:latin typeface="Calibri" panose="020F0502020204030204" pitchFamily="34" charset="0"/>
                <a:cs typeface="Times New Roman" panose="02020603050405020304" pitchFamily="18" charset="0"/>
              </a:rPr>
              <a:t>do to get ride of </a:t>
            </a:r>
          </a:p>
          <a:p>
            <a:r>
              <a:rPr lang="en-US" sz="4400" dirty="0">
                <a:latin typeface="Calibri" panose="020F0502020204030204" pitchFamily="34" charset="0"/>
                <a:cs typeface="Times New Roman" panose="02020603050405020304" pitchFamily="18" charset="0"/>
              </a:rPr>
              <a:t>     </a:t>
            </a:r>
            <a:r>
              <a:rPr lang="en-US" sz="4400">
                <a:latin typeface="Calibri" panose="020F0502020204030204" pitchFamily="34" charset="0"/>
                <a:cs typeface="Times New Roman" panose="02020603050405020304" pitchFamily="18" charset="0"/>
              </a:rPr>
              <a:t>this problem.</a:t>
            </a:r>
            <a:endParaRPr lang="en-US" sz="4400" dirty="0">
              <a:latin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657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75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EF65417-6F72-4DE0-9621-B6A9ECB8A23D}"/>
              </a:ext>
            </a:extLst>
          </p:cNvPr>
          <p:cNvSpPr/>
          <p:nvPr/>
        </p:nvSpPr>
        <p:spPr>
          <a:xfrm>
            <a:off x="85060" y="6240963"/>
            <a:ext cx="11956000" cy="5213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863DD6B-BED2-465C-9737-7DDDE8F91737}"/>
              </a:ext>
            </a:extLst>
          </p:cNvPr>
          <p:cNvPicPr>
            <a:picLocks noChangeAspect="1"/>
          </p:cNvPicPr>
          <p:nvPr/>
        </p:nvPicPr>
        <p:blipFill rotWithShape="1">
          <a:blip r:embed="rId4">
            <a:extLst>
              <a:ext uri="{28A0092B-C50C-407E-A947-70E740481C1C}">
                <a14:useLocalDpi xmlns:a14="http://schemas.microsoft.com/office/drawing/2010/main" val="0"/>
              </a:ext>
            </a:extLst>
          </a:blip>
          <a:srcRect b="29519"/>
          <a:stretch/>
        </p:blipFill>
        <p:spPr>
          <a:xfrm>
            <a:off x="541032" y="3494333"/>
            <a:ext cx="2646943" cy="2460397"/>
          </a:xfrm>
          <a:prstGeom prst="rect">
            <a:avLst/>
          </a:prstGeom>
          <a:ln w="76200">
            <a:solidFill>
              <a:srgbClr val="FFC000"/>
            </a:solidFill>
          </a:ln>
        </p:spPr>
      </p:pic>
      <p:pic>
        <p:nvPicPr>
          <p:cNvPr id="30" name="Picture 29">
            <a:extLst>
              <a:ext uri="{FF2B5EF4-FFF2-40B4-BE49-F238E27FC236}">
                <a16:creationId xmlns:a16="http://schemas.microsoft.com/office/drawing/2014/main" id="{3A6EA35F-E398-4E56-AB68-3D25BA226F83}"/>
              </a:ext>
            </a:extLst>
          </p:cNvPr>
          <p:cNvPicPr>
            <a:picLocks noChangeAspect="1"/>
          </p:cNvPicPr>
          <p:nvPr/>
        </p:nvPicPr>
        <p:blipFill rotWithShape="1">
          <a:blip r:embed="rId5">
            <a:extLst>
              <a:ext uri="{28A0092B-C50C-407E-A947-70E740481C1C}">
                <a14:useLocalDpi xmlns:a14="http://schemas.microsoft.com/office/drawing/2010/main" val="0"/>
              </a:ext>
            </a:extLst>
          </a:blip>
          <a:srcRect b="8458"/>
          <a:stretch/>
        </p:blipFill>
        <p:spPr>
          <a:xfrm>
            <a:off x="6522548" y="3504713"/>
            <a:ext cx="2376624" cy="2448286"/>
          </a:xfrm>
          <a:prstGeom prst="rect">
            <a:avLst/>
          </a:prstGeom>
          <a:ln w="76200">
            <a:solidFill>
              <a:srgbClr val="FFC000"/>
            </a:solidFill>
          </a:ln>
        </p:spPr>
      </p:pic>
      <p:sp>
        <p:nvSpPr>
          <p:cNvPr id="2" name="TextBox 1">
            <a:extLst>
              <a:ext uri="{FF2B5EF4-FFF2-40B4-BE49-F238E27FC236}">
                <a16:creationId xmlns:a16="http://schemas.microsoft.com/office/drawing/2014/main" id="{D6CC915F-2987-405E-B75B-D63CB2273088}"/>
              </a:ext>
            </a:extLst>
          </p:cNvPr>
          <p:cNvSpPr txBox="1"/>
          <p:nvPr/>
        </p:nvSpPr>
        <p:spPr>
          <a:xfrm>
            <a:off x="471254" y="1192553"/>
            <a:ext cx="11297844" cy="2123658"/>
          </a:xfrm>
          <a:prstGeom prst="rect">
            <a:avLst/>
          </a:prstGeom>
          <a:noFill/>
          <a:ln w="57150">
            <a:solidFill>
              <a:srgbClr val="002060"/>
            </a:solidFill>
          </a:ln>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Smoking is inhaling smoke through cigarettes or other components. It is a combination of tobacco and fire. It is a very bad habit. </a:t>
            </a:r>
            <a:endParaRPr lang="en-US" sz="72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1428" y="-75063"/>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893344" y="2887656"/>
              <a:ext cx="6104099" cy="318503"/>
              <a:chOff x="49798" y="6579074"/>
              <a:chExt cx="11233842" cy="318504"/>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2884918" y="3743954"/>
                <a:ext cx="318504" cy="5988743"/>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296750" y="5926353"/>
              <a:ext cx="960029"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02861" y="5836992"/>
              <a:ext cx="770743"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33" name="sound 1">
            <a:hlinkClick r:id="" action="ppaction://media"/>
            <a:extLst>
              <a:ext uri="{FF2B5EF4-FFF2-40B4-BE49-F238E27FC236}">
                <a16:creationId xmlns:a16="http://schemas.microsoft.com/office/drawing/2014/main" id="{27C71E50-EB18-4E54-B2AB-E50A2D6F791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202393" y="5310936"/>
            <a:ext cx="609600" cy="609600"/>
          </a:xfrm>
          <a:prstGeom prst="rect">
            <a:avLst/>
          </a:prstGeom>
        </p:spPr>
      </p:pic>
      <p:pic>
        <p:nvPicPr>
          <p:cNvPr id="35" name="Picture 34">
            <a:extLst>
              <a:ext uri="{FF2B5EF4-FFF2-40B4-BE49-F238E27FC236}">
                <a16:creationId xmlns:a16="http://schemas.microsoft.com/office/drawing/2014/main" id="{C7109F7A-C864-42EC-9F17-14704A5260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4654" y="3477355"/>
            <a:ext cx="2750568" cy="2468033"/>
          </a:xfrm>
          <a:prstGeom prst="rect">
            <a:avLst/>
          </a:prstGeom>
          <a:ln w="76200">
            <a:solidFill>
              <a:srgbClr val="FF0000"/>
            </a:solidFill>
          </a:ln>
        </p:spPr>
      </p:pic>
      <p:pic>
        <p:nvPicPr>
          <p:cNvPr id="38" name="Picture 37">
            <a:extLst>
              <a:ext uri="{FF2B5EF4-FFF2-40B4-BE49-F238E27FC236}">
                <a16:creationId xmlns:a16="http://schemas.microsoft.com/office/drawing/2014/main" id="{B492E593-A446-438A-A42B-C50FEF32DE99}"/>
              </a:ext>
            </a:extLst>
          </p:cNvPr>
          <p:cNvPicPr>
            <a:picLocks noChangeAspect="1"/>
          </p:cNvPicPr>
          <p:nvPr/>
        </p:nvPicPr>
        <p:blipFill rotWithShape="1">
          <a:blip r:embed="rId10"/>
          <a:srcRect t="4118" r="11592" b="7348"/>
          <a:stretch/>
        </p:blipFill>
        <p:spPr>
          <a:xfrm>
            <a:off x="961665" y="6218709"/>
            <a:ext cx="1516852" cy="494452"/>
          </a:xfrm>
          <a:prstGeom prst="rect">
            <a:avLst/>
          </a:prstGeom>
          <a:ln>
            <a:solidFill>
              <a:srgbClr val="002060"/>
            </a:solidFill>
          </a:ln>
        </p:spPr>
      </p:pic>
      <p:pic>
        <p:nvPicPr>
          <p:cNvPr id="41" name="Picture 40">
            <a:extLst>
              <a:ext uri="{FF2B5EF4-FFF2-40B4-BE49-F238E27FC236}">
                <a16:creationId xmlns:a16="http://schemas.microsoft.com/office/drawing/2014/main" id="{67005A75-65E6-4276-ACA1-E83B3717B212}"/>
              </a:ext>
            </a:extLst>
          </p:cNvPr>
          <p:cNvPicPr>
            <a:picLocks noChangeAspect="1"/>
          </p:cNvPicPr>
          <p:nvPr/>
        </p:nvPicPr>
        <p:blipFill rotWithShape="1">
          <a:blip r:embed="rId11"/>
          <a:srcRect t="8542" r="7214"/>
          <a:stretch/>
        </p:blipFill>
        <p:spPr>
          <a:xfrm>
            <a:off x="3756072" y="6314839"/>
            <a:ext cx="1311965" cy="344936"/>
          </a:xfrm>
          <a:prstGeom prst="rect">
            <a:avLst/>
          </a:prstGeom>
        </p:spPr>
      </p:pic>
      <p:pic>
        <p:nvPicPr>
          <p:cNvPr id="42" name="Picture 41">
            <a:extLst>
              <a:ext uri="{FF2B5EF4-FFF2-40B4-BE49-F238E27FC236}">
                <a16:creationId xmlns:a16="http://schemas.microsoft.com/office/drawing/2014/main" id="{3CECA222-14A9-4A10-8319-AAFCA68E8872}"/>
              </a:ext>
            </a:extLst>
          </p:cNvPr>
          <p:cNvPicPr>
            <a:picLocks noChangeAspect="1"/>
          </p:cNvPicPr>
          <p:nvPr/>
        </p:nvPicPr>
        <p:blipFill rotWithShape="1">
          <a:blip r:embed="rId12"/>
          <a:srcRect t="9302" b="20931"/>
          <a:stretch/>
        </p:blipFill>
        <p:spPr>
          <a:xfrm>
            <a:off x="7053567" y="6311725"/>
            <a:ext cx="1516852" cy="280565"/>
          </a:xfrm>
          <a:prstGeom prst="rect">
            <a:avLst/>
          </a:prstGeom>
        </p:spPr>
      </p:pic>
      <p:pic>
        <p:nvPicPr>
          <p:cNvPr id="4" name="Picture 3">
            <a:extLst>
              <a:ext uri="{FF2B5EF4-FFF2-40B4-BE49-F238E27FC236}">
                <a16:creationId xmlns:a16="http://schemas.microsoft.com/office/drawing/2014/main" id="{CE1395D0-41ED-44F4-B67A-5D2E6C34802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79765" y="3462111"/>
            <a:ext cx="2552700" cy="2468032"/>
          </a:xfrm>
          <a:prstGeom prst="rect">
            <a:avLst/>
          </a:prstGeom>
          <a:ln w="76200">
            <a:solidFill>
              <a:srgbClr val="FF0000"/>
            </a:solidFill>
          </a:ln>
        </p:spPr>
      </p:pic>
      <p:pic>
        <p:nvPicPr>
          <p:cNvPr id="21" name="Picture 20">
            <a:extLst>
              <a:ext uri="{FF2B5EF4-FFF2-40B4-BE49-F238E27FC236}">
                <a16:creationId xmlns:a16="http://schemas.microsoft.com/office/drawing/2014/main" id="{1B9D4BCC-2CC6-4AC2-8BEF-EBF623348E91}"/>
              </a:ext>
            </a:extLst>
          </p:cNvPr>
          <p:cNvPicPr>
            <a:picLocks noChangeAspect="1"/>
          </p:cNvPicPr>
          <p:nvPr/>
        </p:nvPicPr>
        <p:blipFill rotWithShape="1">
          <a:blip r:embed="rId14"/>
          <a:srcRect l="1" t="9375" r="14460" b="16389"/>
          <a:stretch/>
        </p:blipFill>
        <p:spPr>
          <a:xfrm>
            <a:off x="9554231" y="6277276"/>
            <a:ext cx="1984436" cy="338911"/>
          </a:xfrm>
          <a:prstGeom prst="rect">
            <a:avLst/>
          </a:prstGeom>
        </p:spPr>
      </p:pic>
      <p:pic>
        <p:nvPicPr>
          <p:cNvPr id="22" name="Picture 21">
            <a:extLst>
              <a:ext uri="{FF2B5EF4-FFF2-40B4-BE49-F238E27FC236}">
                <a16:creationId xmlns:a16="http://schemas.microsoft.com/office/drawing/2014/main" id="{60369BCC-DE6E-4603-B3B6-4FA85B02B655}"/>
              </a:ext>
            </a:extLst>
          </p:cNvPr>
          <p:cNvPicPr>
            <a:picLocks noChangeAspect="1"/>
          </p:cNvPicPr>
          <p:nvPr/>
        </p:nvPicPr>
        <p:blipFill rotWithShape="1">
          <a:blip r:embed="rId15"/>
          <a:srcRect t="11070" b="5691"/>
          <a:stretch/>
        </p:blipFill>
        <p:spPr>
          <a:xfrm>
            <a:off x="2330883" y="394488"/>
            <a:ext cx="7530234" cy="590236"/>
          </a:xfrm>
          <a:prstGeom prst="rect">
            <a:avLst/>
          </a:prstGeom>
          <a:ln w="76200">
            <a:solidFill>
              <a:srgbClr val="002060"/>
            </a:solidFill>
          </a:ln>
        </p:spPr>
      </p:pic>
    </p:spTree>
    <p:extLst>
      <p:ext uri="{BB962C8B-B14F-4D97-AF65-F5344CB8AC3E}">
        <p14:creationId xmlns:p14="http://schemas.microsoft.com/office/powerpoint/2010/main" val="40864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par>
                                <p:cTn id="7" presetID="6" presetClass="entr" presetSubtype="32"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ircle(out)">
                                      <p:cBhvr>
                                        <p:cTn id="9" dur="2000"/>
                                        <p:tgtEl>
                                          <p:spTgt spid="2"/>
                                        </p:tgtEl>
                                      </p:cBhvr>
                                    </p:animEffect>
                                  </p:childTnLst>
                                </p:cTn>
                              </p:par>
                            </p:childTnLst>
                          </p:cTn>
                        </p:par>
                        <p:par>
                          <p:cTn id="10" fill="hold">
                            <p:stCondLst>
                              <p:cond delay="2000"/>
                            </p:stCondLst>
                            <p:childTnLst>
                              <p:par>
                                <p:cTn id="11" presetID="2" presetClass="entr" presetSubtype="3"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0-#ppt_h/2"/>
                                          </p:val>
                                        </p:tav>
                                        <p:tav tm="100000">
                                          <p:val>
                                            <p:strVal val="#ppt_y"/>
                                          </p:val>
                                        </p:tav>
                                      </p:tavLst>
                                    </p:anim>
                                  </p:childTnLst>
                                </p:cTn>
                              </p:par>
                            </p:childTnLst>
                          </p:cTn>
                        </p:par>
                        <p:par>
                          <p:cTn id="15" fill="hold">
                            <p:stCondLst>
                              <p:cond delay="3000"/>
                            </p:stCondLst>
                            <p:childTnLst>
                              <p:par>
                                <p:cTn id="16" presetID="22" presetClass="entr" presetSubtype="8"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childTnLst>
                          </p:cTn>
                        </p:par>
                        <p:par>
                          <p:cTn id="19" fill="hold">
                            <p:stCondLst>
                              <p:cond delay="3500"/>
                            </p:stCondLst>
                            <p:childTnLst>
                              <p:par>
                                <p:cTn id="20" presetID="2" presetClass="entr" presetSubtype="9"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0" fill="hold"/>
                                        <p:tgtEl>
                                          <p:spTgt spid="30"/>
                                        </p:tgtEl>
                                        <p:attrNameLst>
                                          <p:attrName>ppt_x</p:attrName>
                                        </p:attrNameLst>
                                      </p:cBhvr>
                                      <p:tavLst>
                                        <p:tav tm="0">
                                          <p:val>
                                            <p:strVal val="0-#ppt_w/2"/>
                                          </p:val>
                                        </p:tav>
                                        <p:tav tm="100000">
                                          <p:val>
                                            <p:strVal val="#ppt_x"/>
                                          </p:val>
                                        </p:tav>
                                      </p:tavLst>
                                    </p:anim>
                                    <p:anim calcmode="lin" valueType="num">
                                      <p:cBhvr additive="base">
                                        <p:cTn id="23" dur="1000" fill="hold"/>
                                        <p:tgtEl>
                                          <p:spTgt spid="30"/>
                                        </p:tgtEl>
                                        <p:attrNameLst>
                                          <p:attrName>ppt_y</p:attrName>
                                        </p:attrNameLst>
                                      </p:cBhvr>
                                      <p:tavLst>
                                        <p:tav tm="0">
                                          <p:val>
                                            <p:strVal val="0-#ppt_h/2"/>
                                          </p:val>
                                        </p:tav>
                                        <p:tav tm="100000">
                                          <p:val>
                                            <p:strVal val="#ppt_y"/>
                                          </p:val>
                                        </p:tav>
                                      </p:tavLst>
                                    </p:anim>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5000"/>
                            </p:stCondLst>
                            <p:childTnLst>
                              <p:par>
                                <p:cTn id="29" presetID="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fill="hold"/>
                                        <p:tgtEl>
                                          <p:spTgt spid="35"/>
                                        </p:tgtEl>
                                        <p:attrNameLst>
                                          <p:attrName>ppt_x</p:attrName>
                                        </p:attrNameLst>
                                      </p:cBhvr>
                                      <p:tavLst>
                                        <p:tav tm="0">
                                          <p:val>
                                            <p:strVal val="#ppt_x"/>
                                          </p:val>
                                        </p:tav>
                                        <p:tav tm="100000">
                                          <p:val>
                                            <p:strVal val="#ppt_x"/>
                                          </p:val>
                                        </p:tav>
                                      </p:tavLst>
                                    </p:anim>
                                    <p:anim calcmode="lin" valueType="num">
                                      <p:cBhvr additive="base">
                                        <p:cTn id="32" dur="1000" fill="hold"/>
                                        <p:tgtEl>
                                          <p:spTgt spid="35"/>
                                        </p:tgtEl>
                                        <p:attrNameLst>
                                          <p:attrName>ppt_y</p:attrName>
                                        </p:attrNameLst>
                                      </p:cBhvr>
                                      <p:tavLst>
                                        <p:tav tm="0">
                                          <p:val>
                                            <p:strVal val="0-#ppt_h/2"/>
                                          </p:val>
                                        </p:tav>
                                        <p:tav tm="100000">
                                          <p:val>
                                            <p:strVal val="#ppt_y"/>
                                          </p:val>
                                        </p:tav>
                                      </p:tavLst>
                                    </p:anim>
                                  </p:childTnLst>
                                </p:cTn>
                              </p:par>
                            </p:childTnLst>
                          </p:cTn>
                        </p:par>
                        <p:par>
                          <p:cTn id="33" fill="hold">
                            <p:stCondLst>
                              <p:cond delay="6000"/>
                            </p:stCondLst>
                            <p:childTnLst>
                              <p:par>
                                <p:cTn id="34" presetID="22" presetClass="entr" presetSubtype="2"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right)">
                                      <p:cBhvr>
                                        <p:cTn id="36" dur="500"/>
                                        <p:tgtEl>
                                          <p:spTgt spid="41"/>
                                        </p:tgtEl>
                                      </p:cBhvr>
                                    </p:animEffect>
                                  </p:childTnLst>
                                </p:cTn>
                              </p:par>
                              <p:par>
                                <p:cTn id="37" presetID="2" presetClass="entr" presetSubtype="9" fill="hold" nodeType="withEffect">
                                  <p:stCondLst>
                                    <p:cond delay="5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cTn>
                              </p:par>
                              <p:par>
                                <p:cTn id="41" presetID="16" presetClass="entr" presetSubtype="21" fill="hold" nodeType="withEffect">
                                  <p:stCondLst>
                                    <p:cond delay="100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4" fill="hold" display="0">
                  <p:stCondLst>
                    <p:cond delay="indefinite"/>
                  </p:stCondLst>
                  <p:endCondLst>
                    <p:cond evt="onStopAudio" delay="0">
                      <p:tgtEl>
                        <p:sldTgt/>
                      </p:tgtEl>
                    </p:cond>
                  </p:endCondLst>
                </p:cTn>
                <p:tgtEl>
                  <p:spTgt spid="33"/>
                </p:tgtEl>
              </p:cMediaNode>
            </p:audio>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A171F7-7FBD-4598-8E37-161AB68CD3C4}"/>
              </a:ext>
            </a:extLst>
          </p:cNvPr>
          <p:cNvSpPr/>
          <p:nvPr/>
        </p:nvSpPr>
        <p:spPr>
          <a:xfrm>
            <a:off x="140196" y="5841884"/>
            <a:ext cx="11956000" cy="10445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629594" y="470192"/>
            <a:ext cx="10229702" cy="830997"/>
          </a:xfrm>
          <a:prstGeom prst="rect">
            <a:avLst/>
          </a:prstGeom>
          <a:noFill/>
          <a:ln w="76200">
            <a:noFill/>
          </a:ln>
        </p:spPr>
        <p:txBody>
          <a:bodyPr wrap="square" rtlCol="0">
            <a:spAutoFit/>
          </a:bodyPr>
          <a:lstStyle/>
          <a:p>
            <a:pPr algn="just"/>
            <a:r>
              <a:rPr lang="en-US" sz="4800" dirty="0">
                <a:latin typeface="Times New Roman" panose="02020603050405020304" pitchFamily="18" charset="0"/>
                <a:cs typeface="Times New Roman" panose="02020603050405020304" pitchFamily="18" charset="0"/>
              </a:rPr>
              <a:t>It causes many fatal diseases like cough, </a:t>
            </a:r>
            <a:endParaRPr lang="en-US" sz="80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4" name="Picture 3">
            <a:extLst>
              <a:ext uri="{FF2B5EF4-FFF2-40B4-BE49-F238E27FC236}">
                <a16:creationId xmlns:a16="http://schemas.microsoft.com/office/drawing/2014/main" id="{53B7B0FE-BB8E-495C-952B-431E636E272B}"/>
              </a:ext>
            </a:extLst>
          </p:cNvPr>
          <p:cNvPicPr>
            <a:picLocks noChangeAspect="1"/>
          </p:cNvPicPr>
          <p:nvPr/>
        </p:nvPicPr>
        <p:blipFill rotWithShape="1">
          <a:blip r:embed="rId6">
            <a:extLst>
              <a:ext uri="{28A0092B-C50C-407E-A947-70E740481C1C}">
                <a14:useLocalDpi xmlns:a14="http://schemas.microsoft.com/office/drawing/2010/main" val="0"/>
              </a:ext>
            </a:extLst>
          </a:blip>
          <a:srcRect l="13285" r="10059"/>
          <a:stretch/>
        </p:blipFill>
        <p:spPr>
          <a:xfrm>
            <a:off x="424165" y="2852826"/>
            <a:ext cx="2529746" cy="2539484"/>
          </a:xfrm>
          <a:prstGeom prst="rect">
            <a:avLst/>
          </a:prstGeom>
          <a:ln w="76200">
            <a:solidFill>
              <a:srgbClr val="FF0000"/>
            </a:solidFill>
          </a:ln>
        </p:spPr>
      </p:pic>
      <p:pic>
        <p:nvPicPr>
          <p:cNvPr id="28" name="Picture 27">
            <a:extLst>
              <a:ext uri="{FF2B5EF4-FFF2-40B4-BE49-F238E27FC236}">
                <a16:creationId xmlns:a16="http://schemas.microsoft.com/office/drawing/2014/main" id="{D2575F8A-6179-41F4-910C-A090D66357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1100" y="2809822"/>
            <a:ext cx="2569920" cy="2618281"/>
          </a:xfrm>
          <a:prstGeom prst="rect">
            <a:avLst/>
          </a:prstGeom>
          <a:ln w="76200">
            <a:solidFill>
              <a:srgbClr val="FFC000"/>
            </a:solidFill>
          </a:ln>
        </p:spPr>
      </p:pic>
      <p:pic>
        <p:nvPicPr>
          <p:cNvPr id="30" name="Picture 29">
            <a:extLst>
              <a:ext uri="{FF2B5EF4-FFF2-40B4-BE49-F238E27FC236}">
                <a16:creationId xmlns:a16="http://schemas.microsoft.com/office/drawing/2014/main" id="{B509AFCD-B7E5-4ECB-9C67-C8E851D0EA9A}"/>
              </a:ext>
            </a:extLst>
          </p:cNvPr>
          <p:cNvPicPr>
            <a:picLocks noChangeAspect="1"/>
          </p:cNvPicPr>
          <p:nvPr/>
        </p:nvPicPr>
        <p:blipFill rotWithShape="1">
          <a:blip r:embed="rId8">
            <a:extLst>
              <a:ext uri="{28A0092B-C50C-407E-A947-70E740481C1C}">
                <a14:useLocalDpi xmlns:a14="http://schemas.microsoft.com/office/drawing/2010/main" val="0"/>
              </a:ext>
            </a:extLst>
          </a:blip>
          <a:srcRect l="30353" t="2584" r="23240" b="18137"/>
          <a:stretch/>
        </p:blipFill>
        <p:spPr>
          <a:xfrm>
            <a:off x="5984715" y="2826327"/>
            <a:ext cx="2643488" cy="2618282"/>
          </a:xfrm>
          <a:prstGeom prst="rect">
            <a:avLst/>
          </a:prstGeom>
          <a:ln w="76200">
            <a:solidFill>
              <a:srgbClr val="FF0000"/>
            </a:solidFill>
          </a:ln>
        </p:spPr>
      </p:pic>
      <p:pic>
        <p:nvPicPr>
          <p:cNvPr id="20" name="Picture 19">
            <a:extLst>
              <a:ext uri="{FF2B5EF4-FFF2-40B4-BE49-F238E27FC236}">
                <a16:creationId xmlns:a16="http://schemas.microsoft.com/office/drawing/2014/main" id="{B220BE8D-F0D8-4290-BA22-8F17D61EA496}"/>
              </a:ext>
            </a:extLst>
          </p:cNvPr>
          <p:cNvPicPr>
            <a:picLocks noChangeAspect="1"/>
          </p:cNvPicPr>
          <p:nvPr/>
        </p:nvPicPr>
        <p:blipFill rotWithShape="1">
          <a:blip r:embed="rId9"/>
          <a:srcRect t="14428" r="9709" b="8590"/>
          <a:stretch/>
        </p:blipFill>
        <p:spPr>
          <a:xfrm>
            <a:off x="739647" y="5914650"/>
            <a:ext cx="1993857" cy="627694"/>
          </a:xfrm>
          <a:prstGeom prst="rect">
            <a:avLst/>
          </a:prstGeom>
          <a:ln w="28575">
            <a:noFill/>
          </a:ln>
        </p:spPr>
      </p:pic>
      <p:pic>
        <p:nvPicPr>
          <p:cNvPr id="21" name="Picture 20">
            <a:extLst>
              <a:ext uri="{FF2B5EF4-FFF2-40B4-BE49-F238E27FC236}">
                <a16:creationId xmlns:a16="http://schemas.microsoft.com/office/drawing/2014/main" id="{CDAF9214-5D2F-446C-A47C-C9AB36EBCB98}"/>
              </a:ext>
            </a:extLst>
          </p:cNvPr>
          <p:cNvPicPr>
            <a:picLocks noChangeAspect="1"/>
          </p:cNvPicPr>
          <p:nvPr/>
        </p:nvPicPr>
        <p:blipFill>
          <a:blip r:embed="rId10"/>
          <a:stretch>
            <a:fillRect/>
          </a:stretch>
        </p:blipFill>
        <p:spPr>
          <a:xfrm>
            <a:off x="3120921" y="5862544"/>
            <a:ext cx="2670279" cy="852088"/>
          </a:xfrm>
          <a:prstGeom prst="rect">
            <a:avLst/>
          </a:prstGeom>
          <a:ln w="28575">
            <a:noFill/>
          </a:ln>
        </p:spPr>
      </p:pic>
      <p:pic>
        <p:nvPicPr>
          <p:cNvPr id="22" name="Picture 21">
            <a:extLst>
              <a:ext uri="{FF2B5EF4-FFF2-40B4-BE49-F238E27FC236}">
                <a16:creationId xmlns:a16="http://schemas.microsoft.com/office/drawing/2014/main" id="{85FC9644-39CC-46E9-B969-D086C6B98A46}"/>
              </a:ext>
            </a:extLst>
          </p:cNvPr>
          <p:cNvPicPr>
            <a:picLocks noChangeAspect="1"/>
          </p:cNvPicPr>
          <p:nvPr/>
        </p:nvPicPr>
        <p:blipFill>
          <a:blip r:embed="rId11"/>
          <a:stretch>
            <a:fillRect/>
          </a:stretch>
        </p:blipFill>
        <p:spPr>
          <a:xfrm>
            <a:off x="6118196" y="5862544"/>
            <a:ext cx="2890079" cy="852088"/>
          </a:xfrm>
          <a:prstGeom prst="rect">
            <a:avLst/>
          </a:prstGeom>
          <a:ln w="28575">
            <a:noFill/>
          </a:ln>
        </p:spPr>
      </p:pic>
      <p:pic>
        <p:nvPicPr>
          <p:cNvPr id="23" name="Picture 22">
            <a:extLst>
              <a:ext uri="{FF2B5EF4-FFF2-40B4-BE49-F238E27FC236}">
                <a16:creationId xmlns:a16="http://schemas.microsoft.com/office/drawing/2014/main" id="{D68D503A-1EE2-4550-86AD-F558B3613743}"/>
              </a:ext>
            </a:extLst>
          </p:cNvPr>
          <p:cNvPicPr>
            <a:picLocks noChangeAspect="1"/>
          </p:cNvPicPr>
          <p:nvPr/>
        </p:nvPicPr>
        <p:blipFill>
          <a:blip r:embed="rId12"/>
          <a:stretch>
            <a:fillRect/>
          </a:stretch>
        </p:blipFill>
        <p:spPr>
          <a:xfrm>
            <a:off x="9539266" y="5841886"/>
            <a:ext cx="2088916" cy="830784"/>
          </a:xfrm>
          <a:prstGeom prst="rect">
            <a:avLst/>
          </a:prstGeom>
          <a:ln w="28575">
            <a:noFill/>
          </a:ln>
        </p:spPr>
      </p:pic>
      <p:pic>
        <p:nvPicPr>
          <p:cNvPr id="24" name="sound 2">
            <a:hlinkClick r:id="" action="ppaction://media"/>
            <a:extLst>
              <a:ext uri="{FF2B5EF4-FFF2-40B4-BE49-F238E27FC236}">
                <a16:creationId xmlns:a16="http://schemas.microsoft.com/office/drawing/2014/main" id="{945D2BA4-0660-4CCE-BE2D-2E7FF2131B1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466640" y="6083008"/>
            <a:ext cx="609600" cy="609600"/>
          </a:xfrm>
          <a:prstGeom prst="rect">
            <a:avLst/>
          </a:prstGeom>
        </p:spPr>
      </p:pic>
      <p:sp>
        <p:nvSpPr>
          <p:cNvPr id="39" name="TextBox 38">
            <a:extLst>
              <a:ext uri="{FF2B5EF4-FFF2-40B4-BE49-F238E27FC236}">
                <a16:creationId xmlns:a16="http://schemas.microsoft.com/office/drawing/2014/main" id="{CBD121F5-8068-4D01-A554-0BEE9FEEDD2A}"/>
              </a:ext>
            </a:extLst>
          </p:cNvPr>
          <p:cNvSpPr txBox="1"/>
          <p:nvPr/>
        </p:nvSpPr>
        <p:spPr>
          <a:xfrm>
            <a:off x="6575316" y="1343079"/>
            <a:ext cx="2194680" cy="830997"/>
          </a:xfrm>
          <a:prstGeom prst="rect">
            <a:avLst/>
          </a:prstGeom>
          <a:noFill/>
          <a:ln w="76200">
            <a:noFill/>
          </a:ln>
        </p:spPr>
        <p:txBody>
          <a:bodyPr wrap="square" rtlCol="0">
            <a:spAutoFit/>
          </a:bodyPr>
          <a:lstStyle/>
          <a:p>
            <a:pPr algn="just"/>
            <a:r>
              <a:rPr lang="en-US" sz="4800" dirty="0">
                <a:latin typeface="Times New Roman" panose="02020603050405020304" pitchFamily="18" charset="0"/>
                <a:cs typeface="Times New Roman" panose="02020603050405020304" pitchFamily="18" charset="0"/>
              </a:rPr>
              <a:t>Cancer, </a:t>
            </a:r>
            <a:endParaRPr lang="en-US" sz="8000" dirty="0">
              <a:solidFill>
                <a:srgbClr val="002060"/>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1CA63C0F-3426-45BE-8C98-3C231BA2FC9B}"/>
              </a:ext>
            </a:extLst>
          </p:cNvPr>
          <p:cNvSpPr txBox="1"/>
          <p:nvPr/>
        </p:nvSpPr>
        <p:spPr>
          <a:xfrm>
            <a:off x="3482735" y="1289077"/>
            <a:ext cx="3752651" cy="830997"/>
          </a:xfrm>
          <a:prstGeom prst="rect">
            <a:avLst/>
          </a:prstGeom>
          <a:noFill/>
          <a:ln w="76200">
            <a:noFill/>
          </a:ln>
        </p:spPr>
        <p:txBody>
          <a:bodyPr wrap="square" rtlCol="0">
            <a:spAutoFit/>
          </a:bodyPr>
          <a:lstStyle/>
          <a:p>
            <a:pPr algn="just"/>
            <a:r>
              <a:rPr lang="en-US" sz="4800" dirty="0">
                <a:latin typeface="Times New Roman" panose="02020603050405020304" pitchFamily="18" charset="0"/>
                <a:cs typeface="Times New Roman" panose="02020603050405020304" pitchFamily="18" charset="0"/>
              </a:rPr>
              <a:t>heart attack, </a:t>
            </a:r>
            <a:endParaRPr lang="en-US" sz="8000" dirty="0">
              <a:solidFill>
                <a:srgbClr val="00206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4FD7CE70-D078-4CFE-AA8F-AC8EF2EC67B1}"/>
              </a:ext>
            </a:extLst>
          </p:cNvPr>
          <p:cNvSpPr txBox="1"/>
          <p:nvPr/>
        </p:nvSpPr>
        <p:spPr>
          <a:xfrm>
            <a:off x="8610395" y="1327078"/>
            <a:ext cx="2718734" cy="830997"/>
          </a:xfrm>
          <a:prstGeom prst="rect">
            <a:avLst/>
          </a:prstGeom>
          <a:noFill/>
          <a:ln w="76200">
            <a:noFill/>
          </a:ln>
        </p:spPr>
        <p:txBody>
          <a:bodyPr wrap="square" rtlCol="0">
            <a:spAutoFit/>
          </a:bodyPr>
          <a:lstStyle/>
          <a:p>
            <a:pPr algn="just"/>
            <a:r>
              <a:rPr lang="en-US" sz="4800" dirty="0">
                <a:latin typeface="Times New Roman" panose="02020603050405020304" pitchFamily="18" charset="0"/>
                <a:cs typeface="Times New Roman" panose="02020603050405020304" pitchFamily="18" charset="0"/>
              </a:rPr>
              <a:t>and many </a:t>
            </a:r>
          </a:p>
        </p:txBody>
      </p:sp>
      <p:sp>
        <p:nvSpPr>
          <p:cNvPr id="43" name="TextBox 42">
            <a:extLst>
              <a:ext uri="{FF2B5EF4-FFF2-40B4-BE49-F238E27FC236}">
                <a16:creationId xmlns:a16="http://schemas.microsoft.com/office/drawing/2014/main" id="{096016DB-5502-49CB-8531-104089BA8550}"/>
              </a:ext>
            </a:extLst>
          </p:cNvPr>
          <p:cNvSpPr txBox="1"/>
          <p:nvPr/>
        </p:nvSpPr>
        <p:spPr>
          <a:xfrm>
            <a:off x="702195" y="1277717"/>
            <a:ext cx="3010121" cy="830997"/>
          </a:xfrm>
          <a:prstGeom prst="rect">
            <a:avLst/>
          </a:prstGeom>
          <a:noFill/>
          <a:ln w="76200">
            <a:noFill/>
          </a:ln>
        </p:spPr>
        <p:txBody>
          <a:bodyPr wrap="square" rtlCol="0">
            <a:spAutoFit/>
          </a:bodyPr>
          <a:lstStyle/>
          <a:p>
            <a:pPr algn="just"/>
            <a:r>
              <a:rPr lang="en-US" sz="4800" dirty="0">
                <a:latin typeface="Times New Roman" panose="02020603050405020304" pitchFamily="18" charset="0"/>
                <a:cs typeface="Times New Roman" panose="02020603050405020304" pitchFamily="18" charset="0"/>
              </a:rPr>
              <a:t>bronchitis, </a:t>
            </a:r>
            <a:endParaRPr lang="en-US" sz="8000" dirty="0">
              <a:solidFill>
                <a:srgbClr val="002060"/>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FACEC70-B911-4167-828F-A5A7198FB965}"/>
              </a:ext>
            </a:extLst>
          </p:cNvPr>
          <p:cNvSpPr txBox="1"/>
          <p:nvPr/>
        </p:nvSpPr>
        <p:spPr>
          <a:xfrm>
            <a:off x="739647" y="1961765"/>
            <a:ext cx="5945338" cy="830997"/>
          </a:xfrm>
          <a:prstGeom prst="rect">
            <a:avLst/>
          </a:prstGeom>
          <a:noFill/>
          <a:ln w="76200">
            <a:noFill/>
          </a:ln>
        </p:spPr>
        <p:txBody>
          <a:bodyPr wrap="square" rtlCol="0">
            <a:spAutoFit/>
          </a:bodyPr>
          <a:lstStyle/>
          <a:p>
            <a:pPr algn="just"/>
            <a:r>
              <a:rPr lang="en-US" sz="4800" dirty="0">
                <a:latin typeface="Times New Roman" panose="02020603050405020304" pitchFamily="18" charset="0"/>
                <a:cs typeface="Times New Roman" panose="02020603050405020304" pitchFamily="18" charset="0"/>
              </a:rPr>
              <a:t>other chronic diseases. </a:t>
            </a:r>
            <a:endParaRPr lang="en-US" sz="8000" dirty="0">
              <a:solidFill>
                <a:srgbClr val="002060"/>
              </a:solidFill>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8DDBB80C-EE7E-48EE-A1FB-D1ABE8C4321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09448" y="2884051"/>
            <a:ext cx="2902778" cy="2548979"/>
          </a:xfrm>
          <a:prstGeom prst="rect">
            <a:avLst/>
          </a:prstGeom>
          <a:ln w="76200">
            <a:solidFill>
              <a:srgbClr val="FFC000"/>
            </a:solidFill>
          </a:ln>
        </p:spPr>
      </p:pic>
    </p:spTree>
    <p:extLst>
      <p:ext uri="{BB962C8B-B14F-4D97-AF65-F5344CB8AC3E}">
        <p14:creationId xmlns:p14="http://schemas.microsoft.com/office/powerpoint/2010/main" val="10156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750"/>
                                  </p:stCondLst>
                                  <p:childTnLst>
                                    <p:cmd type="call" cmd="playFrom(0.0)">
                                      <p:cBhvr>
                                        <p:cTn id="6" dur="1" fill="hold"/>
                                        <p:tgtEl>
                                          <p:spTgt spid="24"/>
                                        </p:tgtEl>
                                      </p:cBhvr>
                                    </p:cmd>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3" presetClass="entr" presetSubtype="16" fill="hold" nodeType="withEffect">
                                  <p:stCondLst>
                                    <p:cond delay="2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275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par>
                          <p:cTn id="18" fill="hold">
                            <p:stCondLst>
                              <p:cond delay="3300"/>
                            </p:stCondLst>
                            <p:childTnLst>
                              <p:par>
                                <p:cTn id="19" presetID="22" presetClass="entr" presetSubtype="8" fill="hold" grpId="0" nodeType="afterEffect">
                                  <p:stCondLst>
                                    <p:cond delay="0"/>
                                  </p:stCondLst>
                                  <p:iterate type="lt">
                                    <p:tmPct val="10000"/>
                                  </p:iterate>
                                  <p:childTnLst>
                                    <p:set>
                                      <p:cBhvr>
                                        <p:cTn id="20" dur="1" fill="hold">
                                          <p:stCondLst>
                                            <p:cond delay="0"/>
                                          </p:stCondLst>
                                        </p:cTn>
                                        <p:tgtEl>
                                          <p:spTgt spid="43"/>
                                        </p:tgtEl>
                                        <p:attrNameLst>
                                          <p:attrName>style.visibility</p:attrName>
                                        </p:attrNameLst>
                                      </p:cBhvr>
                                      <p:to>
                                        <p:strVal val="visible"/>
                                      </p:to>
                                    </p:set>
                                    <p:animEffect transition="in" filter="wipe(left)">
                                      <p:cBhvr>
                                        <p:cTn id="21" dur="750"/>
                                        <p:tgtEl>
                                          <p:spTgt spid="43"/>
                                        </p:tgtEl>
                                      </p:cBhvr>
                                    </p:animEffect>
                                  </p:childTnLst>
                                </p:cTn>
                              </p:par>
                              <p:par>
                                <p:cTn id="22" presetID="23" presetClass="entr" presetSubtype="16" fill="hold" nodeType="withEffect">
                                  <p:stCondLst>
                                    <p:cond delay="25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25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childTnLst>
                                </p:cTn>
                              </p:par>
                              <p:par>
                                <p:cTn id="30" presetID="22" presetClass="entr" presetSubtype="8" fill="hold" grpId="0" nodeType="withEffect">
                                  <p:stCondLst>
                                    <p:cond delay="500"/>
                                  </p:stCondLst>
                                  <p:iterate type="lt">
                                    <p:tmPct val="10000"/>
                                  </p:iterate>
                                  <p:childTnLst>
                                    <p:set>
                                      <p:cBhvr>
                                        <p:cTn id="31" dur="1" fill="hold">
                                          <p:stCondLst>
                                            <p:cond delay="0"/>
                                          </p:stCondLst>
                                        </p:cTn>
                                        <p:tgtEl>
                                          <p:spTgt spid="40"/>
                                        </p:tgtEl>
                                        <p:attrNameLst>
                                          <p:attrName>style.visibility</p:attrName>
                                        </p:attrNameLst>
                                      </p:cBhvr>
                                      <p:to>
                                        <p:strVal val="visible"/>
                                      </p:to>
                                    </p:set>
                                    <p:animEffect transition="in" filter="wipe(left)">
                                      <p:cBhvr>
                                        <p:cTn id="32" dur="750"/>
                                        <p:tgtEl>
                                          <p:spTgt spid="40"/>
                                        </p:tgtEl>
                                      </p:cBhvr>
                                    </p:animEffect>
                                  </p:childTnLst>
                                </p:cTn>
                              </p:par>
                            </p:childTnLst>
                          </p:cTn>
                        </p:par>
                        <p:par>
                          <p:cTn id="33" fill="hold">
                            <p:stCondLst>
                              <p:cond delay="5375"/>
                            </p:stCondLst>
                            <p:childTnLst>
                              <p:par>
                                <p:cTn id="34" presetID="2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par>
                                <p:cTn id="42" presetID="22" presetClass="entr" presetSubtype="8" fill="hold" grpId="0" nodeType="withEffect">
                                  <p:stCondLst>
                                    <p:cond delay="0"/>
                                  </p:stCondLst>
                                  <p:iterate type="lt">
                                    <p:tmPct val="10000"/>
                                  </p:iterate>
                                  <p:childTnLst>
                                    <p:set>
                                      <p:cBhvr>
                                        <p:cTn id="43" dur="1" fill="hold">
                                          <p:stCondLst>
                                            <p:cond delay="0"/>
                                          </p:stCondLst>
                                        </p:cTn>
                                        <p:tgtEl>
                                          <p:spTgt spid="39"/>
                                        </p:tgtEl>
                                        <p:attrNameLst>
                                          <p:attrName>style.visibility</p:attrName>
                                        </p:attrNameLst>
                                      </p:cBhvr>
                                      <p:to>
                                        <p:strVal val="visible"/>
                                      </p:to>
                                    </p:set>
                                    <p:animEffect transition="in" filter="wipe(left)">
                                      <p:cBhvr>
                                        <p:cTn id="44" dur="750"/>
                                        <p:tgtEl>
                                          <p:spTgt spid="39"/>
                                        </p:tgtEl>
                                      </p:cBhvr>
                                    </p:animEffect>
                                  </p:childTnLst>
                                </p:cTn>
                              </p:par>
                            </p:childTnLst>
                          </p:cTn>
                        </p:par>
                        <p:par>
                          <p:cTn id="45" fill="hold">
                            <p:stCondLst>
                              <p:cond delay="6575"/>
                            </p:stCondLst>
                            <p:childTnLst>
                              <p:par>
                                <p:cTn id="46" presetID="23" presetClass="entr" presetSubtype="16"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childTnLst>
                                </p:cTn>
                              </p:par>
                              <p:par>
                                <p:cTn id="54" presetID="22" presetClass="entr" presetSubtype="8" fill="hold" grpId="0" nodeType="withEffect">
                                  <p:stCondLst>
                                    <p:cond delay="0"/>
                                  </p:stCondLst>
                                  <p:iterate type="lt">
                                    <p:tmPct val="10000"/>
                                  </p:iterate>
                                  <p:childTnLst>
                                    <p:set>
                                      <p:cBhvr>
                                        <p:cTn id="55" dur="1" fill="hold">
                                          <p:stCondLst>
                                            <p:cond delay="0"/>
                                          </p:stCondLst>
                                        </p:cTn>
                                        <p:tgtEl>
                                          <p:spTgt spid="41"/>
                                        </p:tgtEl>
                                        <p:attrNameLst>
                                          <p:attrName>style.visibility</p:attrName>
                                        </p:attrNameLst>
                                      </p:cBhvr>
                                      <p:to>
                                        <p:strVal val="visible"/>
                                      </p:to>
                                    </p:set>
                                    <p:animEffect transition="in" filter="wipe(left)">
                                      <p:cBhvr>
                                        <p:cTn id="56" dur="750"/>
                                        <p:tgtEl>
                                          <p:spTgt spid="41"/>
                                        </p:tgtEl>
                                      </p:cBhvr>
                                    </p:animEffect>
                                  </p:childTnLst>
                                </p:cTn>
                              </p:par>
                              <p:par>
                                <p:cTn id="57" presetID="22" presetClass="entr" presetSubtype="8" fill="hold" grpId="0" nodeType="withEffect">
                                  <p:stCondLst>
                                    <p:cond delay="0"/>
                                  </p:stCondLst>
                                  <p:iterate type="lt">
                                    <p:tmPct val="10000"/>
                                  </p:iterate>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0" fill="hold" display="0">
                  <p:stCondLst>
                    <p:cond delay="indefinite"/>
                  </p:stCondLst>
                  <p:endCondLst>
                    <p:cond evt="onStopAudio" delay="0">
                      <p:tgtEl>
                        <p:sldTgt/>
                      </p:tgtEl>
                    </p:cond>
                  </p:endCondLst>
                </p:cTn>
                <p:tgtEl>
                  <p:spTgt spid="24"/>
                </p:tgtEl>
              </p:cMediaNode>
            </p:audio>
          </p:childTnLst>
        </p:cTn>
      </p:par>
    </p:tnLst>
    <p:bldLst>
      <p:bldP spid="2" grpId="0" animBg="1"/>
      <p:bldP spid="39" grpId="0" animBg="1"/>
      <p:bldP spid="40" grpId="0" animBg="1"/>
      <p:bldP spid="41"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A171F7-7FBD-4598-8E37-161AB68CD3C4}"/>
              </a:ext>
            </a:extLst>
          </p:cNvPr>
          <p:cNvSpPr/>
          <p:nvPr/>
        </p:nvSpPr>
        <p:spPr>
          <a:xfrm>
            <a:off x="163757" y="6038132"/>
            <a:ext cx="11956000" cy="8483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915F-2987-405E-B75B-D63CB2273088}"/>
              </a:ext>
            </a:extLst>
          </p:cNvPr>
          <p:cNvSpPr txBox="1"/>
          <p:nvPr/>
        </p:nvSpPr>
        <p:spPr>
          <a:xfrm>
            <a:off x="846584" y="495892"/>
            <a:ext cx="10699535" cy="1421928"/>
          </a:xfrm>
          <a:prstGeom prst="rect">
            <a:avLst/>
          </a:prstGeom>
          <a:noFill/>
          <a:ln w="76200">
            <a:solidFill>
              <a:srgbClr val="FFC000"/>
            </a:solidFill>
          </a:ln>
        </p:spPr>
        <p:txBody>
          <a:bodyPr wrap="square" rtlCol="0">
            <a:spAutoFit/>
          </a:bodyPr>
          <a:lstStyle/>
          <a:p>
            <a:pPr>
              <a:lnSpc>
                <a:spcPct val="90000"/>
              </a:lnSpc>
            </a:pPr>
            <a:r>
              <a:rPr lang="en-US" sz="4800" dirty="0">
                <a:latin typeface="Times New Roman" panose="02020603050405020304" pitchFamily="18" charset="0"/>
                <a:cs typeface="Times New Roman" panose="02020603050405020304" pitchFamily="18" charset="0"/>
              </a:rPr>
              <a:t>It contains alcohol, methyl, arsenic, carbon monoxide and other ingredients.  </a:t>
            </a:r>
            <a:endParaRPr lang="en-US" sz="48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18824"/>
            <a:chOff x="-47406" y="-72145"/>
            <a:chExt cx="12276353" cy="6977809"/>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223489" y="5925406"/>
              <a:ext cx="1177727" cy="782789"/>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25" name="Picture 24">
            <a:extLst>
              <a:ext uri="{FF2B5EF4-FFF2-40B4-BE49-F238E27FC236}">
                <a16:creationId xmlns:a16="http://schemas.microsoft.com/office/drawing/2014/main" id="{1B57B172-8BD1-40ED-A8B5-55E11D6ACF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55" y="2460015"/>
            <a:ext cx="2741403" cy="3046845"/>
          </a:xfrm>
          <a:prstGeom prst="rect">
            <a:avLst/>
          </a:prstGeom>
          <a:ln w="76200">
            <a:solidFill>
              <a:srgbClr val="FFC000"/>
            </a:solidFill>
          </a:ln>
        </p:spPr>
      </p:pic>
      <p:pic>
        <p:nvPicPr>
          <p:cNvPr id="27" name="Picture 26">
            <a:extLst>
              <a:ext uri="{FF2B5EF4-FFF2-40B4-BE49-F238E27FC236}">
                <a16:creationId xmlns:a16="http://schemas.microsoft.com/office/drawing/2014/main" id="{CEF1DA76-C84E-4E6A-9E7B-EC4744478686}"/>
              </a:ext>
            </a:extLst>
          </p:cNvPr>
          <p:cNvPicPr>
            <a:picLocks noChangeAspect="1"/>
          </p:cNvPicPr>
          <p:nvPr/>
        </p:nvPicPr>
        <p:blipFill rotWithShape="1">
          <a:blip r:embed="rId7">
            <a:extLst>
              <a:ext uri="{28A0092B-C50C-407E-A947-70E740481C1C}">
                <a14:useLocalDpi xmlns:a14="http://schemas.microsoft.com/office/drawing/2010/main" val="0"/>
              </a:ext>
            </a:extLst>
          </a:blip>
          <a:srcRect r="19417" b="8535"/>
          <a:stretch/>
        </p:blipFill>
        <p:spPr>
          <a:xfrm>
            <a:off x="3410593" y="2449092"/>
            <a:ext cx="2732642" cy="3046845"/>
          </a:xfrm>
          <a:prstGeom prst="rect">
            <a:avLst/>
          </a:prstGeom>
          <a:ln w="76200">
            <a:solidFill>
              <a:srgbClr val="FF0000"/>
            </a:solidFill>
          </a:ln>
        </p:spPr>
      </p:pic>
      <p:pic>
        <p:nvPicPr>
          <p:cNvPr id="36" name="Picture 35">
            <a:extLst>
              <a:ext uri="{FF2B5EF4-FFF2-40B4-BE49-F238E27FC236}">
                <a16:creationId xmlns:a16="http://schemas.microsoft.com/office/drawing/2014/main" id="{A3E595A7-468D-4AC4-BA54-8E8A489C56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9048" y="2390952"/>
            <a:ext cx="2504134" cy="3114757"/>
          </a:xfrm>
          <a:prstGeom prst="rect">
            <a:avLst/>
          </a:prstGeom>
          <a:ln w="76200">
            <a:solidFill>
              <a:srgbClr val="FF0000"/>
            </a:solidFill>
          </a:ln>
        </p:spPr>
      </p:pic>
      <p:pic>
        <p:nvPicPr>
          <p:cNvPr id="3" name="Picture 2">
            <a:extLst>
              <a:ext uri="{FF2B5EF4-FFF2-40B4-BE49-F238E27FC236}">
                <a16:creationId xmlns:a16="http://schemas.microsoft.com/office/drawing/2014/main" id="{B03CF630-B441-4771-87F4-823018828C2A}"/>
              </a:ext>
            </a:extLst>
          </p:cNvPr>
          <p:cNvPicPr>
            <a:picLocks noChangeAspect="1"/>
          </p:cNvPicPr>
          <p:nvPr/>
        </p:nvPicPr>
        <p:blipFill rotWithShape="1">
          <a:blip r:embed="rId9"/>
          <a:srcRect t="14983" r="12787" b="10648"/>
          <a:stretch/>
        </p:blipFill>
        <p:spPr>
          <a:xfrm>
            <a:off x="526497" y="6146479"/>
            <a:ext cx="2197257" cy="407790"/>
          </a:xfrm>
          <a:prstGeom prst="rect">
            <a:avLst/>
          </a:prstGeom>
        </p:spPr>
      </p:pic>
      <p:pic>
        <p:nvPicPr>
          <p:cNvPr id="4" name="Picture 3">
            <a:extLst>
              <a:ext uri="{FF2B5EF4-FFF2-40B4-BE49-F238E27FC236}">
                <a16:creationId xmlns:a16="http://schemas.microsoft.com/office/drawing/2014/main" id="{3391321B-139A-49DC-BDA2-C58D24EE6752}"/>
              </a:ext>
            </a:extLst>
          </p:cNvPr>
          <p:cNvPicPr>
            <a:picLocks noChangeAspect="1"/>
          </p:cNvPicPr>
          <p:nvPr/>
        </p:nvPicPr>
        <p:blipFill rotWithShape="1">
          <a:blip r:embed="rId10"/>
          <a:srcRect t="10516" r="27369" b="5984"/>
          <a:stretch/>
        </p:blipFill>
        <p:spPr>
          <a:xfrm>
            <a:off x="3391843" y="6135555"/>
            <a:ext cx="2348508" cy="439555"/>
          </a:xfrm>
          <a:prstGeom prst="rect">
            <a:avLst/>
          </a:prstGeom>
        </p:spPr>
      </p:pic>
      <p:pic>
        <p:nvPicPr>
          <p:cNvPr id="24" name="Picture 23">
            <a:extLst>
              <a:ext uri="{FF2B5EF4-FFF2-40B4-BE49-F238E27FC236}">
                <a16:creationId xmlns:a16="http://schemas.microsoft.com/office/drawing/2014/main" id="{F17B9684-CE21-4475-893D-369F06F33CC3}"/>
              </a:ext>
            </a:extLst>
          </p:cNvPr>
          <p:cNvPicPr>
            <a:picLocks noChangeAspect="1"/>
          </p:cNvPicPr>
          <p:nvPr/>
        </p:nvPicPr>
        <p:blipFill rotWithShape="1">
          <a:blip r:embed="rId11"/>
          <a:srcRect t="11662" r="21172" b="7071"/>
          <a:stretch/>
        </p:blipFill>
        <p:spPr>
          <a:xfrm>
            <a:off x="6420755" y="6085490"/>
            <a:ext cx="2388441" cy="482063"/>
          </a:xfrm>
          <a:prstGeom prst="rect">
            <a:avLst/>
          </a:prstGeom>
        </p:spPr>
      </p:pic>
      <p:pic>
        <p:nvPicPr>
          <p:cNvPr id="26" name="Picture 25">
            <a:extLst>
              <a:ext uri="{FF2B5EF4-FFF2-40B4-BE49-F238E27FC236}">
                <a16:creationId xmlns:a16="http://schemas.microsoft.com/office/drawing/2014/main" id="{3AE1D2F4-D385-43A7-BDCA-DE8A41B33622}"/>
              </a:ext>
            </a:extLst>
          </p:cNvPr>
          <p:cNvPicPr>
            <a:picLocks noChangeAspect="1"/>
          </p:cNvPicPr>
          <p:nvPr/>
        </p:nvPicPr>
        <p:blipFill rotWithShape="1">
          <a:blip r:embed="rId12"/>
          <a:srcRect l="7596" r="34426" b="14878"/>
          <a:stretch/>
        </p:blipFill>
        <p:spPr>
          <a:xfrm>
            <a:off x="9392461" y="6107601"/>
            <a:ext cx="2402431" cy="482064"/>
          </a:xfrm>
          <a:prstGeom prst="rect">
            <a:avLst/>
          </a:prstGeom>
        </p:spPr>
      </p:pic>
      <p:grpSp>
        <p:nvGrpSpPr>
          <p:cNvPr id="28" name="Group 27">
            <a:extLst>
              <a:ext uri="{FF2B5EF4-FFF2-40B4-BE49-F238E27FC236}">
                <a16:creationId xmlns:a16="http://schemas.microsoft.com/office/drawing/2014/main" id="{382D92FF-13FC-4AB5-84A3-4999FC11049B}"/>
              </a:ext>
            </a:extLst>
          </p:cNvPr>
          <p:cNvGrpSpPr/>
          <p:nvPr/>
        </p:nvGrpSpPr>
        <p:grpSpPr>
          <a:xfrm>
            <a:off x="6389860" y="2412713"/>
            <a:ext cx="2682563" cy="3114757"/>
            <a:chOff x="6287254" y="2677222"/>
            <a:chExt cx="2741213" cy="2636734"/>
          </a:xfrm>
        </p:grpSpPr>
        <p:pic>
          <p:nvPicPr>
            <p:cNvPr id="33" name="Picture 32">
              <a:extLst>
                <a:ext uri="{FF2B5EF4-FFF2-40B4-BE49-F238E27FC236}">
                  <a16:creationId xmlns:a16="http://schemas.microsoft.com/office/drawing/2014/main" id="{1BE0ADB9-2A5C-40BA-A666-7878699D350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06987" y="2677222"/>
              <a:ext cx="1521480" cy="2636734"/>
            </a:xfrm>
            <a:prstGeom prst="rect">
              <a:avLst/>
            </a:prstGeom>
            <a:ln w="76200">
              <a:solidFill>
                <a:srgbClr val="FFC000"/>
              </a:solidFill>
            </a:ln>
          </p:spPr>
        </p:pic>
        <p:pic>
          <p:nvPicPr>
            <p:cNvPr id="31" name="Picture 30">
              <a:extLst>
                <a:ext uri="{FF2B5EF4-FFF2-40B4-BE49-F238E27FC236}">
                  <a16:creationId xmlns:a16="http://schemas.microsoft.com/office/drawing/2014/main" id="{DE8D5DBB-C4A2-4A97-85D3-CA529ECA8781}"/>
                </a:ext>
              </a:extLst>
            </p:cNvPr>
            <p:cNvPicPr>
              <a:picLocks noChangeAspect="1"/>
            </p:cNvPicPr>
            <p:nvPr/>
          </p:nvPicPr>
          <p:blipFill rotWithShape="1">
            <a:blip r:embed="rId14">
              <a:extLst>
                <a:ext uri="{28A0092B-C50C-407E-A947-70E740481C1C}">
                  <a14:useLocalDpi xmlns:a14="http://schemas.microsoft.com/office/drawing/2010/main" val="0"/>
                </a:ext>
              </a:extLst>
            </a:blip>
            <a:srcRect l="33754" r="36267" b="8255"/>
            <a:stretch/>
          </p:blipFill>
          <p:spPr>
            <a:xfrm>
              <a:off x="6287254" y="2686599"/>
              <a:ext cx="1254101" cy="2627357"/>
            </a:xfrm>
            <a:prstGeom prst="rect">
              <a:avLst/>
            </a:prstGeom>
            <a:ln w="76200">
              <a:solidFill>
                <a:srgbClr val="FFC000"/>
              </a:solidFill>
            </a:ln>
          </p:spPr>
        </p:pic>
      </p:grpSp>
      <p:pic>
        <p:nvPicPr>
          <p:cNvPr id="20" name="9">
            <a:hlinkClick r:id="" action="ppaction://media"/>
            <a:extLst>
              <a:ext uri="{FF2B5EF4-FFF2-40B4-BE49-F238E27FC236}">
                <a16:creationId xmlns:a16="http://schemas.microsoft.com/office/drawing/2014/main" id="{09E58EC7-D031-4EA1-90BB-484EAECEC53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71088" y="4423638"/>
            <a:ext cx="609600" cy="609600"/>
          </a:xfrm>
          <a:prstGeom prst="rect">
            <a:avLst/>
          </a:prstGeom>
        </p:spPr>
      </p:pic>
    </p:spTree>
    <p:extLst>
      <p:ext uri="{BB962C8B-B14F-4D97-AF65-F5344CB8AC3E}">
        <p14:creationId xmlns:p14="http://schemas.microsoft.com/office/powerpoint/2010/main" val="4563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750"/>
                                  </p:stCondLst>
                                  <p:childTnLst>
                                    <p:cmd type="call" cmd="playFrom(0.0)">
                                      <p:cBhvr>
                                        <p:cTn id="6" dur="1" fill="hold"/>
                                        <p:tgtEl>
                                          <p:spTgt spid="20"/>
                                        </p:tgtEl>
                                      </p:cBhvr>
                                    </p:cmd>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3" presetClass="entr" presetSubtype="16"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par>
                                <p:cTn id="14" presetID="16" presetClass="entr" presetSubtype="37" fill="hold" nodeType="withEffect">
                                  <p:stCondLst>
                                    <p:cond delay="175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1000"/>
                                        <p:tgtEl>
                                          <p:spTgt spid="3"/>
                                        </p:tgtEl>
                                      </p:cBhvr>
                                    </p:animEffect>
                                  </p:childTnLst>
                                </p:cTn>
                              </p:par>
                              <p:par>
                                <p:cTn id="17" presetID="23" presetClass="entr" presetSubtype="16" fill="hold" nodeType="withEffect">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par>
                                <p:cTn id="21" presetID="16" presetClass="entr" presetSubtype="37" fill="hold" nodeType="withEffect">
                                  <p:stCondLst>
                                    <p:cond delay="200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1000"/>
                                        <p:tgtEl>
                                          <p:spTgt spid="4"/>
                                        </p:tgtEl>
                                      </p:cBhvr>
                                    </p:animEffect>
                                  </p:childTnLst>
                                </p:cTn>
                              </p:par>
                              <p:par>
                                <p:cTn id="24" presetID="23" presetClass="entr" presetSubtype="16" fill="hold" nodeType="withEffect">
                                  <p:stCondLst>
                                    <p:cond delay="175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childTnLst>
                                </p:cTn>
                              </p:par>
                              <p:par>
                                <p:cTn id="28" presetID="16" presetClass="entr" presetSubtype="37" fill="hold" nodeType="withEffect">
                                  <p:stCondLst>
                                    <p:cond delay="2250"/>
                                  </p:stCondLst>
                                  <p:childTnLst>
                                    <p:set>
                                      <p:cBhvr>
                                        <p:cTn id="29" dur="1" fill="hold">
                                          <p:stCondLst>
                                            <p:cond delay="0"/>
                                          </p:stCondLst>
                                        </p:cTn>
                                        <p:tgtEl>
                                          <p:spTgt spid="24"/>
                                        </p:tgtEl>
                                        <p:attrNameLst>
                                          <p:attrName>style.visibility</p:attrName>
                                        </p:attrNameLst>
                                      </p:cBhvr>
                                      <p:to>
                                        <p:strVal val="visible"/>
                                      </p:to>
                                    </p:set>
                                    <p:animEffect transition="in" filter="barn(outVertical)">
                                      <p:cBhvr>
                                        <p:cTn id="30" dur="1000"/>
                                        <p:tgtEl>
                                          <p:spTgt spid="24"/>
                                        </p:tgtEl>
                                      </p:cBhvr>
                                    </p:animEffect>
                                  </p:childTnLst>
                                </p:cTn>
                              </p:par>
                              <p:par>
                                <p:cTn id="31" presetID="23" presetClass="entr" presetSubtype="16" fill="hold" nodeType="withEffect">
                                  <p:stCondLst>
                                    <p:cond delay="200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childTnLst>
                                </p:cTn>
                              </p:par>
                              <p:par>
                                <p:cTn id="35" presetID="16" presetClass="entr" presetSubtype="37" fill="hold" nodeType="withEffect">
                                  <p:stCondLst>
                                    <p:cond delay="2500"/>
                                  </p:stCondLst>
                                  <p:childTnLst>
                                    <p:set>
                                      <p:cBhvr>
                                        <p:cTn id="36" dur="1" fill="hold">
                                          <p:stCondLst>
                                            <p:cond delay="0"/>
                                          </p:stCondLst>
                                        </p:cTn>
                                        <p:tgtEl>
                                          <p:spTgt spid="26"/>
                                        </p:tgtEl>
                                        <p:attrNameLst>
                                          <p:attrName>style.visibility</p:attrName>
                                        </p:attrNameLst>
                                      </p:cBhvr>
                                      <p:to>
                                        <p:strVal val="visible"/>
                                      </p:to>
                                    </p:set>
                                    <p:animEffect transition="in" filter="barn(outVertical)">
                                      <p:cBhvr>
                                        <p:cTn id="3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fill="hold" display="0">
                  <p:stCondLst>
                    <p:cond delay="indefinite"/>
                  </p:stCondLst>
                  <p:endCondLst>
                    <p:cond evt="onStopAudio" delay="0">
                      <p:tgtEl>
                        <p:sldTgt/>
                      </p:tgtEl>
                    </p:cond>
                  </p:endCondLst>
                </p:cTn>
                <p:tgtEl>
                  <p:spTgt spid="20"/>
                </p:tgtEl>
              </p:cMediaNode>
            </p:audio>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43AE8F-277F-44C8-97EA-E72C60945E06}"/>
              </a:ext>
            </a:extLst>
          </p:cNvPr>
          <p:cNvGrpSpPr/>
          <p:nvPr/>
        </p:nvGrpSpPr>
        <p:grpSpPr>
          <a:xfrm>
            <a:off x="1217378" y="272142"/>
            <a:ext cx="5889812" cy="534560"/>
            <a:chOff x="3151094" y="330442"/>
            <a:chExt cx="5889812" cy="887416"/>
          </a:xfrm>
        </p:grpSpPr>
        <p:sp>
          <p:nvSpPr>
            <p:cNvPr id="3" name="Main shape">
              <a:extLst>
                <a:ext uri="{FF2B5EF4-FFF2-40B4-BE49-F238E27FC236}">
                  <a16:creationId xmlns:a16="http://schemas.microsoft.com/office/drawing/2014/main" id="{7F4B823E-2AC3-47D9-B174-909C9B6CA41C}"/>
                </a:ext>
              </a:extLst>
            </p:cNvPr>
            <p:cNvSpPr/>
            <p:nvPr/>
          </p:nvSpPr>
          <p:spPr>
            <a:xfrm>
              <a:off x="3151094" y="330442"/>
              <a:ext cx="5889812" cy="887416"/>
            </a:xfrm>
            <a:prstGeom prst="parallelogram">
              <a:avLst>
                <a:gd name="adj" fmla="val 0"/>
              </a:avLst>
            </a:prstGeom>
            <a:solidFill>
              <a:srgbClr val="7030A0">
                <a:alpha val="23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dividual">
              <a:extLst>
                <a:ext uri="{FF2B5EF4-FFF2-40B4-BE49-F238E27FC236}">
                  <a16:creationId xmlns:a16="http://schemas.microsoft.com/office/drawing/2014/main" id="{B74DB812-6DD5-467A-83E9-3A9E9C464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165" y="453877"/>
              <a:ext cx="5163670" cy="623731"/>
            </a:xfrm>
            <a:prstGeom prst="rect">
              <a:avLst/>
            </a:prstGeom>
          </p:spPr>
        </p:pic>
      </p:grpSp>
      <p:pic>
        <p:nvPicPr>
          <p:cNvPr id="5" name="picture">
            <a:extLst>
              <a:ext uri="{FF2B5EF4-FFF2-40B4-BE49-F238E27FC236}">
                <a16:creationId xmlns:a16="http://schemas.microsoft.com/office/drawing/2014/main" id="{029DC81A-D571-43A7-8761-DA7BB33F5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069" y="199347"/>
            <a:ext cx="3432205" cy="3328555"/>
          </a:xfrm>
          <a:prstGeom prst="rect">
            <a:avLst/>
          </a:prstGeom>
        </p:spPr>
      </p:pic>
      <p:grpSp>
        <p:nvGrpSpPr>
          <p:cNvPr id="6" name="Group 5">
            <a:extLst>
              <a:ext uri="{FF2B5EF4-FFF2-40B4-BE49-F238E27FC236}">
                <a16:creationId xmlns:a16="http://schemas.microsoft.com/office/drawing/2014/main" id="{018F54FE-E397-4BB2-BA3D-AC2A8C315DD0}"/>
              </a:ext>
            </a:extLst>
          </p:cNvPr>
          <p:cNvGrpSpPr/>
          <p:nvPr/>
        </p:nvGrpSpPr>
        <p:grpSpPr>
          <a:xfrm>
            <a:off x="1192199" y="950328"/>
            <a:ext cx="5809735" cy="464387"/>
            <a:chOff x="1398494" y="1647112"/>
            <a:chExt cx="5809735" cy="787031"/>
          </a:xfrm>
        </p:grpSpPr>
        <p:sp>
          <p:nvSpPr>
            <p:cNvPr id="7" name="Rectangle: Rounded Corners 6">
              <a:extLst>
                <a:ext uri="{FF2B5EF4-FFF2-40B4-BE49-F238E27FC236}">
                  <a16:creationId xmlns:a16="http://schemas.microsoft.com/office/drawing/2014/main" id="{62875E88-677A-4D70-8103-06279BD4F48D}"/>
                </a:ext>
              </a:extLst>
            </p:cNvPr>
            <p:cNvSpPr/>
            <p:nvPr/>
          </p:nvSpPr>
          <p:spPr>
            <a:xfrm>
              <a:off x="1398494" y="1647112"/>
              <a:ext cx="5809735" cy="787031"/>
            </a:xfrm>
            <a:prstGeom prst="roundRect">
              <a:avLst>
                <a:gd name="adj" fmla="val 50000"/>
              </a:avLst>
            </a:prstGeom>
            <a:solidFill>
              <a:schemeClr val="accent2">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8FE3F81-E8C3-4A43-903A-9B251B378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286" y="1784499"/>
              <a:ext cx="5468586" cy="481626"/>
            </a:xfrm>
            <a:prstGeom prst="rect">
              <a:avLst/>
            </a:prstGeom>
          </p:spPr>
        </p:pic>
      </p:grpSp>
      <p:sp>
        <p:nvSpPr>
          <p:cNvPr id="11" name="TextBox 10">
            <a:extLst>
              <a:ext uri="{FF2B5EF4-FFF2-40B4-BE49-F238E27FC236}">
                <a16:creationId xmlns:a16="http://schemas.microsoft.com/office/drawing/2014/main" id="{3E2DA3EA-52A9-480B-B69C-1461392F7C31}"/>
              </a:ext>
            </a:extLst>
          </p:cNvPr>
          <p:cNvSpPr txBox="1"/>
          <p:nvPr/>
        </p:nvSpPr>
        <p:spPr>
          <a:xfrm>
            <a:off x="364067" y="1503686"/>
            <a:ext cx="4605052" cy="707886"/>
          </a:xfrm>
          <a:prstGeom prst="rect">
            <a:avLst/>
          </a:prstGeom>
          <a:solidFill>
            <a:srgbClr val="002060"/>
          </a:solidFill>
          <a:ln w="57150">
            <a:solidFill>
              <a:schemeClr val="bg1"/>
            </a:solidFill>
          </a:ln>
        </p:spPr>
        <p:txBody>
          <a:bodyPr wrap="square">
            <a:spAutoFit/>
          </a:bodyPr>
          <a:lstStyle/>
          <a:p>
            <a:r>
              <a:rPr lang="en-US" sz="4000" dirty="0">
                <a:solidFill>
                  <a:schemeClr val="bg1"/>
                </a:solidFill>
                <a:latin typeface="Times New Roman" panose="02020603050405020304" pitchFamily="18" charset="0"/>
                <a:cs typeface="Times New Roman" panose="02020603050405020304" pitchFamily="18" charset="0"/>
              </a:rPr>
              <a:t>1.What is smoking ?</a:t>
            </a:r>
          </a:p>
        </p:txBody>
      </p:sp>
      <p:sp>
        <p:nvSpPr>
          <p:cNvPr id="12" name="TextBox 11">
            <a:extLst>
              <a:ext uri="{FF2B5EF4-FFF2-40B4-BE49-F238E27FC236}">
                <a16:creationId xmlns:a16="http://schemas.microsoft.com/office/drawing/2014/main" id="{B2D79689-E069-4B17-8431-8F79830E557C}"/>
              </a:ext>
            </a:extLst>
          </p:cNvPr>
          <p:cNvSpPr txBox="1"/>
          <p:nvPr/>
        </p:nvSpPr>
        <p:spPr>
          <a:xfrm>
            <a:off x="364066" y="3991184"/>
            <a:ext cx="6903208" cy="707886"/>
          </a:xfrm>
          <a:prstGeom prst="rect">
            <a:avLst/>
          </a:prstGeom>
          <a:solidFill>
            <a:srgbClr val="002060"/>
          </a:solidFill>
          <a:ln w="57150">
            <a:solidFill>
              <a:schemeClr val="bg1"/>
            </a:solidFill>
          </a:ln>
        </p:spPr>
        <p:txBody>
          <a:bodyPr wrap="square">
            <a:spAutoFit/>
          </a:bodyPr>
          <a:lstStyle/>
          <a:p>
            <a:r>
              <a:rPr lang="en-US" sz="4000" dirty="0">
                <a:solidFill>
                  <a:schemeClr val="bg1"/>
                </a:solidFill>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what does it cause in future?</a:t>
            </a:r>
          </a:p>
        </p:txBody>
      </p:sp>
      <p:sp>
        <p:nvSpPr>
          <p:cNvPr id="14" name="TextBox 13">
            <a:extLst>
              <a:ext uri="{FF2B5EF4-FFF2-40B4-BE49-F238E27FC236}">
                <a16:creationId xmlns:a16="http://schemas.microsoft.com/office/drawing/2014/main" id="{E89EB517-F4AA-4AF3-806C-2F04D7D4EB5D}"/>
              </a:ext>
            </a:extLst>
          </p:cNvPr>
          <p:cNvSpPr txBox="1"/>
          <p:nvPr/>
        </p:nvSpPr>
        <p:spPr>
          <a:xfrm>
            <a:off x="364066" y="2526683"/>
            <a:ext cx="7912707" cy="978729"/>
          </a:xfrm>
          <a:prstGeom prst="rect">
            <a:avLst/>
          </a:prstGeom>
          <a:solidFill>
            <a:schemeClr val="bg1"/>
          </a:solidFill>
          <a:ln w="57150">
            <a:solidFill>
              <a:schemeClr val="tx1"/>
            </a:solidFill>
          </a:ln>
        </p:spPr>
        <p:txBody>
          <a:bodyPr wrap="square">
            <a:spAutoFit/>
          </a:bodyPr>
          <a:lstStyle/>
          <a:p>
            <a:pPr algn="just">
              <a:lnSpc>
                <a:spcPct val="80000"/>
              </a:lnSpc>
            </a:pPr>
            <a:r>
              <a:rPr lang="en-US" sz="3600" dirty="0">
                <a:latin typeface="Times New Roman" panose="02020603050405020304" pitchFamily="18" charset="0"/>
                <a:cs typeface="Times New Roman" panose="02020603050405020304" pitchFamily="18" charset="0"/>
              </a:rPr>
              <a:t>Ans - Smoking is inhaling smoke through cigarettes or other components. </a:t>
            </a:r>
          </a:p>
        </p:txBody>
      </p:sp>
      <p:sp>
        <p:nvSpPr>
          <p:cNvPr id="15" name="TextBox 14">
            <a:extLst>
              <a:ext uri="{FF2B5EF4-FFF2-40B4-BE49-F238E27FC236}">
                <a16:creationId xmlns:a16="http://schemas.microsoft.com/office/drawing/2014/main" id="{81348AF7-85B7-4BA5-A61F-C892236425CF}"/>
              </a:ext>
            </a:extLst>
          </p:cNvPr>
          <p:cNvSpPr txBox="1"/>
          <p:nvPr/>
        </p:nvSpPr>
        <p:spPr>
          <a:xfrm>
            <a:off x="364066" y="4877012"/>
            <a:ext cx="11463867" cy="1717393"/>
          </a:xfrm>
          <a:prstGeom prst="rect">
            <a:avLst/>
          </a:prstGeom>
          <a:solidFill>
            <a:schemeClr val="bg1"/>
          </a:solidFill>
          <a:ln w="57150">
            <a:solidFill>
              <a:schemeClr val="tx1"/>
            </a:solidFill>
          </a:ln>
        </p:spPr>
        <p:txBody>
          <a:bodyPr wrap="square">
            <a:spAutoFit/>
          </a:bodyPr>
          <a:lstStyle/>
          <a:p>
            <a:pPr algn="just">
              <a:lnSpc>
                <a:spcPct val="80000"/>
              </a:lnSpc>
            </a:pPr>
            <a:r>
              <a:rPr lang="en-US" sz="3600" dirty="0">
                <a:latin typeface="Times New Roman" panose="02020603050405020304" pitchFamily="18" charset="0"/>
                <a:cs typeface="Times New Roman" panose="02020603050405020304" pitchFamily="18" charset="0"/>
              </a:rPr>
              <a:t>Ans -</a:t>
            </a:r>
            <a:r>
              <a:rPr lang="en-US" sz="3600" dirty="0">
                <a:solidFill>
                  <a:srgbClr val="002060"/>
                </a:solidFill>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It causes many fatal diseases like cough,       bronchitis, heart attack, cancer. and many other </a:t>
            </a:r>
          </a:p>
          <a:p>
            <a:pPr algn="just">
              <a:lnSpc>
                <a:spcPct val="80000"/>
              </a:lnSpc>
            </a:pPr>
            <a:r>
              <a:rPr lang="en-US" sz="4400" dirty="0">
                <a:latin typeface="Times New Roman" panose="02020603050405020304" pitchFamily="18" charset="0"/>
                <a:cs typeface="Times New Roman" panose="02020603050405020304" pitchFamily="18" charset="0"/>
              </a:rPr>
              <a:t>chronic diseases. </a:t>
            </a:r>
            <a:endParaRPr lang="en-US" sz="3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56FD2B9-4003-41ED-A880-0DA2311B5D3D}"/>
              </a:ext>
            </a:extLst>
          </p:cNvPr>
          <p:cNvSpPr txBox="1"/>
          <p:nvPr/>
        </p:nvSpPr>
        <p:spPr>
          <a:xfrm>
            <a:off x="8332490" y="3105356"/>
            <a:ext cx="3894667" cy="707886"/>
          </a:xfrm>
          <a:prstGeom prst="rect">
            <a:avLst/>
          </a:prstGeom>
          <a:solidFill>
            <a:schemeClr val="accent4">
              <a:lumMod val="40000"/>
              <a:lumOff val="60000"/>
            </a:schemeClr>
          </a:solidFill>
          <a:ln w="57150">
            <a:solidFill>
              <a:schemeClr val="bg1"/>
            </a:solidFill>
          </a:ln>
        </p:spPr>
        <p:txBody>
          <a:bodyPr wrap="square">
            <a:spAutoFit/>
          </a:bodyPr>
          <a:lstStyle/>
          <a:p>
            <a:r>
              <a:rPr lang="en-US" sz="3600" dirty="0">
                <a:solidFill>
                  <a:srgbClr val="002060"/>
                </a:solidFill>
                <a:latin typeface="Times New Roman" panose="02020603050405020304" pitchFamily="18" charset="0"/>
                <a:cs typeface="Times New Roman" panose="02020603050405020304" pitchFamily="18" charset="0"/>
              </a:rPr>
              <a:t>Check the answer</a:t>
            </a:r>
            <a:r>
              <a:rPr lang="en-US" sz="4000" dirty="0">
                <a:solidFill>
                  <a:srgbClr val="002060"/>
                </a:solidFill>
                <a:latin typeface="Times New Roman" panose="02020603050405020304" pitchFamily="18" charset="0"/>
                <a:cs typeface="Times New Roman" panose="02020603050405020304" pitchFamily="18" charset="0"/>
              </a:rPr>
              <a:t>.</a:t>
            </a:r>
          </a:p>
        </p:txBody>
      </p:sp>
      <p:grpSp>
        <p:nvGrpSpPr>
          <p:cNvPr id="16" name="Group 15">
            <a:extLst>
              <a:ext uri="{FF2B5EF4-FFF2-40B4-BE49-F238E27FC236}">
                <a16:creationId xmlns:a16="http://schemas.microsoft.com/office/drawing/2014/main" id="{5A18BF17-5AA7-491E-8A0A-11F660FD5095}"/>
              </a:ext>
            </a:extLst>
          </p:cNvPr>
          <p:cNvGrpSpPr/>
          <p:nvPr/>
        </p:nvGrpSpPr>
        <p:grpSpPr>
          <a:xfrm>
            <a:off x="-43409" y="-49810"/>
            <a:ext cx="12276353" cy="7008126"/>
            <a:chOff x="-47406" y="-72145"/>
            <a:chExt cx="12276353" cy="6967174"/>
          </a:xfrm>
        </p:grpSpPr>
        <p:grpSp>
          <p:nvGrpSpPr>
            <p:cNvPr id="17" name="Group 16">
              <a:extLst>
                <a:ext uri="{FF2B5EF4-FFF2-40B4-BE49-F238E27FC236}">
                  <a16:creationId xmlns:a16="http://schemas.microsoft.com/office/drawing/2014/main" id="{D7DD4905-BE72-415F-B403-33BD9D5481D1}"/>
                </a:ext>
              </a:extLst>
            </p:cNvPr>
            <p:cNvGrpSpPr/>
            <p:nvPr/>
          </p:nvGrpSpPr>
          <p:grpSpPr>
            <a:xfrm rot="16200000">
              <a:off x="-2710950" y="2705259"/>
              <a:ext cx="5699727" cy="278925"/>
              <a:chOff x="793994" y="6579074"/>
              <a:chExt cx="10489646" cy="278926"/>
            </a:xfrm>
          </p:grpSpPr>
          <p:pic>
            <p:nvPicPr>
              <p:cNvPr id="29" name="Picture 28">
                <a:extLst>
                  <a:ext uri="{FF2B5EF4-FFF2-40B4-BE49-F238E27FC236}">
                    <a16:creationId xmlns:a16="http://schemas.microsoft.com/office/drawing/2014/main" id="{995AE98F-C94C-4EB7-A1BF-1E519BF74D9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0" name="Picture 29">
                <a:extLst>
                  <a:ext uri="{FF2B5EF4-FFF2-40B4-BE49-F238E27FC236}">
                    <a16:creationId xmlns:a16="http://schemas.microsoft.com/office/drawing/2014/main" id="{FA23C097-F7CB-406F-80E4-78FC0BC5E41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8" name="Group 17">
              <a:extLst>
                <a:ext uri="{FF2B5EF4-FFF2-40B4-BE49-F238E27FC236}">
                  <a16:creationId xmlns:a16="http://schemas.microsoft.com/office/drawing/2014/main" id="{97F5F3FB-FE83-4E89-939C-65F4E370496C}"/>
                </a:ext>
              </a:extLst>
            </p:cNvPr>
            <p:cNvGrpSpPr/>
            <p:nvPr/>
          </p:nvGrpSpPr>
          <p:grpSpPr>
            <a:xfrm>
              <a:off x="955962" y="0"/>
              <a:ext cx="10489646" cy="278926"/>
              <a:chOff x="793994" y="6579074"/>
              <a:chExt cx="10489646" cy="278926"/>
            </a:xfrm>
          </p:grpSpPr>
          <p:pic>
            <p:nvPicPr>
              <p:cNvPr id="27" name="Picture 26">
                <a:extLst>
                  <a:ext uri="{FF2B5EF4-FFF2-40B4-BE49-F238E27FC236}">
                    <a16:creationId xmlns:a16="http://schemas.microsoft.com/office/drawing/2014/main" id="{9E46F7CB-A06D-47FA-B27F-AF7054AD945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8" name="Picture 27">
                <a:extLst>
                  <a:ext uri="{FF2B5EF4-FFF2-40B4-BE49-F238E27FC236}">
                    <a16:creationId xmlns:a16="http://schemas.microsoft.com/office/drawing/2014/main" id="{6B14FB17-A8D6-476A-98DB-6C9EC94D929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9" name="Group 18">
              <a:extLst>
                <a:ext uri="{FF2B5EF4-FFF2-40B4-BE49-F238E27FC236}">
                  <a16:creationId xmlns:a16="http://schemas.microsoft.com/office/drawing/2014/main" id="{B0B391A4-6392-4B20-9EBA-05BE0ABB7DEE}"/>
                </a:ext>
              </a:extLst>
            </p:cNvPr>
            <p:cNvGrpSpPr/>
            <p:nvPr/>
          </p:nvGrpSpPr>
          <p:grpSpPr>
            <a:xfrm>
              <a:off x="956237" y="6616103"/>
              <a:ext cx="10489646" cy="278926"/>
              <a:chOff x="793994" y="6579074"/>
              <a:chExt cx="10489646" cy="278926"/>
            </a:xfrm>
          </p:grpSpPr>
          <p:pic>
            <p:nvPicPr>
              <p:cNvPr id="25" name="Picture 24">
                <a:extLst>
                  <a:ext uri="{FF2B5EF4-FFF2-40B4-BE49-F238E27FC236}">
                    <a16:creationId xmlns:a16="http://schemas.microsoft.com/office/drawing/2014/main" id="{6CD44AFF-A486-4440-9BDB-24C65460DEB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6" name="Picture 25">
                <a:extLst>
                  <a:ext uri="{FF2B5EF4-FFF2-40B4-BE49-F238E27FC236}">
                    <a16:creationId xmlns:a16="http://schemas.microsoft.com/office/drawing/2014/main" id="{FEA20557-4327-4C17-A541-3C5D4DA63B0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20" name="Picture 19">
              <a:extLst>
                <a:ext uri="{FF2B5EF4-FFF2-40B4-BE49-F238E27FC236}">
                  <a16:creationId xmlns:a16="http://schemas.microsoft.com/office/drawing/2014/main" id="{68F5B36D-3221-4046-A584-B04735BB689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21" name="Picture 20">
              <a:extLst>
                <a:ext uri="{FF2B5EF4-FFF2-40B4-BE49-F238E27FC236}">
                  <a16:creationId xmlns:a16="http://schemas.microsoft.com/office/drawing/2014/main" id="{B879C814-F280-444F-A38F-5FFD74C313B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22" name="Picture 21">
              <a:extLst>
                <a:ext uri="{FF2B5EF4-FFF2-40B4-BE49-F238E27FC236}">
                  <a16:creationId xmlns:a16="http://schemas.microsoft.com/office/drawing/2014/main" id="{D44C5D4D-B0D8-4702-A6AA-5BDF32E2E83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23" name="Picture 22">
              <a:extLst>
                <a:ext uri="{FF2B5EF4-FFF2-40B4-BE49-F238E27FC236}">
                  <a16:creationId xmlns:a16="http://schemas.microsoft.com/office/drawing/2014/main" id="{23BC0DE4-6B70-4239-8FA9-B811FE3CBB0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24" name="Picture 23">
              <a:extLst>
                <a:ext uri="{FF2B5EF4-FFF2-40B4-BE49-F238E27FC236}">
                  <a16:creationId xmlns:a16="http://schemas.microsoft.com/office/drawing/2014/main" id="{D132CC9E-4AAD-43D3-B284-B47EBF5188E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403414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out)">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repeatCount="300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outVertical)">
                                      <p:cBhvr>
                                        <p:cTn id="29" dur="1000"/>
                                        <p:tgtEl>
                                          <p:spTgt spid="13"/>
                                        </p:tgtEl>
                                      </p:cBhvr>
                                    </p:animEffect>
                                  </p:childTnLst>
                                </p:cTn>
                              </p:par>
                            </p:childTnLst>
                          </p:cTn>
                        </p:par>
                        <p:par>
                          <p:cTn id="30" fill="hold">
                            <p:stCondLst>
                              <p:cond delay="3000"/>
                            </p:stCondLst>
                            <p:childTnLst>
                              <p:par>
                                <p:cTn id="31" presetID="23" presetClass="exit" presetSubtype="32" fill="hold" grpId="1" nodeType="afterEffect">
                                  <p:stCondLst>
                                    <p:cond delay="0"/>
                                  </p:stCondLst>
                                  <p:childTnLst>
                                    <p:anim calcmode="lin" valueType="num">
                                      <p:cBhvr>
                                        <p:cTn id="32" dur="500"/>
                                        <p:tgtEl>
                                          <p:spTgt spid="13"/>
                                        </p:tgtEl>
                                        <p:attrNameLst>
                                          <p:attrName>ppt_w</p:attrName>
                                        </p:attrNameLst>
                                      </p:cBhvr>
                                      <p:tavLst>
                                        <p:tav tm="0">
                                          <p:val>
                                            <p:strVal val="ppt_w"/>
                                          </p:val>
                                        </p:tav>
                                        <p:tav tm="100000">
                                          <p:val>
                                            <p:fltVal val="0"/>
                                          </p:val>
                                        </p:tav>
                                      </p:tavLst>
                                    </p:anim>
                                    <p:anim calcmode="lin" valueType="num">
                                      <p:cBhvr>
                                        <p:cTn id="33" dur="500"/>
                                        <p:tgtEl>
                                          <p:spTgt spid="13"/>
                                        </p:tgtEl>
                                        <p:attrNameLst>
                                          <p:attrName>ppt_h</p:attrName>
                                        </p:attrNameLst>
                                      </p:cBhvr>
                                      <p:tavLst>
                                        <p:tav tm="0">
                                          <p:val>
                                            <p:strVal val="ppt_h"/>
                                          </p:val>
                                        </p:tav>
                                        <p:tav tm="100000">
                                          <p:val>
                                            <p:fltVal val="0"/>
                                          </p:val>
                                        </p:tav>
                                      </p:tavLst>
                                    </p:anim>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3" grpId="0" animBg="1"/>
      <p:bldP spid="1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530</Words>
  <Application>Microsoft Office PowerPoint</Application>
  <PresentationFormat>Widescreen</PresentationFormat>
  <Paragraphs>68</Paragraphs>
  <Slides>21</Slides>
  <Notes>0</Notes>
  <HiddenSlides>0</HiddenSlides>
  <MMClips>11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 computers</dc:creator>
  <cp:lastModifiedBy>DS computers</cp:lastModifiedBy>
  <cp:revision>590</cp:revision>
  <dcterms:created xsi:type="dcterms:W3CDTF">2021-06-16T04:40:18Z</dcterms:created>
  <dcterms:modified xsi:type="dcterms:W3CDTF">2022-01-27T08:26:06Z</dcterms:modified>
</cp:coreProperties>
</file>