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3.xml" ContentType="application/vnd.openxmlformats-officedocument.presentationml.notesSlide+xml"/>
  <Override PartName="/ppt/slides/slide10.xml" ContentType="application/vnd.openxmlformats-officedocument.presentationml.slide+xml"/>
  <Override PartName="/ppt/notesSlides/notesSlide4.xml" ContentType="application/vnd.openxmlformats-officedocument.presentationml.notes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5.xml" ContentType="application/vnd.openxmlformats-officedocument.presentationml.notes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Slides/notesSlide6.xml" ContentType="application/vnd.openxmlformats-officedocument.presentationml.notesSlide+xml"/>
  <Override PartName="/ppt/slides/slide28.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snapToGrid="0">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tableStyles" Target="tableStyles.xml"/><Relationship Id="rId32" Type="http://schemas.openxmlformats.org/officeDocument/2006/relationships/presProps" Target="presProps.xml"/><Relationship Id="rId33" Type="http://schemas.openxmlformats.org/officeDocument/2006/relationships/viewProps" Target="viewProps.xml"/><Relationship Id="rId3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04" name=""/>
        <p:cNvGrpSpPr/>
        <p:nvPr/>
      </p:nvGrpSpPr>
      <p:grpSpPr>
        <a:xfrm>
          <a:off x="0" y="0"/>
          <a:ext cx="0" cy="0"/>
          <a:chOff x="0" y="0"/>
          <a:chExt cx="0" cy="0"/>
        </a:xfrm>
      </p:grpSpPr>
      <p:sp>
        <p:nvSpPr>
          <p:cNvPr id="1048841"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842"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AB914FFD-A436-480C-8E71-23DBBD57C387}" type="datetimeFigureOut">
              <a:rPr lang="en-US" smtClean="0"/>
              <a:t>6/20/2021</a:t>
            </a:fld>
            <a:endParaRPr lang="en-US"/>
          </a:p>
        </p:txBody>
      </p:sp>
      <p:sp>
        <p:nvSpPr>
          <p:cNvPr id="1048843" name="Slide Image Placeholder 3"/>
          <p:cNvSpPr>
            <a:spLocks noChangeAspect="1" noRot="1" noGrp="1"/>
          </p:cNvSpPr>
          <p:nvPr>
            <p:ph type="sldImg" idx="2"/>
          </p:nvPr>
        </p:nvSpPr>
        <p:spPr>
          <a:xfrm>
            <a:off x="1371600" y="1143000"/>
            <a:ext cx="4114800" cy="3086100"/>
          </a:xfrm>
          <a:prstGeom prst="rect"/>
          <a:noFill/>
          <a:ln w="12700">
            <a:solidFill>
              <a:prstClr val="black"/>
            </a:solidFill>
          </a:ln>
        </p:spPr>
        <p:txBody>
          <a:bodyPr anchor="ctr" bIns="45720" lIns="91440" rIns="91440" rtlCol="0" tIns="45720" vert="horz"/>
          <a:p>
            <a:endParaRPr lang="en-US"/>
          </a:p>
        </p:txBody>
      </p:sp>
      <p:sp>
        <p:nvSpPr>
          <p:cNvPr id="1048844"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45"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846"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4F716FCA-FB3F-46C1-A0B4-C2E39820C014}" type="slidenum">
              <a:rPr lang="en-US" smtClean="0"/>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0" name="Slide Image Placeholder 1"/>
          <p:cNvSpPr>
            <a:spLocks noChangeAspect="1" noRot="1" noGrp="1"/>
          </p:cNvSpPr>
          <p:nvPr>
            <p:ph type="sldImg"/>
          </p:nvPr>
        </p:nvSpPr>
        <p:spPr/>
      </p:sp>
      <p:sp>
        <p:nvSpPr>
          <p:cNvPr id="1048591" name="Notes Placeholder 2"/>
          <p:cNvSpPr>
            <a:spLocks noGrp="1"/>
          </p:cNvSpPr>
          <p:nvPr>
            <p:ph type="body" idx="1"/>
          </p:nvPr>
        </p:nvSpPr>
        <p:spPr/>
        <p:txBody>
          <a:bodyPr/>
          <a:p>
            <a:endParaRPr dirty="0" lang="en-US"/>
          </a:p>
        </p:txBody>
      </p:sp>
      <p:sp>
        <p:nvSpPr>
          <p:cNvPr id="1048592" name="Slide Number Placeholder 3"/>
          <p:cNvSpPr>
            <a:spLocks noGrp="1"/>
          </p:cNvSpPr>
          <p:nvPr>
            <p:ph type="sldNum" sz="quarter" idx="10"/>
          </p:nvPr>
        </p:nvSpPr>
        <p:spPr/>
        <p:txBody>
          <a:bodyPr/>
          <a:p>
            <a:fld id="{966EF871-0356-435F-8DFB-8BD638896B9E}"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56" name=""/>
        <p:cNvGrpSpPr/>
        <p:nvPr/>
      </p:nvGrpSpPr>
      <p:grpSpPr>
        <a:xfrm>
          <a:off x="0" y="0"/>
          <a:ext cx="0" cy="0"/>
          <a:chOff x="0" y="0"/>
          <a:chExt cx="0" cy="0"/>
        </a:xfrm>
      </p:grpSpPr>
      <p:sp>
        <p:nvSpPr>
          <p:cNvPr id="1048640" name="Slide Image Placeholder 1"/>
          <p:cNvSpPr>
            <a:spLocks noChangeAspect="1" noRot="1" noGrp="1"/>
          </p:cNvSpPr>
          <p:nvPr>
            <p:ph type="sldImg"/>
          </p:nvPr>
        </p:nvSpPr>
        <p:spPr/>
      </p:sp>
      <p:sp>
        <p:nvSpPr>
          <p:cNvPr id="1048641" name="Notes Placeholder 2"/>
          <p:cNvSpPr>
            <a:spLocks noGrp="1"/>
          </p:cNvSpPr>
          <p:nvPr>
            <p:ph type="body" idx="1"/>
          </p:nvPr>
        </p:nvSpPr>
        <p:spPr/>
        <p:txBody>
          <a:bodyPr/>
          <a:p>
            <a:endParaRPr dirty="0" lang="en-US"/>
          </a:p>
        </p:txBody>
      </p:sp>
      <p:sp>
        <p:nvSpPr>
          <p:cNvPr id="1048642" name="Slide Number Placeholder 3"/>
          <p:cNvSpPr>
            <a:spLocks noGrp="1"/>
          </p:cNvSpPr>
          <p:nvPr>
            <p:ph type="sldNum" sz="quarter" idx="10"/>
          </p:nvPr>
        </p:nvSpPr>
        <p:spPr/>
        <p:txBody>
          <a:bodyPr/>
          <a:p>
            <a:fld id="{F35C7573-096B-465E-889F-82EE6D513103}"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63" name=""/>
        <p:cNvGrpSpPr/>
        <p:nvPr/>
      </p:nvGrpSpPr>
      <p:grpSpPr>
        <a:xfrm>
          <a:off x="0" y="0"/>
          <a:ext cx="0" cy="0"/>
          <a:chOff x="0" y="0"/>
          <a:chExt cx="0" cy="0"/>
        </a:xfrm>
      </p:grpSpPr>
      <p:sp>
        <p:nvSpPr>
          <p:cNvPr id="1048649" name="Slide Image Placeholder 1"/>
          <p:cNvSpPr>
            <a:spLocks noChangeAspect="1" noRot="1" noGrp="1"/>
          </p:cNvSpPr>
          <p:nvPr>
            <p:ph type="sldImg"/>
          </p:nvPr>
        </p:nvSpPr>
        <p:spPr/>
      </p:sp>
      <p:sp>
        <p:nvSpPr>
          <p:cNvPr id="1048650" name="Notes Placeholder 2"/>
          <p:cNvSpPr>
            <a:spLocks noGrp="1"/>
          </p:cNvSpPr>
          <p:nvPr>
            <p:ph type="body" idx="1"/>
          </p:nvPr>
        </p:nvSpPr>
        <p:spPr/>
        <p:txBody>
          <a:bodyPr/>
          <a:p>
            <a:pPr algn="l" defTabSz="914400" eaLnBrk="1" fontAlgn="auto" hangingPunct="1" indent="0" latinLnBrk="0" marL="0" marR="0" rtl="0">
              <a:lnSpc>
                <a:spcPct val="100000"/>
              </a:lnSpc>
              <a:spcBef>
                <a:spcPts val="0"/>
              </a:spcBef>
              <a:spcAft>
                <a:spcPts val="0"/>
              </a:spcAft>
              <a:buClrTx/>
              <a:buSzTx/>
              <a:buFontTx/>
              <a:buNone/>
            </a:pPr>
            <a:r>
              <a:rPr baseline="0" dirty="0" lang="bn-IN" smtClean="0">
                <a:latin typeface="NikoshBAN" pitchFamily="2" charset="0"/>
                <a:cs typeface="NikoshBAN" pitchFamily="2" charset="0"/>
              </a:rPr>
              <a:t>শিক্ষক </a:t>
            </a:r>
            <a:r>
              <a:rPr baseline="0" dirty="0" lang="bn-BD" smtClean="0">
                <a:latin typeface="NikoshBAN" pitchFamily="2" charset="0"/>
                <a:cs typeface="NikoshBAN" pitchFamily="2" charset="0"/>
              </a:rPr>
              <a:t>শুদ্ধউচ্চারণে </a:t>
            </a:r>
            <a:r>
              <a:rPr baseline="0" dirty="0" lang="bn-IN" smtClean="0">
                <a:latin typeface="NikoshBAN" pitchFamily="2" charset="0"/>
                <a:cs typeface="NikoshBAN" pitchFamily="2" charset="0"/>
              </a:rPr>
              <a:t> পড়ে শোনাবেন এবং শিক্ষার্থীদের মনোযোগ দিয়ে শুনতে বলবেন</a:t>
            </a:r>
            <a:endParaRPr dirty="0" lang="en-US" smtClean="0"/>
          </a:p>
          <a:p>
            <a:endParaRPr dirty="0" lang="en-US"/>
          </a:p>
        </p:txBody>
      </p:sp>
      <p:sp>
        <p:nvSpPr>
          <p:cNvPr id="1048651" name="Slide Number Placeholder 3"/>
          <p:cNvSpPr>
            <a:spLocks noGrp="1"/>
          </p:cNvSpPr>
          <p:nvPr>
            <p:ph type="sldNum" sz="quarter" idx="10"/>
          </p:nvPr>
        </p:nvSpPr>
        <p:spPr/>
        <p:txBody>
          <a:bodyPr/>
          <a:p>
            <a:fld id="{F35C7573-096B-465E-889F-82EE6D513103}"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67" name=""/>
        <p:cNvGrpSpPr/>
        <p:nvPr/>
      </p:nvGrpSpPr>
      <p:grpSpPr>
        <a:xfrm>
          <a:off x="0" y="0"/>
          <a:ext cx="0" cy="0"/>
          <a:chOff x="0" y="0"/>
          <a:chExt cx="0" cy="0"/>
        </a:xfrm>
      </p:grpSpPr>
      <p:sp>
        <p:nvSpPr>
          <p:cNvPr id="1048654" name="Slide Image Placeholder 1"/>
          <p:cNvSpPr>
            <a:spLocks noChangeAspect="1" noRot="1" noGrp="1"/>
          </p:cNvSpPr>
          <p:nvPr>
            <p:ph type="sldImg"/>
          </p:nvPr>
        </p:nvSpPr>
        <p:spPr/>
      </p:sp>
      <p:sp>
        <p:nvSpPr>
          <p:cNvPr id="1048655" name="Notes Placeholder 2"/>
          <p:cNvSpPr>
            <a:spLocks noGrp="1"/>
          </p:cNvSpPr>
          <p:nvPr>
            <p:ph type="body" idx="1"/>
          </p:nvPr>
        </p:nvSpPr>
        <p:spPr/>
        <p:txBody>
          <a:bodyPr/>
          <a:p>
            <a:endParaRPr dirty="0" lang="en-US"/>
          </a:p>
        </p:txBody>
      </p:sp>
      <p:sp>
        <p:nvSpPr>
          <p:cNvPr id="1048656" name="Slide Number Placeholder 3"/>
          <p:cNvSpPr>
            <a:spLocks noGrp="1"/>
          </p:cNvSpPr>
          <p:nvPr>
            <p:ph type="sldNum" sz="quarter" idx="10"/>
          </p:nvPr>
        </p:nvSpPr>
        <p:spPr/>
        <p:txBody>
          <a:bodyPr/>
          <a:p>
            <a:fld id="{F35C7573-096B-465E-889F-82EE6D513103}" type="slidenum">
              <a:rPr lang="en-US" smtClean="0"/>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78" name=""/>
        <p:cNvGrpSpPr/>
        <p:nvPr/>
      </p:nvGrpSpPr>
      <p:grpSpPr>
        <a:xfrm>
          <a:off x="0" y="0"/>
          <a:ext cx="0" cy="0"/>
          <a:chOff x="0" y="0"/>
          <a:chExt cx="0" cy="0"/>
        </a:xfrm>
      </p:grpSpPr>
      <p:sp>
        <p:nvSpPr>
          <p:cNvPr id="1048704" name="Slide Image Placeholder 1"/>
          <p:cNvSpPr>
            <a:spLocks noChangeAspect="1" noRot="1" noGrp="1"/>
          </p:cNvSpPr>
          <p:nvPr>
            <p:ph type="sldImg"/>
          </p:nvPr>
        </p:nvSpPr>
        <p:spPr/>
      </p:sp>
      <p:sp>
        <p:nvSpPr>
          <p:cNvPr id="1048705" name="Notes Placeholder 2"/>
          <p:cNvSpPr>
            <a:spLocks noGrp="1"/>
          </p:cNvSpPr>
          <p:nvPr>
            <p:ph type="body" idx="1"/>
          </p:nvPr>
        </p:nvSpPr>
        <p:spPr/>
        <p:txBody>
          <a:bodyPr/>
          <a:p>
            <a:endParaRPr dirty="0" lang="en-US"/>
          </a:p>
        </p:txBody>
      </p:sp>
      <p:sp>
        <p:nvSpPr>
          <p:cNvPr id="1048706" name="Slide Number Placeholder 3"/>
          <p:cNvSpPr>
            <a:spLocks noGrp="1"/>
          </p:cNvSpPr>
          <p:nvPr>
            <p:ph type="sldNum" sz="quarter" idx="10"/>
          </p:nvPr>
        </p:nvSpPr>
        <p:spPr/>
        <p:txBody>
          <a:bodyPr/>
          <a:p>
            <a:fld id="{4F716FCA-FB3F-46C1-A0B4-C2E39820C014}" type="slidenum">
              <a:rPr lang="en-US" smtClean="0"/>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774" name="Slide Image Placeholder 1"/>
          <p:cNvSpPr>
            <a:spLocks noChangeAspect="1" noRot="1" noGrp="1"/>
          </p:cNvSpPr>
          <p:nvPr>
            <p:ph type="sldImg"/>
          </p:nvPr>
        </p:nvSpPr>
        <p:spPr/>
      </p:sp>
      <p:sp>
        <p:nvSpPr>
          <p:cNvPr id="1048775" name="Notes Placeholder 2"/>
          <p:cNvSpPr>
            <a:spLocks noGrp="1"/>
          </p:cNvSpPr>
          <p:nvPr>
            <p:ph type="body" idx="1"/>
          </p:nvPr>
        </p:nvSpPr>
        <p:spPr/>
        <p:txBody>
          <a:bodyPr/>
          <a:p>
            <a:endParaRPr lang="en-US"/>
          </a:p>
        </p:txBody>
      </p:sp>
      <p:sp>
        <p:nvSpPr>
          <p:cNvPr id="1048776" name="Slide Number Placeholder 3"/>
          <p:cNvSpPr>
            <a:spLocks noGrp="1"/>
          </p:cNvSpPr>
          <p:nvPr>
            <p:ph type="sldNum" sz="quarter" idx="10"/>
          </p:nvPr>
        </p:nvSpPr>
        <p:spPr/>
        <p:txBody>
          <a:bodyPr/>
          <a:p>
            <a:fld id="{4F716FCA-FB3F-46C1-A0B4-C2E39820C014}"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95" name=""/>
        <p:cNvGrpSpPr/>
        <p:nvPr/>
      </p:nvGrpSpPr>
      <p:grpSpPr>
        <a:xfrm>
          <a:off x="0" y="0"/>
          <a:ext cx="0" cy="0"/>
          <a:chOff x="0" y="0"/>
          <a:chExt cx="0" cy="0"/>
        </a:xfrm>
      </p:grpSpPr>
      <p:sp>
        <p:nvSpPr>
          <p:cNvPr id="104878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86"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787" name="Title 4"/>
          <p:cNvSpPr>
            <a:spLocks noGrp="1"/>
          </p:cNvSpPr>
          <p:nvPr>
            <p:ph type="ctrTitle"/>
          </p:nvPr>
        </p:nvSpPr>
        <p:spPr>
          <a:xfrm>
            <a:off x="722376" y="1820206"/>
            <a:ext cx="7772400" cy="1828800"/>
          </a:xfrm>
        </p:spPr>
        <p:txBody>
          <a:bodyPr bIns="45720" lIns="45720" rIns="45720"/>
          <a:lstStyle>
            <a:lvl1pPr algn="r">
              <a:defRPr b="1" sz="4500">
                <a:solidFill>
                  <a:schemeClr val="accent1">
                    <a:tint val="88000"/>
                    <a:satMod val="150000"/>
                  </a:schemeClr>
                </a:solidFill>
                <a:effectLst>
                  <a:outerShdw algn="tl" blurRad="53975" dir="5400000" dist="22860" rotWithShape="0">
                    <a:srgbClr val="000000">
                      <a:alpha val="55000"/>
                    </a:srgbClr>
                  </a:outerShdw>
                </a:effectLst>
              </a:defRPr>
            </a:lvl1pPr>
          </a:lstStyle>
          <a:p>
            <a:r>
              <a:rPr kumimoji="0" lang="en-US" smtClean="0"/>
              <a:t>Click to edit Master title style</a:t>
            </a:r>
            <a:endParaRPr kumimoji="0" lang="en-US"/>
          </a:p>
        </p:txBody>
      </p:sp>
      <p:sp>
        <p:nvSpPr>
          <p:cNvPr id="1048788" name="Subtitle 19"/>
          <p:cNvSpPr>
            <a:spLocks noGrp="1"/>
          </p:cNvSpPr>
          <p:nvPr>
            <p:ph type="subTitle" idx="1"/>
          </p:nvPr>
        </p:nvSpPr>
        <p:spPr>
          <a:xfrm>
            <a:off x="722376" y="3685032"/>
            <a:ext cx="7772400" cy="914400"/>
          </a:xfrm>
        </p:spPr>
        <p:txBody>
          <a:bodyPr lIns="182880" tIns="0"/>
          <a:lstStyle>
            <a:lvl1pPr algn="r" indent="0" marL="36576">
              <a:spcBef>
                <a:spcPts val="0"/>
              </a:spcBef>
              <a:buNone/>
              <a:defRPr sz="2000">
                <a:solidFill>
                  <a:schemeClr val="bg2">
                    <a:shade val="25000"/>
                  </a:schemeClr>
                </a:solidFill>
              </a:defRPr>
            </a:lvl1pPr>
            <a:lvl2pPr algn="ctr" indent="0" marL="457200">
              <a:buNone/>
            </a:lvl2pPr>
            <a:lvl3pPr algn="ctr" indent="0" marL="914400">
              <a:buNone/>
            </a:lvl3pPr>
            <a:lvl4pPr algn="ctr" indent="0" marL="1371600">
              <a:buNone/>
            </a:lvl4pPr>
            <a:lvl5pPr algn="ctr" indent="0" marL="1828800">
              <a:buNone/>
            </a:lvl5pPr>
            <a:lvl6pPr algn="ctr" indent="0" marL="2286000">
              <a:buNone/>
            </a:lvl6pPr>
            <a:lvl7pPr algn="ctr" indent="0" marL="2743200">
              <a:buNone/>
            </a:lvl7pPr>
            <a:lvl8pPr algn="ctr" indent="0" marL="3200400">
              <a:buNone/>
            </a:lvl8pPr>
            <a:lvl9pPr algn="ctr" indent="0" marL="3657600">
              <a:buNone/>
            </a:lvl9pPr>
          </a:lstStyle>
          <a:p>
            <a:r>
              <a:rPr kumimoji="0" lang="en-US" smtClean="0"/>
              <a:t>Click to edit Master subtitle style</a:t>
            </a:r>
            <a:endParaRPr kumimoji="0" lang="en-US"/>
          </a:p>
        </p:txBody>
      </p:sp>
      <p:sp>
        <p:nvSpPr>
          <p:cNvPr id="1048789" name="Date Placeholder 18"/>
          <p:cNvSpPr>
            <a:spLocks noGrp="1"/>
          </p:cNvSpPr>
          <p:nvPr>
            <p:ph type="dt" sz="half" idx="10"/>
          </p:nvPr>
        </p:nvSpPr>
        <p:spPr/>
        <p:txBody>
          <a:bodyPr/>
          <a:p>
            <a:fld id="{2111BE72-D466-48FF-91DA-903E67D28940}" type="datetime1">
              <a:rPr lang="en-US" smtClean="0"/>
              <a:t>6/20/2021</a:t>
            </a:fld>
            <a:endParaRPr lang="en-US"/>
          </a:p>
        </p:txBody>
      </p:sp>
      <p:sp>
        <p:nvSpPr>
          <p:cNvPr id="1048790" name="Footer Placeholder 7"/>
          <p:cNvSpPr>
            <a:spLocks noGrp="1"/>
          </p:cNvSpPr>
          <p:nvPr>
            <p:ph type="ftr" sz="quarter" idx="11"/>
          </p:nvPr>
        </p:nvSpPr>
        <p:spPr/>
        <p:txBody>
          <a:bodyPr/>
          <a:p>
            <a:r>
              <a:rPr lang="bn-IN" smtClean="0"/>
              <a:t>রেজা, উত্তরখান সরকারি মাধ্যমিক বিদ্যালয়।</a:t>
            </a:r>
            <a:endParaRPr lang="en-US"/>
          </a:p>
        </p:txBody>
      </p:sp>
      <p:sp>
        <p:nvSpPr>
          <p:cNvPr id="1048791" name="Slide Number Placeholder 10"/>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01" name=""/>
        <p:cNvGrpSpPr/>
        <p:nvPr/>
      </p:nvGrpSpPr>
      <p:grpSpPr>
        <a:xfrm>
          <a:off x="0" y="0"/>
          <a:ext cx="0" cy="0"/>
          <a:chOff x="0" y="0"/>
          <a:chExt cx="0" cy="0"/>
        </a:xfrm>
      </p:grpSpPr>
      <p:sp>
        <p:nvSpPr>
          <p:cNvPr id="1048824"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825" name="Vertical Text Placeholder 2"/>
          <p:cNvSpPr>
            <a:spLocks noGrp="1"/>
          </p:cNvSpPr>
          <p:nvPr>
            <p:ph type="body" orient="vert" idx="1"/>
          </p:nvPr>
        </p:nvSpPr>
        <p:spPr>
          <a:xfrm>
            <a:off x="502920" y="530352"/>
            <a:ext cx="8183880" cy="4187952"/>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26" name="Date Placeholder 3"/>
          <p:cNvSpPr>
            <a:spLocks noGrp="1"/>
          </p:cNvSpPr>
          <p:nvPr>
            <p:ph type="dt" sz="half" idx="10"/>
          </p:nvPr>
        </p:nvSpPr>
        <p:spPr/>
        <p:txBody>
          <a:bodyPr/>
          <a:p>
            <a:fld id="{2C5C4475-EB4C-4ADA-98F3-20698E8FADB6}" type="datetime1">
              <a:rPr lang="en-US" smtClean="0"/>
              <a:t>6/20/2021</a:t>
            </a:fld>
            <a:endParaRPr lang="en-US"/>
          </a:p>
        </p:txBody>
      </p:sp>
      <p:sp>
        <p:nvSpPr>
          <p:cNvPr id="1048827" name="Footer Placeholder 4"/>
          <p:cNvSpPr>
            <a:spLocks noGrp="1"/>
          </p:cNvSpPr>
          <p:nvPr>
            <p:ph type="ftr" sz="quarter" idx="11"/>
          </p:nvPr>
        </p:nvSpPr>
        <p:spPr/>
        <p:txBody>
          <a:bodyPr/>
          <a:p>
            <a:r>
              <a:rPr lang="bn-IN" smtClean="0"/>
              <a:t>রেজা, উত্তরখান সরকারি মাধ্যমিক বিদ্যালয়।</a:t>
            </a:r>
            <a:endParaRPr lang="en-US"/>
          </a:p>
        </p:txBody>
      </p:sp>
      <p:sp>
        <p:nvSpPr>
          <p:cNvPr id="1048828" name="Slide Number Placeholder 5"/>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97" name=""/>
        <p:cNvGrpSpPr/>
        <p:nvPr/>
      </p:nvGrpSpPr>
      <p:grpSpPr>
        <a:xfrm>
          <a:off x="0" y="0"/>
          <a:ext cx="0" cy="0"/>
          <a:chOff x="0" y="0"/>
          <a:chExt cx="0" cy="0"/>
        </a:xfrm>
      </p:grpSpPr>
      <p:sp>
        <p:nvSpPr>
          <p:cNvPr id="1048796" name="Vertical Title 1"/>
          <p:cNvSpPr>
            <a:spLocks noGrp="1"/>
          </p:cNvSpPr>
          <p:nvPr>
            <p:ph type="title" orient="vert"/>
          </p:nvPr>
        </p:nvSpPr>
        <p:spPr>
          <a:xfrm>
            <a:off x="6629400" y="533404"/>
            <a:ext cx="1981200" cy="5257799"/>
          </a:xfrm>
        </p:spPr>
        <p:txBody>
          <a:bodyPr vert="eaVert"/>
          <a:p>
            <a:r>
              <a:rPr kumimoji="0" lang="en-US" smtClean="0"/>
              <a:t>Click to edit Master title style</a:t>
            </a:r>
            <a:endParaRPr kumimoji="0" lang="en-US"/>
          </a:p>
        </p:txBody>
      </p:sp>
      <p:sp>
        <p:nvSpPr>
          <p:cNvPr id="1048797" name="Vertical Text Placeholder 2"/>
          <p:cNvSpPr>
            <a:spLocks noGrp="1"/>
          </p:cNvSpPr>
          <p:nvPr>
            <p:ph type="body" orient="vert" idx="1"/>
          </p:nvPr>
        </p:nvSpPr>
        <p:spPr>
          <a:xfrm>
            <a:off x="533400" y="533402"/>
            <a:ext cx="5943600" cy="5257801"/>
          </a:xfrm>
        </p:spPr>
        <p:txBody>
          <a:bodyPr vert="eaVert"/>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98" name="Date Placeholder 3"/>
          <p:cNvSpPr>
            <a:spLocks noGrp="1"/>
          </p:cNvSpPr>
          <p:nvPr>
            <p:ph type="dt" sz="half" idx="10"/>
          </p:nvPr>
        </p:nvSpPr>
        <p:spPr/>
        <p:txBody>
          <a:bodyPr/>
          <a:p>
            <a:fld id="{16015D4E-2598-431E-A120-3B7B76465885}" type="datetime1">
              <a:rPr lang="en-US" smtClean="0"/>
              <a:t>6/20/2021</a:t>
            </a:fld>
            <a:endParaRPr lang="en-US"/>
          </a:p>
        </p:txBody>
      </p:sp>
      <p:sp>
        <p:nvSpPr>
          <p:cNvPr id="1048799" name="Footer Placeholder 4"/>
          <p:cNvSpPr>
            <a:spLocks noGrp="1"/>
          </p:cNvSpPr>
          <p:nvPr>
            <p:ph type="ftr" sz="quarter" idx="11"/>
          </p:nvPr>
        </p:nvSpPr>
        <p:spPr/>
        <p:txBody>
          <a:bodyPr/>
          <a:p>
            <a:r>
              <a:rPr lang="bn-IN" smtClean="0"/>
              <a:t>রেজা, উত্তরখান সরকারি মাধ্যমিক বিদ্যালয়।</a:t>
            </a:r>
            <a:endParaRPr lang="en-US"/>
          </a:p>
        </p:txBody>
      </p:sp>
      <p:sp>
        <p:nvSpPr>
          <p:cNvPr id="1048800" name="Slide Number Placeholder 5"/>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2060"/>
        </a:solidFill>
        <a:effectLst/>
      </p:bgPr>
    </p:bg>
    <p:spTree>
      <p:nvGrpSpPr>
        <p:cNvPr id="53" name=""/>
        <p:cNvGrpSpPr/>
        <p:nvPr/>
      </p:nvGrpSpPr>
      <p:grpSpPr>
        <a:xfrm>
          <a:off x="0" y="0"/>
          <a:ext cx="0" cy="0"/>
          <a:chOff x="0" y="0"/>
          <a:chExt cx="0" cy="0"/>
        </a:xfrm>
      </p:grpSpPr>
      <p:sp>
        <p:nvSpPr>
          <p:cNvPr id="1048618" name="Rectangle 6"/>
          <p:cNvSpPr/>
          <p:nvPr userDrawn="1"/>
        </p:nvSpPr>
        <p:spPr>
          <a:xfrm>
            <a:off x="76200" y="76201"/>
            <a:ext cx="8991600" cy="6705600"/>
          </a:xfrm>
          <a:prstGeom prst="rect"/>
          <a:solidFill>
            <a:schemeClr val="bg1"/>
          </a:solidFill>
          <a:ln>
            <a:solidFill>
              <a:srgbClr val="F650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2060"/>
        </a:solidFill>
        <a:effectLst/>
      </p:bgPr>
    </p:bg>
    <p:spTree>
      <p:nvGrpSpPr>
        <p:cNvPr id="60" name=""/>
        <p:cNvGrpSpPr/>
        <p:nvPr/>
      </p:nvGrpSpPr>
      <p:grpSpPr>
        <a:xfrm>
          <a:off x="0" y="0"/>
          <a:ext cx="0" cy="0"/>
          <a:chOff x="0" y="0"/>
          <a:chExt cx="0" cy="0"/>
        </a:xfrm>
      </p:grpSpPr>
      <p:sp>
        <p:nvSpPr>
          <p:cNvPr id="1048647" name="Rectangle 6"/>
          <p:cNvSpPr/>
          <p:nvPr userDrawn="1"/>
        </p:nvSpPr>
        <p:spPr>
          <a:xfrm>
            <a:off x="76200" y="76201"/>
            <a:ext cx="8991600" cy="6705600"/>
          </a:xfrm>
          <a:prstGeom prst="rect"/>
          <a:solidFill>
            <a:schemeClr val="bg1"/>
          </a:solidFill>
          <a:ln>
            <a:solidFill>
              <a:srgbClr val="F650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solidFill>
          <a:srgbClr val="002060"/>
        </a:solidFill>
        <a:effectLst/>
      </p:bgPr>
    </p:bg>
    <p:spTree>
      <p:nvGrpSpPr>
        <p:cNvPr id="64" name=""/>
        <p:cNvGrpSpPr/>
        <p:nvPr/>
      </p:nvGrpSpPr>
      <p:grpSpPr>
        <a:xfrm>
          <a:off x="0" y="0"/>
          <a:ext cx="0" cy="0"/>
          <a:chOff x="0" y="0"/>
          <a:chExt cx="0" cy="0"/>
        </a:xfrm>
      </p:grpSpPr>
      <p:sp>
        <p:nvSpPr>
          <p:cNvPr id="1048652" name="Rectangle 6"/>
          <p:cNvSpPr/>
          <p:nvPr userDrawn="1"/>
        </p:nvSpPr>
        <p:spPr>
          <a:xfrm>
            <a:off x="76200" y="76201"/>
            <a:ext cx="8991600" cy="6705600"/>
          </a:xfrm>
          <a:prstGeom prst="rect"/>
          <a:solidFill>
            <a:schemeClr val="bg1"/>
          </a:solidFill>
          <a:ln>
            <a:solidFill>
              <a:srgbClr val="F650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93" name=""/>
        <p:cNvGrpSpPr/>
        <p:nvPr/>
      </p:nvGrpSpPr>
      <p:grpSpPr>
        <a:xfrm>
          <a:off x="0" y="0"/>
          <a:ext cx="0" cy="0"/>
          <a:chOff x="0" y="0"/>
          <a:chExt cx="0" cy="0"/>
        </a:xfrm>
      </p:grpSpPr>
      <p:sp>
        <p:nvSpPr>
          <p:cNvPr id="1048777" name="Title 1"/>
          <p:cNvSpPr>
            <a:spLocks noGrp="1"/>
          </p:cNvSpPr>
          <p:nvPr>
            <p:ph type="title"/>
          </p:nvPr>
        </p:nvSpPr>
        <p:spPr>
          <a:xfrm>
            <a:off x="502920" y="4983480"/>
            <a:ext cx="8183880" cy="1051560"/>
          </a:xfrm>
        </p:spPr>
        <p:txBody>
          <a:bodyPr/>
          <a:p>
            <a:r>
              <a:rPr kumimoji="0" lang="en-US" smtClean="0"/>
              <a:t>Click to edit Master title style</a:t>
            </a:r>
            <a:endParaRPr kumimoji="0" lang="en-US"/>
          </a:p>
        </p:txBody>
      </p:sp>
      <p:sp>
        <p:nvSpPr>
          <p:cNvPr id="1048778" name="Content Placeholder 2"/>
          <p:cNvSpPr>
            <a:spLocks noGrp="1"/>
          </p:cNvSpPr>
          <p:nvPr>
            <p:ph idx="1"/>
          </p:nvPr>
        </p:nvSpPr>
        <p:spPr>
          <a:xfrm>
            <a:off x="502920" y="530352"/>
            <a:ext cx="8183880" cy="4187952"/>
          </a:xfrm>
        </p:spPr>
        <p:txBody>
          <a:bodyPr/>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779" name="Date Placeholder 3"/>
          <p:cNvSpPr>
            <a:spLocks noGrp="1"/>
          </p:cNvSpPr>
          <p:nvPr>
            <p:ph type="dt" sz="half" idx="10"/>
          </p:nvPr>
        </p:nvSpPr>
        <p:spPr/>
        <p:txBody>
          <a:bodyPr/>
          <a:p>
            <a:fld id="{840FEEE6-86F5-48B2-B092-566C339ABE77}" type="datetime1">
              <a:rPr lang="en-US" smtClean="0"/>
              <a:t>6/20/2021</a:t>
            </a:fld>
            <a:endParaRPr lang="en-US"/>
          </a:p>
        </p:txBody>
      </p:sp>
      <p:sp>
        <p:nvSpPr>
          <p:cNvPr id="1048780" name="Footer Placeholder 4"/>
          <p:cNvSpPr>
            <a:spLocks noGrp="1"/>
          </p:cNvSpPr>
          <p:nvPr>
            <p:ph type="ftr" sz="quarter" idx="11"/>
          </p:nvPr>
        </p:nvSpPr>
        <p:spPr/>
        <p:txBody>
          <a:bodyPr/>
          <a:p>
            <a:r>
              <a:rPr lang="bn-IN" smtClean="0"/>
              <a:t>রেজা, উত্তরখান সরকারি মাধ্যমিক বিদ্যালয়।</a:t>
            </a:r>
            <a:endParaRPr lang="en-US"/>
          </a:p>
        </p:txBody>
      </p:sp>
      <p:sp>
        <p:nvSpPr>
          <p:cNvPr id="1048781" name="Slide Number Placeholder 5"/>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99" name=""/>
        <p:cNvGrpSpPr/>
        <p:nvPr/>
      </p:nvGrpSpPr>
      <p:grpSpPr>
        <a:xfrm>
          <a:off x="0" y="0"/>
          <a:ext cx="0" cy="0"/>
          <a:chOff x="0" y="0"/>
          <a:chExt cx="0" cy="0"/>
        </a:xfrm>
      </p:grpSpPr>
      <p:sp>
        <p:nvSpPr>
          <p:cNvPr id="1048809"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10"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11" name="Title 1"/>
          <p:cNvSpPr>
            <a:spLocks noGrp="1"/>
          </p:cNvSpPr>
          <p:nvPr>
            <p:ph type="title"/>
          </p:nvPr>
        </p:nvSpPr>
        <p:spPr>
          <a:xfrm>
            <a:off x="468344" y="4928616"/>
            <a:ext cx="8183880" cy="676656"/>
          </a:xfrm>
        </p:spPr>
        <p:txBody>
          <a:bodyPr anchor="b" bIns="0" lIns="91440"/>
          <a:lstStyle>
            <a:lvl1pPr algn="l">
              <a:buNone/>
              <a:defRPr baseline="0" b="0" cap="none" sz="3600">
                <a:solidFill>
                  <a:schemeClr val="bg2">
                    <a:shade val="25000"/>
                  </a:schemeClr>
                </a:solidFill>
                <a:effectLst/>
              </a:defRPr>
            </a:lvl1pPr>
          </a:lstStyle>
          <a:p>
            <a:r>
              <a:rPr kumimoji="0" lang="en-US" smtClean="0"/>
              <a:t>Click to edit Master title style</a:t>
            </a:r>
            <a:endParaRPr kumimoji="0" lang="en-US"/>
          </a:p>
        </p:txBody>
      </p:sp>
      <p:sp>
        <p:nvSpPr>
          <p:cNvPr id="1048812" name="Text Placeholder 2"/>
          <p:cNvSpPr>
            <a:spLocks noGrp="1"/>
          </p:cNvSpPr>
          <p:nvPr>
            <p:ph type="body" idx="1"/>
          </p:nvPr>
        </p:nvSpPr>
        <p:spPr>
          <a:xfrm>
            <a:off x="468344" y="5624484"/>
            <a:ext cx="8183880" cy="420624"/>
          </a:xfrm>
        </p:spPr>
        <p:txBody>
          <a:bodyPr anchor="t" lIns="118872" tIns="0"/>
          <a:lstStyle>
            <a:lvl1pPr algn="l" indent="0" marL="0" marR="36576">
              <a:spcBef>
                <a:spcPts val="0"/>
              </a:spcBef>
              <a:spcAft>
                <a:spcPts val="0"/>
              </a:spcAft>
              <a:buNone/>
              <a:defRPr b="0" sz="180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eaLnBrk="1" hangingPunct="1" latinLnBrk="0" lvl="0"/>
            <a:r>
              <a:rPr kumimoji="0" lang="en-US" smtClean="0"/>
              <a:t>Click to edit Master text styles</a:t>
            </a:r>
          </a:p>
        </p:txBody>
      </p:sp>
      <p:sp>
        <p:nvSpPr>
          <p:cNvPr id="1048813" name="Date Placeholder 3"/>
          <p:cNvSpPr>
            <a:spLocks noGrp="1"/>
          </p:cNvSpPr>
          <p:nvPr>
            <p:ph type="dt" sz="half" idx="10"/>
          </p:nvPr>
        </p:nvSpPr>
        <p:spPr/>
        <p:txBody>
          <a:bodyPr/>
          <a:p>
            <a:fld id="{691B2F0E-248C-456C-9C2D-44D1C46F37FD}" type="datetime1">
              <a:rPr lang="en-US" smtClean="0"/>
              <a:t>6/20/2021</a:t>
            </a:fld>
            <a:endParaRPr lang="en-US"/>
          </a:p>
        </p:txBody>
      </p:sp>
      <p:sp>
        <p:nvSpPr>
          <p:cNvPr id="1048814" name="Footer Placeholder 4"/>
          <p:cNvSpPr>
            <a:spLocks noGrp="1"/>
          </p:cNvSpPr>
          <p:nvPr>
            <p:ph type="ftr" sz="quarter" idx="11"/>
          </p:nvPr>
        </p:nvSpPr>
        <p:spPr/>
        <p:txBody>
          <a:bodyPr/>
          <a:p>
            <a:r>
              <a:rPr lang="bn-IN" smtClean="0"/>
              <a:t>রেজা, উত্তরখান সরকারি মাধ্যমিক বিদ্যালয়।</a:t>
            </a:r>
            <a:endParaRPr lang="en-US"/>
          </a:p>
        </p:txBody>
      </p:sp>
      <p:sp>
        <p:nvSpPr>
          <p:cNvPr id="1048815" name="Slide Number Placeholder 5"/>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02" name=""/>
        <p:cNvGrpSpPr/>
        <p:nvPr/>
      </p:nvGrpSpPr>
      <p:grpSpPr>
        <a:xfrm>
          <a:off x="0" y="0"/>
          <a:ext cx="0" cy="0"/>
          <a:chOff x="0" y="0"/>
          <a:chExt cx="0" cy="0"/>
        </a:xfrm>
      </p:grpSpPr>
      <p:sp>
        <p:nvSpPr>
          <p:cNvPr id="1048829" name="Title 1"/>
          <p:cNvSpPr>
            <a:spLocks noGrp="1"/>
          </p:cNvSpPr>
          <p:nvPr>
            <p:ph type="title"/>
          </p:nvPr>
        </p:nvSpPr>
        <p:spPr/>
        <p:txBody>
          <a:bodyPr/>
          <a:p>
            <a:r>
              <a:rPr kumimoji="0" lang="en-US" smtClean="0"/>
              <a:t>Click to edit Master title style</a:t>
            </a:r>
            <a:endParaRPr kumimoji="0" lang="en-US"/>
          </a:p>
        </p:txBody>
      </p:sp>
      <p:sp>
        <p:nvSpPr>
          <p:cNvPr id="1048830"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31"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32" name="Date Placeholder 4"/>
          <p:cNvSpPr>
            <a:spLocks noGrp="1"/>
          </p:cNvSpPr>
          <p:nvPr>
            <p:ph type="dt" sz="half" idx="10"/>
          </p:nvPr>
        </p:nvSpPr>
        <p:spPr/>
        <p:txBody>
          <a:bodyPr/>
          <a:p>
            <a:fld id="{2DB8A35C-69C9-46D0-B9F3-BC8A1682B8BF}" type="datetime1">
              <a:rPr lang="en-US" smtClean="0"/>
              <a:t>6/20/2021</a:t>
            </a:fld>
            <a:endParaRPr lang="en-US"/>
          </a:p>
        </p:txBody>
      </p:sp>
      <p:sp>
        <p:nvSpPr>
          <p:cNvPr id="1048833" name="Footer Placeholder 5"/>
          <p:cNvSpPr>
            <a:spLocks noGrp="1"/>
          </p:cNvSpPr>
          <p:nvPr>
            <p:ph type="ftr" sz="quarter" idx="11"/>
          </p:nvPr>
        </p:nvSpPr>
        <p:spPr/>
        <p:txBody>
          <a:bodyPr/>
          <a:p>
            <a:r>
              <a:rPr lang="bn-IN" smtClean="0"/>
              <a:t>রেজা, উত্তরখান সরকারি মাধ্যমিক বিদ্যালয়।</a:t>
            </a:r>
            <a:endParaRPr lang="en-US"/>
          </a:p>
        </p:txBody>
      </p:sp>
      <p:sp>
        <p:nvSpPr>
          <p:cNvPr id="1048834" name="Slide Number Placeholder 6"/>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00" name=""/>
        <p:cNvGrpSpPr/>
        <p:nvPr/>
      </p:nvGrpSpPr>
      <p:grpSpPr>
        <a:xfrm>
          <a:off x="0" y="0"/>
          <a:ext cx="0" cy="0"/>
          <a:chOff x="0" y="0"/>
          <a:chExt cx="0" cy="0"/>
        </a:xfrm>
      </p:grpSpPr>
      <p:sp>
        <p:nvSpPr>
          <p:cNvPr id="1048816" name="Title 1"/>
          <p:cNvSpPr>
            <a:spLocks noGrp="1"/>
          </p:cNvSpPr>
          <p:nvPr>
            <p:ph type="title"/>
          </p:nvPr>
        </p:nvSpPr>
        <p:spPr>
          <a:xfrm>
            <a:off x="502920" y="4983480"/>
            <a:ext cx="8183880" cy="1051560"/>
          </a:xfrm>
        </p:spPr>
        <p:txBody>
          <a:bodyPr anchor="b"/>
          <a:lstStyle>
            <a:lvl1pPr>
              <a:defRPr b="1"/>
            </a:lvl1pPr>
          </a:lstStyle>
          <a:p>
            <a:r>
              <a:rPr kumimoji="0" lang="en-US" smtClean="0"/>
              <a:t>Click to edit Master title style</a:t>
            </a:r>
            <a:endParaRPr kumimoji="0" lang="en-US"/>
          </a:p>
        </p:txBody>
      </p:sp>
      <p:sp>
        <p:nvSpPr>
          <p:cNvPr id="1048817" name="Text Placeholder 2"/>
          <p:cNvSpPr>
            <a:spLocks noGrp="1"/>
          </p:cNvSpPr>
          <p:nvPr>
            <p:ph type="body" idx="1"/>
          </p:nvPr>
        </p:nvSpPr>
        <p:spPr>
          <a:xfrm>
            <a:off x="607224" y="579438"/>
            <a:ext cx="3931920" cy="792162"/>
          </a:xfrm>
        </p:spPr>
        <p:txBody>
          <a:bodyPr anchor="ctr" lIns="146304"/>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818" name="Text Placeholder 3"/>
          <p:cNvSpPr>
            <a:spLocks noGrp="1"/>
          </p:cNvSpPr>
          <p:nvPr>
            <p:ph type="body" sz="half" idx="3"/>
          </p:nvPr>
        </p:nvSpPr>
        <p:spPr>
          <a:xfrm>
            <a:off x="4652169" y="579438"/>
            <a:ext cx="3931920" cy="792162"/>
          </a:xfrm>
        </p:spPr>
        <p:txBody>
          <a:bodyPr anchor="ctr" lIns="137160"/>
          <a:lstStyle>
            <a:lvl1pPr algn="l" indent="0" marL="0">
              <a:buNone/>
              <a:defRPr b="1" sz="2400">
                <a:solidFill>
                  <a:schemeClr val="tx1"/>
                </a:solidFill>
              </a:defRPr>
            </a:lvl1pPr>
            <a:lvl2pPr>
              <a:buNone/>
              <a:defRPr b="1" sz="2000"/>
            </a:lvl2pPr>
            <a:lvl3pPr>
              <a:buNone/>
              <a:defRPr b="1" sz="1800"/>
            </a:lvl3pPr>
            <a:lvl4pPr>
              <a:buNone/>
              <a:defRPr b="1" sz="1600"/>
            </a:lvl4pPr>
            <a:lvl5pPr>
              <a:buNone/>
              <a:defRPr b="1" sz="1600"/>
            </a:lvl5pPr>
          </a:lstStyle>
          <a:p>
            <a:pPr eaLnBrk="1" hangingPunct="1" latinLnBrk="0" lvl="0"/>
            <a:r>
              <a:rPr kumimoji="0" lang="en-US" smtClean="0"/>
              <a:t>Click to edit Master text styles</a:t>
            </a:r>
          </a:p>
        </p:txBody>
      </p:sp>
      <p:sp>
        <p:nvSpPr>
          <p:cNvPr id="1048819"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20"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21" name="Date Placeholder 6"/>
          <p:cNvSpPr>
            <a:spLocks noGrp="1"/>
          </p:cNvSpPr>
          <p:nvPr>
            <p:ph type="dt" sz="half" idx="10"/>
          </p:nvPr>
        </p:nvSpPr>
        <p:spPr/>
        <p:txBody>
          <a:bodyPr/>
          <a:p>
            <a:fld id="{BA5F98D9-0C53-4459-BB3F-4E124B900472}" type="datetime1">
              <a:rPr lang="en-US" smtClean="0"/>
              <a:t>6/20/2021</a:t>
            </a:fld>
            <a:endParaRPr lang="en-US"/>
          </a:p>
        </p:txBody>
      </p:sp>
      <p:sp>
        <p:nvSpPr>
          <p:cNvPr id="1048822" name="Footer Placeholder 7"/>
          <p:cNvSpPr>
            <a:spLocks noGrp="1"/>
          </p:cNvSpPr>
          <p:nvPr>
            <p:ph type="ftr" sz="quarter" idx="11"/>
          </p:nvPr>
        </p:nvSpPr>
        <p:spPr/>
        <p:txBody>
          <a:bodyPr/>
          <a:p>
            <a:r>
              <a:rPr lang="bn-IN" smtClean="0"/>
              <a:t>রেজা, উত্তরখান সরকারি মাধ্যমিক বিদ্যালয়।</a:t>
            </a:r>
            <a:endParaRPr lang="en-US"/>
          </a:p>
        </p:txBody>
      </p:sp>
      <p:sp>
        <p:nvSpPr>
          <p:cNvPr id="1048823" name="Slide Number Placeholder 8"/>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96" name=""/>
        <p:cNvGrpSpPr/>
        <p:nvPr/>
      </p:nvGrpSpPr>
      <p:grpSpPr>
        <a:xfrm>
          <a:off x="0" y="0"/>
          <a:ext cx="0" cy="0"/>
          <a:chOff x="0" y="0"/>
          <a:chExt cx="0" cy="0"/>
        </a:xfrm>
      </p:grpSpPr>
      <p:sp>
        <p:nvSpPr>
          <p:cNvPr id="1048792" name="Title 1"/>
          <p:cNvSpPr>
            <a:spLocks noGrp="1"/>
          </p:cNvSpPr>
          <p:nvPr>
            <p:ph type="title"/>
          </p:nvPr>
        </p:nvSpPr>
        <p:spPr/>
        <p:txBody>
          <a:bodyPr/>
          <a:p>
            <a:r>
              <a:rPr kumimoji="0" lang="en-US" smtClean="0"/>
              <a:t>Click to edit Master title style</a:t>
            </a:r>
            <a:endParaRPr kumimoji="0" lang="en-US"/>
          </a:p>
        </p:txBody>
      </p:sp>
      <p:sp>
        <p:nvSpPr>
          <p:cNvPr id="1048793" name="Date Placeholder 2"/>
          <p:cNvSpPr>
            <a:spLocks noGrp="1"/>
          </p:cNvSpPr>
          <p:nvPr>
            <p:ph type="dt" sz="half" idx="10"/>
          </p:nvPr>
        </p:nvSpPr>
        <p:spPr/>
        <p:txBody>
          <a:bodyPr/>
          <a:p>
            <a:fld id="{60B59593-5BBC-488C-ADBD-F3D6486707F2}" type="datetime1">
              <a:rPr lang="en-US" smtClean="0"/>
              <a:t>6/20/2021</a:t>
            </a:fld>
            <a:endParaRPr lang="en-US"/>
          </a:p>
        </p:txBody>
      </p:sp>
      <p:sp>
        <p:nvSpPr>
          <p:cNvPr id="1048794" name="Footer Placeholder 3"/>
          <p:cNvSpPr>
            <a:spLocks noGrp="1"/>
          </p:cNvSpPr>
          <p:nvPr>
            <p:ph type="ftr" sz="quarter" idx="11"/>
          </p:nvPr>
        </p:nvSpPr>
        <p:spPr/>
        <p:txBody>
          <a:bodyPr/>
          <a:p>
            <a:r>
              <a:rPr lang="bn-IN" smtClean="0"/>
              <a:t>রেজা, উত্তরখান সরকারি মাধ্যমিক বিদ্যালয়।</a:t>
            </a:r>
            <a:endParaRPr lang="en-US"/>
          </a:p>
        </p:txBody>
      </p:sp>
      <p:sp>
        <p:nvSpPr>
          <p:cNvPr id="1048795" name="Slide Number Placeholder 4"/>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type="blank">
  <p:cSld name="Blank">
    <p:spTree>
      <p:nvGrpSpPr>
        <p:cNvPr id="27" name=""/>
        <p:cNvGrpSpPr/>
        <p:nvPr/>
      </p:nvGrpSpPr>
      <p:grpSpPr>
        <a:xfrm>
          <a:off x="0" y="0"/>
          <a:ext cx="0" cy="0"/>
          <a:chOff x="0" y="0"/>
          <a:chExt cx="0" cy="0"/>
        </a:xfrm>
      </p:grpSpPr>
      <p:sp>
        <p:nvSpPr>
          <p:cNvPr id="1048583"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84" name="Date Placeholder 1"/>
          <p:cNvSpPr>
            <a:spLocks noGrp="1"/>
          </p:cNvSpPr>
          <p:nvPr>
            <p:ph type="dt" sz="half" idx="10"/>
          </p:nvPr>
        </p:nvSpPr>
        <p:spPr/>
        <p:txBody>
          <a:bodyPr/>
          <a:p>
            <a:fld id="{BA7AA97F-40E9-478E-9A67-2F248FBFF366}" type="datetime1">
              <a:rPr lang="en-US" smtClean="0"/>
              <a:t>6/20/2021</a:t>
            </a:fld>
            <a:endParaRPr lang="en-US"/>
          </a:p>
        </p:txBody>
      </p:sp>
      <p:sp>
        <p:nvSpPr>
          <p:cNvPr id="1048585" name="Footer Placeholder 2"/>
          <p:cNvSpPr>
            <a:spLocks noGrp="1"/>
          </p:cNvSpPr>
          <p:nvPr>
            <p:ph type="ftr" sz="quarter" idx="11"/>
          </p:nvPr>
        </p:nvSpPr>
        <p:spPr/>
        <p:txBody>
          <a:bodyPr/>
          <a:p>
            <a:r>
              <a:rPr lang="bn-IN" smtClean="0"/>
              <a:t>রেজা, উত্তরখান সরকারি মাধ্যমিক বিদ্যালয়।</a:t>
            </a:r>
            <a:endParaRPr lang="en-US"/>
          </a:p>
        </p:txBody>
      </p:sp>
      <p:sp>
        <p:nvSpPr>
          <p:cNvPr id="1048586" name="Slide Number Placeholder 3"/>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03" name=""/>
        <p:cNvGrpSpPr/>
        <p:nvPr/>
      </p:nvGrpSpPr>
      <p:grpSpPr>
        <a:xfrm>
          <a:off x="0" y="0"/>
          <a:ext cx="0" cy="0"/>
          <a:chOff x="0" y="0"/>
          <a:chExt cx="0" cy="0"/>
        </a:xfrm>
      </p:grpSpPr>
      <p:sp>
        <p:nvSpPr>
          <p:cNvPr id="1048835" name="Title 1"/>
          <p:cNvSpPr>
            <a:spLocks noGrp="1"/>
          </p:cNvSpPr>
          <p:nvPr>
            <p:ph type="title"/>
          </p:nvPr>
        </p:nvSpPr>
        <p:spPr>
          <a:xfrm>
            <a:off x="5538784" y="533400"/>
            <a:ext cx="2971800" cy="914400"/>
          </a:xfrm>
        </p:spPr>
        <p:txBody>
          <a:bodyPr anchor="b"/>
          <a:lstStyle>
            <a:lvl1pPr algn="l">
              <a:buNone/>
              <a:defRPr b="1" sz="2200">
                <a:solidFill>
                  <a:schemeClr val="accent1"/>
                </a:solidFill>
              </a:defRPr>
            </a:lvl1pPr>
          </a:lstStyle>
          <a:p>
            <a:r>
              <a:rPr kumimoji="0" lang="en-US" smtClean="0"/>
              <a:t>Click to edit Master title style</a:t>
            </a:r>
            <a:endParaRPr kumimoji="0" lang="en-US"/>
          </a:p>
        </p:txBody>
      </p:sp>
      <p:sp>
        <p:nvSpPr>
          <p:cNvPr id="1048836" name="Text Placeholder 2"/>
          <p:cNvSpPr>
            <a:spLocks noGrp="1"/>
          </p:cNvSpPr>
          <p:nvPr>
            <p:ph type="body" idx="2"/>
          </p:nvPr>
        </p:nvSpPr>
        <p:spPr>
          <a:xfrm>
            <a:off x="5538847" y="1447802"/>
            <a:ext cx="2971800" cy="4206112"/>
          </a:xfrm>
        </p:spPr>
        <p:txBody>
          <a:bodyPr lIns="91440"/>
          <a:lstStyle>
            <a:lvl1pPr indent="0" marL="18288" marR="18288">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37"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lvl6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38" name="Date Placeholder 4"/>
          <p:cNvSpPr>
            <a:spLocks noGrp="1"/>
          </p:cNvSpPr>
          <p:nvPr>
            <p:ph type="dt" sz="half" idx="10"/>
          </p:nvPr>
        </p:nvSpPr>
        <p:spPr/>
        <p:txBody>
          <a:bodyPr/>
          <a:p>
            <a:fld id="{E93E3596-18CE-4881-9256-844A19210DBA}" type="datetime1">
              <a:rPr lang="en-US" smtClean="0"/>
              <a:t>6/20/2021</a:t>
            </a:fld>
            <a:endParaRPr lang="en-US"/>
          </a:p>
        </p:txBody>
      </p:sp>
      <p:sp>
        <p:nvSpPr>
          <p:cNvPr id="1048839" name="Footer Placeholder 5"/>
          <p:cNvSpPr>
            <a:spLocks noGrp="1"/>
          </p:cNvSpPr>
          <p:nvPr>
            <p:ph type="ftr" sz="quarter" idx="11"/>
          </p:nvPr>
        </p:nvSpPr>
        <p:spPr/>
        <p:txBody>
          <a:bodyPr/>
          <a:p>
            <a:r>
              <a:rPr lang="bn-IN" smtClean="0"/>
              <a:t>রেজা, উত্তরখান সরকারি মাধ্যমিক বিদ্যালয়।</a:t>
            </a:r>
            <a:endParaRPr lang="en-US"/>
          </a:p>
        </p:txBody>
      </p:sp>
      <p:sp>
        <p:nvSpPr>
          <p:cNvPr id="1048840" name="Slide Number Placeholder 6"/>
          <p:cNvSpPr>
            <a:spLocks noGrp="1"/>
          </p:cNvSpPr>
          <p:nvPr>
            <p:ph type="sldNum" sz="quarter" idx="12"/>
          </p:nvPr>
        </p:nvSpPr>
        <p:spPr/>
        <p:txBody>
          <a:bodyPr/>
          <a:p>
            <a:fld id="{5E479CB4-08BE-4989-985E-B9D9122409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98" name=""/>
        <p:cNvGrpSpPr/>
        <p:nvPr/>
      </p:nvGrpSpPr>
      <p:grpSpPr>
        <a:xfrm>
          <a:off x="0" y="0"/>
          <a:ext cx="0" cy="0"/>
          <a:chOff x="0" y="0"/>
          <a:chExt cx="0" cy="0"/>
        </a:xfrm>
      </p:grpSpPr>
      <p:sp>
        <p:nvSpPr>
          <p:cNvPr id="1048801"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02"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803" name="Title 1"/>
          <p:cNvSpPr>
            <a:spLocks noGrp="1"/>
          </p:cNvSpPr>
          <p:nvPr>
            <p:ph type="title"/>
          </p:nvPr>
        </p:nvSpPr>
        <p:spPr>
          <a:xfrm>
            <a:off x="457200" y="5012056"/>
            <a:ext cx="8229600" cy="1051560"/>
          </a:xfrm>
        </p:spPr>
        <p:txBody>
          <a:bodyPr anchor="t"/>
          <a:lstStyle>
            <a:lvl1pPr algn="l">
              <a:buNone/>
              <a:defRPr b="0" sz="3600">
                <a:solidFill>
                  <a:schemeClr val="bg2">
                    <a:shade val="25000"/>
                  </a:schemeClr>
                </a:solidFill>
                <a:effectLst/>
              </a:defRPr>
            </a:lvl1pPr>
          </a:lstStyle>
          <a:p>
            <a:r>
              <a:rPr kumimoji="0" lang="en-US" smtClean="0"/>
              <a:t>Click to edit Master title style</a:t>
            </a:r>
            <a:endParaRPr kumimoji="0" lang="en-US"/>
          </a:p>
        </p:txBody>
      </p:sp>
      <p:sp>
        <p:nvSpPr>
          <p:cNvPr id="1048804" name="Text Placeholder 3"/>
          <p:cNvSpPr>
            <a:spLocks noGrp="1"/>
          </p:cNvSpPr>
          <p:nvPr>
            <p:ph type="body" sz="half" idx="2"/>
          </p:nvPr>
        </p:nvSpPr>
        <p:spPr bwMode="grayWhite">
          <a:xfrm>
            <a:off x="6462712" y="533400"/>
            <a:ext cx="2240280" cy="4211480"/>
          </a:xfrm>
        </p:spPr>
        <p:txBody>
          <a:bodyPr lIns="91440"/>
          <a:lstStyle>
            <a:lvl1pPr algn="l" indent="0" marL="45720">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lstStyle>
          <a:p>
            <a:pPr eaLnBrk="1" hangingPunct="1" latinLnBrk="0" lvl="0"/>
            <a:r>
              <a:rPr lang="en-US" smtClean="0"/>
              <a:t>Click to edit Master text styles</a:t>
            </a:r>
          </a:p>
          <a:p>
            <a:pPr eaLnBrk="1" hangingPunct="1" latinLnBrk="0" lvl="1"/>
            <a:r>
              <a:rPr lang="en-US" smtClean="0"/>
              <a:t>Second level</a:t>
            </a:r>
          </a:p>
          <a:p>
            <a:pPr eaLnBrk="1" hangingPunct="1" latinLnBrk="0" lvl="2"/>
            <a:r>
              <a:rPr lang="en-US" smtClean="0"/>
              <a:t>Third level</a:t>
            </a:r>
          </a:p>
          <a:p>
            <a:pPr eaLnBrk="1" hangingPunct="1" latinLnBrk="0" lvl="3"/>
            <a:r>
              <a:rPr lang="en-US" smtClean="0"/>
              <a:t>Fourth level</a:t>
            </a:r>
          </a:p>
          <a:p>
            <a:pPr eaLnBrk="1" hangingPunct="1" latinLnBrk="0" lvl="4"/>
            <a:r>
              <a:rPr lang="en-US" smtClean="0"/>
              <a:t>Fifth level</a:t>
            </a:r>
            <a:endParaRPr kumimoji="0" lang="en-US"/>
          </a:p>
        </p:txBody>
      </p:sp>
      <p:sp>
        <p:nvSpPr>
          <p:cNvPr id="1048805" name="Date Placeholder 4"/>
          <p:cNvSpPr>
            <a:spLocks noGrp="1"/>
          </p:cNvSpPr>
          <p:nvPr>
            <p:ph type="dt" sz="half" idx="10"/>
          </p:nvPr>
        </p:nvSpPr>
        <p:spPr/>
        <p:txBody>
          <a:bodyPr/>
          <a:p>
            <a:fld id="{4CDFFB66-5778-41C6-BB31-AF4DECCF71CF}" type="datetime1">
              <a:rPr lang="en-US" smtClean="0"/>
              <a:t>6/20/2021</a:t>
            </a:fld>
            <a:endParaRPr lang="en-US"/>
          </a:p>
        </p:txBody>
      </p:sp>
      <p:sp>
        <p:nvSpPr>
          <p:cNvPr id="1048806" name="Footer Placeholder 5"/>
          <p:cNvSpPr>
            <a:spLocks noGrp="1"/>
          </p:cNvSpPr>
          <p:nvPr>
            <p:ph type="ftr" sz="quarter" idx="11"/>
          </p:nvPr>
        </p:nvSpPr>
        <p:spPr/>
        <p:txBody>
          <a:bodyPr/>
          <a:p>
            <a:r>
              <a:rPr lang="bn-IN" smtClean="0"/>
              <a:t>রেজা, উত্তরখান সরকারি মাধ্যমিক বিদ্যালয়।</a:t>
            </a:r>
            <a:endParaRPr lang="en-US"/>
          </a:p>
        </p:txBody>
      </p:sp>
      <p:sp>
        <p:nvSpPr>
          <p:cNvPr id="1048807" name="Slide Number Placeholder 6"/>
          <p:cNvSpPr>
            <a:spLocks noGrp="1"/>
          </p:cNvSpPr>
          <p:nvPr>
            <p:ph type="sldNum" sz="quarter" idx="12"/>
          </p:nvPr>
        </p:nvSpPr>
        <p:spPr/>
        <p:txBody>
          <a:bodyPr/>
          <a:p>
            <a:fld id="{5E479CB4-08BE-4989-985E-B9D9122409BA}" type="slidenum">
              <a:rPr lang="en-US" smtClean="0"/>
              <a:t>‹#›</a:t>
            </a:fld>
            <a:endParaRPr lang="en-US"/>
          </a:p>
        </p:txBody>
      </p:sp>
      <p:sp>
        <p:nvSpPr>
          <p:cNvPr id="1048808"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indent="0" marL="0">
              <a:buNone/>
              <a:defRPr sz="3200"/>
            </a:lvl1pPr>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2" name=""/>
        <p:cNvGrpSpPr/>
        <p:nvPr/>
      </p:nvGrpSpPr>
      <p:grpSpPr>
        <a:xfrm>
          <a:off x="0" y="0"/>
          <a:ext cx="0" cy="0"/>
          <a:chOff x="0" y="0"/>
          <a:chExt cx="0" cy="0"/>
        </a:xfrm>
      </p:grpSpPr>
      <p:sp>
        <p:nvSpPr>
          <p:cNvPr id="1048576"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gradFill>
          <a:ln w="2000" cap="rnd" cmpd="sng" algn="ctr">
            <a:solidFill>
              <a:srgbClr val="302F2C">
                <a:tint val="65000"/>
                <a:satMod val="120000"/>
              </a:srgbClr>
            </a:solidFill>
            <a:prstDash val="solid"/>
          </a:ln>
          <a:effectLst>
            <a:outerShdw algn="tl" blurRad="76200" dir="5400000" dist="50800"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7"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p>
            <a:pPr algn="ctr" eaLnBrk="1" hangingPunct="1" latinLnBrk="0"/>
            <a:endParaRPr kumimoji="0" lang="en-US"/>
          </a:p>
        </p:txBody>
      </p:sp>
      <p:sp>
        <p:nvSpPr>
          <p:cNvPr id="1048578" name="Title Placeholder 12"/>
          <p:cNvSpPr>
            <a:spLocks noGrp="1"/>
          </p:cNvSpPr>
          <p:nvPr>
            <p:ph type="title"/>
          </p:nvPr>
        </p:nvSpPr>
        <p:spPr>
          <a:xfrm>
            <a:off x="502920" y="4985590"/>
            <a:ext cx="8183880" cy="1051560"/>
          </a:xfrm>
          <a:prstGeom prst="rect"/>
        </p:spPr>
        <p:txBody>
          <a:bodyPr anchor="b" vert="horz">
            <a:normAutofit/>
          </a:bodyPr>
          <a:p>
            <a:r>
              <a:rPr kumimoji="0" lang="en-US" smtClean="0"/>
              <a:t>Click to edit Master title style</a:t>
            </a:r>
            <a:endParaRPr kumimoji="0" lang="en-US"/>
          </a:p>
        </p:txBody>
      </p:sp>
      <p:sp>
        <p:nvSpPr>
          <p:cNvPr id="1048579" name="Text Placeholder 3"/>
          <p:cNvSpPr>
            <a:spLocks noGrp="1"/>
          </p:cNvSpPr>
          <p:nvPr>
            <p:ph type="body" idx="1"/>
          </p:nvPr>
        </p:nvSpPr>
        <p:spPr>
          <a:xfrm>
            <a:off x="502920" y="530352"/>
            <a:ext cx="8183880" cy="4187952"/>
          </a:xfrm>
          <a:prstGeom prst="rect"/>
        </p:spPr>
        <p:txBody>
          <a:bodyPr lIns="182880" tIns="91440" vert="horz">
            <a:normAutofit/>
          </a:bodyPr>
          <a:p>
            <a:pPr eaLnBrk="1" hangingPunct="1" latinLnBrk="0" lvl="0"/>
            <a:r>
              <a:rPr kumimoji="0" lang="en-US" smtClean="0"/>
              <a:t>Click to edit Master text styles</a:t>
            </a:r>
          </a:p>
          <a:p>
            <a:pPr eaLnBrk="1" hangingPunct="1" latinLnBrk="0" lvl="1"/>
            <a:r>
              <a:rPr kumimoji="0" lang="en-US" smtClean="0"/>
              <a:t>Second level</a:t>
            </a:r>
          </a:p>
          <a:p>
            <a:pPr eaLnBrk="1" hangingPunct="1" latinLnBrk="0" lvl="2"/>
            <a:r>
              <a:rPr kumimoji="0" lang="en-US" smtClean="0"/>
              <a:t>Third level</a:t>
            </a:r>
          </a:p>
          <a:p>
            <a:pPr eaLnBrk="1" hangingPunct="1" latinLnBrk="0" lvl="3"/>
            <a:r>
              <a:rPr kumimoji="0" lang="en-US" smtClean="0"/>
              <a:t>Fourth level</a:t>
            </a:r>
          </a:p>
          <a:p>
            <a:pPr eaLnBrk="1" hangingPunct="1" latinLnBrk="0" lvl="4"/>
            <a:r>
              <a:rPr kumimoji="0" lang="en-US" smtClean="0"/>
              <a:t>Fifth level</a:t>
            </a:r>
            <a:endParaRPr kumimoji="0" lang="en-US"/>
          </a:p>
        </p:txBody>
      </p:sp>
      <p:sp>
        <p:nvSpPr>
          <p:cNvPr id="1048580" name="Date Placeholder 24"/>
          <p:cNvSpPr>
            <a:spLocks noGrp="1"/>
          </p:cNvSpPr>
          <p:nvPr>
            <p:ph type="dt" sz="half" idx="2"/>
          </p:nvPr>
        </p:nvSpPr>
        <p:spPr>
          <a:xfrm>
            <a:off x="3776328" y="6111875"/>
            <a:ext cx="2286000" cy="365125"/>
          </a:xfrm>
          <a:prstGeom prst="rect"/>
        </p:spPr>
        <p:txBody>
          <a:bodyPr anchor="b" vert="horz"/>
          <a:lstStyle>
            <a:lvl1pPr algn="r" eaLnBrk="1" hangingPunct="1" latinLnBrk="0">
              <a:defRPr sz="1000" kumimoji="0">
                <a:solidFill>
                  <a:schemeClr val="bg2">
                    <a:shade val="50000"/>
                  </a:schemeClr>
                </a:solidFill>
              </a:defRPr>
            </a:lvl1pPr>
          </a:lstStyle>
          <a:p>
            <a:fld id="{9A8B5373-8EB1-4650-B518-10DFDBD4FF76}" type="datetime1">
              <a:rPr lang="en-US" smtClean="0"/>
              <a:t>6/20/2021</a:t>
            </a:fld>
            <a:endParaRPr lang="en-US"/>
          </a:p>
        </p:txBody>
      </p:sp>
      <p:sp>
        <p:nvSpPr>
          <p:cNvPr id="1048581" name="Footer Placeholder 17"/>
          <p:cNvSpPr>
            <a:spLocks noGrp="1"/>
          </p:cNvSpPr>
          <p:nvPr>
            <p:ph type="ftr" sz="quarter" idx="3"/>
          </p:nvPr>
        </p:nvSpPr>
        <p:spPr>
          <a:xfrm>
            <a:off x="6062328" y="6111875"/>
            <a:ext cx="2286000" cy="365125"/>
          </a:xfrm>
          <a:prstGeom prst="rect"/>
        </p:spPr>
        <p:txBody>
          <a:bodyPr anchor="b" vert="horz"/>
          <a:lstStyle>
            <a:lvl1pPr algn="l" eaLnBrk="1" hangingPunct="1" latinLnBrk="0">
              <a:defRPr sz="1000" kumimoji="0">
                <a:solidFill>
                  <a:schemeClr val="bg2">
                    <a:shade val="50000"/>
                  </a:schemeClr>
                </a:solidFill>
              </a:defRPr>
            </a:lvl1pPr>
          </a:lstStyle>
          <a:p>
            <a:r>
              <a:rPr lang="bn-IN" smtClean="0"/>
              <a:t>রেজা, উত্তরখান সরকারি মাধ্যমিক বিদ্যালয়।</a:t>
            </a:r>
            <a:endParaRPr lang="en-US"/>
          </a:p>
        </p:txBody>
      </p:sp>
      <p:sp>
        <p:nvSpPr>
          <p:cNvPr id="1048582" name="Slide Number Placeholder 4"/>
          <p:cNvSpPr>
            <a:spLocks noGrp="1"/>
          </p:cNvSpPr>
          <p:nvPr>
            <p:ph type="sldNum" sz="quarter" idx="4"/>
          </p:nvPr>
        </p:nvSpPr>
        <p:spPr>
          <a:xfrm>
            <a:off x="8348328" y="6111875"/>
            <a:ext cx="457200" cy="365125"/>
          </a:xfrm>
          <a:prstGeom prst="rect"/>
        </p:spPr>
        <p:txBody>
          <a:bodyPr anchor="b" vert="horz"/>
          <a:lstStyle>
            <a:lvl1pPr algn="r" eaLnBrk="1" hangingPunct="1" latinLnBrk="0">
              <a:defRPr sz="1000" kumimoji="0">
                <a:solidFill>
                  <a:schemeClr val="bg2">
                    <a:shade val="50000"/>
                  </a:schemeClr>
                </a:solidFill>
              </a:defRPr>
            </a:lvl1pPr>
          </a:lstStyle>
          <a:p>
            <a:fld id="{5E479CB4-08BE-4989-985E-B9D9122409BA}"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1" hdr="0" sldNum="0"/>
  <p:txStyles>
    <p:titleStyle>
      <a:lvl1pPr algn="l" eaLnBrk="1" hangingPunct="1" latinLnBrk="0" rtl="0">
        <a:spcBef>
          <a:spcPct val="0"/>
        </a:spcBef>
        <a:buNone/>
        <a:defRPr b="1" sz="3600" kern="1200" kumimoji="0">
          <a:solidFill>
            <a:schemeClr val="accent1">
              <a:tint val="88000"/>
              <a:satMod val="150000"/>
            </a:schemeClr>
          </a:solidFill>
          <a:effectLst>
            <a:outerShdw algn="tl" blurRad="53975" dir="5400000" dist="22860" rotWithShape="0">
              <a:srgbClr val="000000">
                <a:alpha val="55000"/>
              </a:srgbClr>
            </a:outerShdw>
          </a:effectLst>
          <a:latin typeface="+mj-lt"/>
          <a:ea typeface="+mj-ea"/>
          <a:cs typeface="+mj-cs"/>
        </a:defRPr>
      </a:lvl1pPr>
    </p:titleStyle>
    <p:bodyStyle>
      <a:lvl1pPr algn="l" eaLnBrk="1" hangingPunct="1" indent="-265176" latinLnBrk="0" marL="265176" rtl="0">
        <a:spcBef>
          <a:spcPts val="250"/>
        </a:spcBef>
        <a:buClr>
          <a:schemeClr val="accent1"/>
        </a:buClr>
        <a:buSzPct val="80000"/>
        <a:buFont typeface="Wingdings 2"/>
        <a:buChar char=""/>
        <a:defRPr sz="2800" kern="1200" kumimoji="0">
          <a:solidFill>
            <a:schemeClr val="tx1"/>
          </a:solidFill>
          <a:effectLst/>
          <a:latin typeface="+mn-lt"/>
          <a:ea typeface="+mn-ea"/>
          <a:cs typeface="+mn-cs"/>
        </a:defRPr>
      </a:lvl1pPr>
      <a:lvl2pPr algn="l" eaLnBrk="1" hangingPunct="1" indent="-201168" latinLnBrk="0" marL="548640" rtl="0">
        <a:spcBef>
          <a:spcPts val="250"/>
        </a:spcBef>
        <a:buClr>
          <a:schemeClr val="accent1"/>
        </a:buClr>
        <a:buSzPct val="100000"/>
        <a:buFont typeface="Verdana"/>
        <a:buChar char="◦"/>
        <a:defRPr sz="2400" kern="1200" kumimoji="0">
          <a:solidFill>
            <a:schemeClr val="tx1"/>
          </a:solidFill>
          <a:latin typeface="+mn-lt"/>
          <a:ea typeface="+mn-ea"/>
          <a:cs typeface="+mn-cs"/>
        </a:defRPr>
      </a:lvl2pPr>
      <a:lvl3pPr algn="l" eaLnBrk="1" hangingPunct="1" indent="-182880" latinLnBrk="0" marL="786384" rtl="0">
        <a:spcBef>
          <a:spcPts val="250"/>
        </a:spcBef>
        <a:buClr>
          <a:schemeClr val="accent2">
            <a:tint val="85000"/>
            <a:satMod val="285000"/>
          </a:schemeClr>
        </a:buClr>
        <a:buSzPct val="100000"/>
        <a:buFont typeface="Wingdings 2"/>
        <a:buChar char=""/>
        <a:defRPr sz="2200" kern="1200" kumimoji="0">
          <a:solidFill>
            <a:schemeClr val="tx1"/>
          </a:solidFill>
          <a:latin typeface="+mn-lt"/>
          <a:ea typeface="+mn-ea"/>
          <a:cs typeface="+mn-cs"/>
        </a:defRPr>
      </a:lvl3pPr>
      <a:lvl4pPr algn="l" eaLnBrk="1" hangingPunct="1" indent="-182880" latinLnBrk="0" marL="1024128" rtl="0">
        <a:spcBef>
          <a:spcPts val="230"/>
        </a:spcBef>
        <a:buClr>
          <a:schemeClr val="accent2">
            <a:tint val="85000"/>
            <a:satMod val="285000"/>
          </a:schemeClr>
        </a:buClr>
        <a:buSzPct val="112000"/>
        <a:buFont typeface="Verdana"/>
        <a:buChar char="◦"/>
        <a:defRPr sz="1900" kern="1200" kumimoji="0">
          <a:solidFill>
            <a:schemeClr val="tx1"/>
          </a:solidFill>
          <a:latin typeface="+mn-lt"/>
          <a:ea typeface="+mn-ea"/>
          <a:cs typeface="+mn-cs"/>
        </a:defRPr>
      </a:lvl4pPr>
      <a:lvl5pPr algn="l" eaLnBrk="1" hangingPunct="1" indent="-182880" latinLnBrk="0" marL="1280160" rtl="0">
        <a:spcBef>
          <a:spcPts val="250"/>
        </a:spcBef>
        <a:buClr>
          <a:schemeClr val="accent3">
            <a:tint val="85000"/>
            <a:satMod val="275000"/>
          </a:schemeClr>
        </a:buClr>
        <a:buSzPct val="100000"/>
        <a:buFont typeface="Wingdings 2"/>
        <a:buChar char=""/>
        <a:defRPr sz="1800" kern="1200" kumimoji="0">
          <a:solidFill>
            <a:schemeClr val="tx1"/>
          </a:solidFill>
          <a:latin typeface="+mn-lt"/>
          <a:ea typeface="+mn-ea"/>
          <a:cs typeface="+mn-cs"/>
        </a:defRPr>
      </a:lvl5pPr>
      <a:lvl6pPr algn="l" eaLnBrk="1" hangingPunct="1" indent="-182880" latinLnBrk="0" marL="1490472" rtl="0">
        <a:spcBef>
          <a:spcPts val="250"/>
        </a:spcBef>
        <a:buClr>
          <a:schemeClr val="accent3">
            <a:tint val="85000"/>
            <a:satMod val="275000"/>
          </a:schemeClr>
        </a:buClr>
        <a:buSzPct val="100000"/>
        <a:buFont typeface="Verdana"/>
        <a:buChar char="◦"/>
        <a:defRPr baseline="0" sz="1700" kern="1200" kumimoji="0">
          <a:solidFill>
            <a:schemeClr val="tx1"/>
          </a:solidFill>
          <a:latin typeface="+mn-lt"/>
          <a:ea typeface="+mn-ea"/>
          <a:cs typeface="+mn-cs"/>
        </a:defRPr>
      </a:lvl6pPr>
      <a:lvl7pPr algn="l" eaLnBrk="1" hangingPunct="1" indent="-182880" latinLnBrk="0" marL="1700784"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7pPr>
      <a:lvl8pPr algn="l" eaLnBrk="1" hangingPunct="1" indent="-182880" latinLnBrk="0" marL="1920240" rtl="0">
        <a:spcBef>
          <a:spcPts val="257"/>
        </a:spcBef>
        <a:buClr>
          <a:schemeClr val="accent3">
            <a:tint val="85000"/>
            <a:satMod val="275000"/>
          </a:schemeClr>
        </a:buClr>
        <a:buSzPct val="100000"/>
        <a:buFont typeface="Verdana"/>
        <a:buChar char="◦"/>
        <a:defRPr baseline="0" sz="1500" kern="1200" kumimoji="0">
          <a:solidFill>
            <a:schemeClr val="tx1"/>
          </a:solidFill>
          <a:latin typeface="+mn-lt"/>
          <a:ea typeface="+mn-ea"/>
          <a:cs typeface="+mn-cs"/>
        </a:defRPr>
      </a:lvl8pPr>
      <a:lvl9pPr algn="l" eaLnBrk="1" hangingPunct="1" indent="-182880" latinLnBrk="0" marL="2148840" rtl="0">
        <a:spcBef>
          <a:spcPts val="255"/>
        </a:spcBef>
        <a:buClr>
          <a:schemeClr val="accent3">
            <a:tint val="85000"/>
            <a:satMod val="275000"/>
          </a:schemeClr>
        </a:buClr>
        <a:buSzPct val="100000"/>
        <a:buFont typeface="Wingdings 2"/>
        <a:buChar char=""/>
        <a:defRPr sz="1500" kern="1200" kumimoji="0">
          <a:solidFill>
            <a:schemeClr val="tx1"/>
          </a:solidFill>
          <a:latin typeface="+mn-lt"/>
          <a:ea typeface="+mn-ea"/>
          <a:cs typeface="+mn-cs"/>
        </a:defRPr>
      </a:lvl9pPr>
    </p:bodyStyle>
    <p:otherStyle>
      <a:lvl1pPr algn="l" eaLnBrk="1" hangingPunct="1" latinLnBrk="0" marL="0" rtl="0">
        <a:defRPr kern="1200" kumimoji="0">
          <a:solidFill>
            <a:schemeClr val="tx1"/>
          </a:solidFill>
          <a:latin typeface="+mn-lt"/>
          <a:ea typeface="+mn-ea"/>
          <a:cs typeface="+mn-cs"/>
        </a:defRPr>
      </a:lvl1pPr>
      <a:lvl2pPr algn="l" eaLnBrk="1" hangingPunct="1" latinLnBrk="0" marL="457200" rtl="0">
        <a:defRPr kern="1200" kumimoji="0">
          <a:solidFill>
            <a:schemeClr val="tx1"/>
          </a:solidFill>
          <a:latin typeface="+mn-lt"/>
          <a:ea typeface="+mn-ea"/>
          <a:cs typeface="+mn-cs"/>
        </a:defRPr>
      </a:lvl2pPr>
      <a:lvl3pPr algn="l" eaLnBrk="1" hangingPunct="1" latinLnBrk="0" marL="914400" rtl="0">
        <a:defRPr kern="1200" kumimoji="0">
          <a:solidFill>
            <a:schemeClr val="tx1"/>
          </a:solidFill>
          <a:latin typeface="+mn-lt"/>
          <a:ea typeface="+mn-ea"/>
          <a:cs typeface="+mn-cs"/>
        </a:defRPr>
      </a:lvl3pPr>
      <a:lvl4pPr algn="l" eaLnBrk="1" hangingPunct="1" latinLnBrk="0" marL="1371600" rtl="0">
        <a:defRPr kern="1200" kumimoji="0">
          <a:solidFill>
            <a:schemeClr val="tx1"/>
          </a:solidFill>
          <a:latin typeface="+mn-lt"/>
          <a:ea typeface="+mn-ea"/>
          <a:cs typeface="+mn-cs"/>
        </a:defRPr>
      </a:lvl4pPr>
      <a:lvl5pPr algn="l" eaLnBrk="1" hangingPunct="1" latinLnBrk="0" marL="1828800" rtl="0">
        <a:defRPr kern="1200" kumimoji="0">
          <a:solidFill>
            <a:schemeClr val="tx1"/>
          </a:solidFill>
          <a:latin typeface="+mn-lt"/>
          <a:ea typeface="+mn-ea"/>
          <a:cs typeface="+mn-cs"/>
        </a:defRPr>
      </a:lvl5pPr>
      <a:lvl6pPr algn="l" eaLnBrk="1" hangingPunct="1" latinLnBrk="0" marL="2286000" rtl="0">
        <a:defRPr kern="1200" kumimoji="0">
          <a:solidFill>
            <a:schemeClr val="tx1"/>
          </a:solidFill>
          <a:latin typeface="+mn-lt"/>
          <a:ea typeface="+mn-ea"/>
          <a:cs typeface="+mn-cs"/>
        </a:defRPr>
      </a:lvl6pPr>
      <a:lvl7pPr algn="l" eaLnBrk="1" hangingPunct="1" latinLnBrk="0" marL="2743200" rtl="0">
        <a:defRPr kern="1200" kumimoji="0">
          <a:solidFill>
            <a:schemeClr val="tx1"/>
          </a:solidFill>
          <a:latin typeface="+mn-lt"/>
          <a:ea typeface="+mn-ea"/>
          <a:cs typeface="+mn-cs"/>
        </a:defRPr>
      </a:lvl7pPr>
      <a:lvl8pPr algn="l" eaLnBrk="1" hangingPunct="1" latinLnBrk="0" marL="3200400" rtl="0">
        <a:defRPr kern="1200" kumimoji="0">
          <a:solidFill>
            <a:schemeClr val="tx1"/>
          </a:solidFill>
          <a:latin typeface="+mn-lt"/>
          <a:ea typeface="+mn-ea"/>
          <a:cs typeface="+mn-cs"/>
        </a:defRPr>
      </a:lvl8pPr>
      <a:lvl9pPr algn="l" eaLnBrk="1" hangingPunct="1" latinLnBrk="0" marL="3657600" rtl="0">
        <a:defRPr kern="1200" kumimoji="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4.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image" Target="../media/image24.jpeg"/><Relationship Id="rId4" Type="http://schemas.openxmlformats.org/officeDocument/2006/relationships/slideLayout" Target="../slideLayouts/slideLayout7.xml"/><Relationship Id="rId5"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image" Target="../media/image37.jpeg"/><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image" Target="../media/image41.jpeg"/><Relationship Id="rId3" Type="http://schemas.openxmlformats.org/officeDocument/2006/relationships/image" Target="../media/image23.jpe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jpeg"/><Relationship Id="rId3" Type="http://schemas.openxmlformats.org/officeDocument/2006/relationships/image" Target="../media/image25.jpeg"/><Relationship Id="rId4" Type="http://schemas.openxmlformats.org/officeDocument/2006/relationships/image" Target="../media/image44.jpeg"/><Relationship Id="rId5"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image" Target="../media/image31.jpe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image" Target="../media/image47.gif"/><Relationship Id="rId2" Type="http://schemas.openxmlformats.org/officeDocument/2006/relationships/image" Target="../media/image48.jpeg"/><Relationship Id="rId3"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41.jpeg"/><Relationship Id="rId3"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3.jpeg"/><Relationship Id="rId4" Type="http://schemas.openxmlformats.org/officeDocument/2006/relationships/image" Target="../media/image8.jpeg"/><Relationship Id="rId5"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2.xml"/><Relationship Id="rId3"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8.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6.jpeg"/><Relationship Id="rId8"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Relationship Id="rId3"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587" name="Frame 1"/>
          <p:cNvSpPr/>
          <p:nvPr/>
        </p:nvSpPr>
        <p:spPr>
          <a:xfrm>
            <a:off x="8967" y="-4178"/>
            <a:ext cx="9135035" cy="6853517"/>
          </a:xfrm>
          <a:prstGeom prst="frame">
            <a:avLst>
              <a:gd name="adj1" fmla="val 2886"/>
            </a:avLst>
          </a:prstGeom>
        </p:spPr>
        <p:style>
          <a:lnRef idx="0">
            <a:schemeClr val="accent4"/>
          </a:lnRef>
          <a:fillRef idx="3">
            <a:schemeClr val="accent4"/>
          </a:fillRef>
          <a:effectRef idx="3">
            <a:schemeClr val="accent4"/>
          </a:effectRef>
          <a:fontRef idx="minor">
            <a:schemeClr val="lt1"/>
          </a:fontRef>
        </p:style>
        <p:txBody>
          <a:bodyPr anchor="ctr" bIns="43512" lIns="87024" rIns="87024" rtlCol="0" tIns="43512"/>
          <a:p>
            <a:pPr algn="ctr"/>
            <a:endParaRPr dirty="0" lang="en-US">
              <a:solidFill>
                <a:schemeClr val="tx1"/>
              </a:solidFill>
              <a:latin typeface="NikoshBAN" panose="02000000000000000000" pitchFamily="2" charset="0"/>
              <a:cs typeface="NikoshBAN" panose="02000000000000000000" pitchFamily="2" charset="0"/>
            </a:endParaRPr>
          </a:p>
        </p:txBody>
      </p:sp>
      <p:sp>
        <p:nvSpPr>
          <p:cNvPr id="1048588" name="Horizontal Scroll 6"/>
          <p:cNvSpPr/>
          <p:nvPr/>
        </p:nvSpPr>
        <p:spPr>
          <a:xfrm>
            <a:off x="1582616" y="245683"/>
            <a:ext cx="5765048" cy="1342782"/>
          </a:xfrm>
          <a:prstGeom prst="horizontalScroll"/>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bIns="38463" lIns="76925" rIns="76925" rtlCol="0" spcCol="0" tIns="38463">
            <a:scene3d>
              <a:camera prst="orthographicFront">
                <a:rot lat="0" lon="0" rev="0"/>
              </a:camera>
              <a:lightRig dir="t" rig="glow">
                <a:rot lat="0" lon="0" rev="3600000"/>
              </a:lightRig>
            </a:scene3d>
            <a:sp3d prstMaterial="softEdge">
              <a:bevelT w="29210" h="16510"/>
              <a:contourClr>
                <a:schemeClr val="accent4">
                  <a:alpha val="95000"/>
                </a:schemeClr>
              </a:contourClr>
            </a:sp3d>
          </a:bodyPr>
          <a:p>
            <a:pPr algn="ctr"/>
            <a:r>
              <a:rPr b="1" dirty="0" sz="3700" lang="bn-IN" smtClean="0">
                <a:ln>
                  <a:prstDash val="solid"/>
                </a:ln>
                <a:solidFill>
                  <a:srgbClr val="002060"/>
                </a:solidFill>
                <a:effectLst>
                  <a:outerShdw algn="tl" blurRad="88000" dir="5040000" dist="50800">
                    <a:schemeClr val="accent4">
                      <a:tint val="80000"/>
                      <a:satMod val="250000"/>
                      <a:alpha val="45000"/>
                    </a:schemeClr>
                  </a:outerShdw>
                </a:effectLst>
                <a:latin typeface="NikoshBAN" panose="02000000000000000000" pitchFamily="2" charset="0"/>
                <a:cs typeface="NikoshBAN" panose="02000000000000000000" pitchFamily="2" charset="0"/>
              </a:rPr>
              <a:t>আজকের ক্লাসে </a:t>
            </a:r>
            <a:r>
              <a:rPr b="1" dirty="0" sz="3700" lang="bn-IN">
                <a:ln>
                  <a:prstDash val="solid"/>
                </a:ln>
                <a:solidFill>
                  <a:srgbClr val="002060"/>
                </a:solidFill>
                <a:effectLst>
                  <a:outerShdw algn="tl" blurRad="88000" dir="5040000" dist="50800">
                    <a:schemeClr val="accent4">
                      <a:tint val="80000"/>
                      <a:satMod val="250000"/>
                      <a:alpha val="45000"/>
                    </a:schemeClr>
                  </a:outerShdw>
                </a:effectLst>
                <a:latin typeface="NikoshBAN" panose="02000000000000000000" pitchFamily="2" charset="0"/>
                <a:cs typeface="NikoshBAN" panose="02000000000000000000" pitchFamily="2" charset="0"/>
              </a:rPr>
              <a:t>সবাইকে </a:t>
            </a:r>
            <a:r>
              <a:rPr b="1" dirty="0" sz="3700" lang="bn-IN" smtClean="0">
                <a:ln>
                  <a:prstDash val="solid"/>
                </a:ln>
                <a:solidFill>
                  <a:srgbClr val="002060"/>
                </a:solidFill>
                <a:effectLst>
                  <a:outerShdw algn="tl" blurRad="88000" dir="5040000" dist="50800">
                    <a:schemeClr val="accent4">
                      <a:tint val="80000"/>
                      <a:satMod val="250000"/>
                      <a:alpha val="45000"/>
                    </a:schemeClr>
                  </a:outerShdw>
                </a:effectLst>
                <a:latin typeface="NikoshBAN" panose="02000000000000000000" pitchFamily="2" charset="0"/>
                <a:cs typeface="NikoshBAN" panose="02000000000000000000" pitchFamily="2" charset="0"/>
              </a:rPr>
              <a:t>অভিনন্দন</a:t>
            </a:r>
            <a:endParaRPr b="1" dirty="0" sz="3700" lang="en-US">
              <a:ln>
                <a:prstDash val="solid"/>
              </a:ln>
              <a:solidFill>
                <a:srgbClr val="002060"/>
              </a:solidFill>
              <a:effectLst>
                <a:outerShdw algn="tl" blurRad="88000" dir="5040000" dist="50800">
                  <a:schemeClr val="accent4">
                    <a:tint val="80000"/>
                    <a:satMod val="250000"/>
                    <a:alpha val="45000"/>
                  </a:schemeClr>
                </a:outerShdw>
              </a:effectLst>
              <a:latin typeface="NikoshBAN" panose="02000000000000000000" pitchFamily="2" charset="0"/>
              <a:cs typeface="NikoshBAN" panose="02000000000000000000" pitchFamily="2" charset="0"/>
            </a:endParaRPr>
          </a:p>
        </p:txBody>
      </p:sp>
      <p:pic>
        <p:nvPicPr>
          <p:cNvPr id="2097152" name="Picture 3"/>
          <p:cNvPicPr>
            <a:picLocks noChangeAspect="1"/>
          </p:cNvPicPr>
          <p:nvPr/>
        </p:nvPicPr>
        <p:blipFill>
          <a:blip xmlns:r="http://schemas.openxmlformats.org/officeDocument/2006/relationships" r:embed="rId1"/>
          <a:stretch>
            <a:fillRect/>
          </a:stretch>
        </p:blipFill>
        <p:spPr>
          <a:xfrm>
            <a:off x="1357745" y="2138362"/>
            <a:ext cx="6400800" cy="3555856"/>
          </a:xfrm>
          <a:prstGeom prst="rect"/>
        </p:spPr>
      </p:pic>
      <p:sp>
        <p:nvSpPr>
          <p:cNvPr id="1048589" name="TextBox 4"/>
          <p:cNvSpPr txBox="1"/>
          <p:nvPr/>
        </p:nvSpPr>
        <p:spPr>
          <a:xfrm>
            <a:off x="3810000" y="6165273"/>
            <a:ext cx="4779818" cy="370840"/>
          </a:xfrm>
          <a:prstGeom prst="rect"/>
          <a:noFill/>
        </p:spPr>
        <p:txBody>
          <a:bodyPr rtlCol="0" wrap="square">
            <a:spAutoFit/>
          </a:bodyPr>
          <a:p>
            <a:r>
              <a:rPr dirty="0" sz="1050" lang="bn-IN">
                <a:solidFill>
                  <a:schemeClr val="bg2">
                    <a:lumMod val="50000"/>
                  </a:schemeClr>
                </a:solidFill>
              </a:rPr>
              <a:t>লীলাবতী মন্ডল,কাশিয়ানী জি ,সি,পাইলট উচ্চ বিদ্যালয়</a:t>
            </a:r>
            <a:endParaRPr dirty="0" sz="1050" lang="en-US">
              <a:solidFill>
                <a:schemeClr val="bg2">
                  <a:lumMod val="50000"/>
                </a:schemeClr>
              </a:solidFill>
            </a:endParaRPr>
          </a:p>
          <a:p>
            <a:endParaRPr dirty="0" sz="105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gallery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048588"/>
                                        </p:tgtEl>
                                        <p:attrNameLst>
                                          <p:attrName>style.visibility</p:attrName>
                                        </p:attrNameLst>
                                      </p:cBhvr>
                                      <p:to>
                                        <p:strVal val="visible"/>
                                      </p:to>
                                    </p:set>
                                    <p:anim calcmode="lin" valueType="num">
                                      <p:cBhvr>
                                        <p:cTn dur="3750" fill="hold" id="7"/>
                                        <p:tgtEl>
                                          <p:spTgt spid="1048588"/>
                                        </p:tgtEl>
                                        <p:attrNameLst>
                                          <p:attrName>ppt_x</p:attrName>
                                        </p:attrNameLst>
                                      </p:cBhvr>
                                      <p:tavLst>
                                        <p:tav tm="0">
                                          <p:val>
                                            <p:strVal val="#ppt_x"/>
                                          </p:val>
                                        </p:tav>
                                        <p:tav tm="50000">
                                          <p:val>
                                            <p:strVal val="#ppt_x+.1"/>
                                          </p:val>
                                        </p:tav>
                                        <p:tav tm="100000">
                                          <p:val>
                                            <p:strVal val="#ppt_x"/>
                                          </p:val>
                                        </p:tav>
                                      </p:tavLst>
                                    </p:anim>
                                    <p:anim calcmode="lin" valueType="num">
                                      <p:cBhvr>
                                        <p:cTn dur="3750" fill="hold" id="8"/>
                                        <p:tgtEl>
                                          <p:spTgt spid="1048588"/>
                                        </p:tgtEl>
                                        <p:attrNameLst>
                                          <p:attrName>ppt_y</p:attrName>
                                        </p:attrNameLst>
                                      </p:cBhvr>
                                      <p:tavLst>
                                        <p:tav tm="0">
                                          <p:val>
                                            <p:strVal val="#ppt_y"/>
                                          </p:val>
                                        </p:tav>
                                        <p:tav tm="100000">
                                          <p:val>
                                            <p:strVal val="#ppt_y"/>
                                          </p:val>
                                        </p:tav>
                                      </p:tavLst>
                                    </p:anim>
                                    <p:anim calcmode="lin" valueType="num">
                                      <p:cBhvr>
                                        <p:cTn dur="3750" fill="hold" id="9"/>
                                        <p:tgtEl>
                                          <p:spTgt spid="1048588"/>
                                        </p:tgtEl>
                                        <p:attrNameLst>
                                          <p:attrName>ppt_h</p:attrName>
                                        </p:attrNameLst>
                                      </p:cBhvr>
                                      <p:tavLst>
                                        <p:tav tm="0">
                                          <p:val>
                                            <p:strVal val="#ppt_h/10"/>
                                          </p:val>
                                        </p:tav>
                                        <p:tav tm="50000">
                                          <p:val>
                                            <p:strVal val="#ppt_h+.01"/>
                                          </p:val>
                                        </p:tav>
                                        <p:tav tm="100000">
                                          <p:val>
                                            <p:strVal val="#ppt_h"/>
                                          </p:val>
                                        </p:tav>
                                      </p:tavLst>
                                    </p:anim>
                                    <p:anim calcmode="lin" valueType="num">
                                      <p:cBhvr>
                                        <p:cTn dur="3750" fill="hold" id="10"/>
                                        <p:tgtEl>
                                          <p:spTgt spid="1048588"/>
                                        </p:tgtEl>
                                        <p:attrNameLst>
                                          <p:attrName>ppt_w</p:attrName>
                                        </p:attrNameLst>
                                      </p:cBhvr>
                                      <p:tavLst>
                                        <p:tav tm="0">
                                          <p:val>
                                            <p:strVal val="#ppt_w/10"/>
                                          </p:val>
                                        </p:tav>
                                        <p:tav tm="50000">
                                          <p:val>
                                            <p:strVal val="#ppt_w+.01"/>
                                          </p:val>
                                        </p:tav>
                                        <p:tav tm="100000">
                                          <p:val>
                                            <p:strVal val="#ppt_w"/>
                                          </p:val>
                                        </p:tav>
                                      </p:tavLst>
                                    </p:anim>
                                    <p:animEffect transition="in" filter="fade">
                                      <p:cBhvr>
                                        <p:cTn dur="3750" id="11" tmFilter="0,0; .5, 1; 1, 1"/>
                                        <p:tgtEl>
                                          <p:spTgt spid="1048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65" name=""/>
        <p:cNvGrpSpPr/>
        <p:nvPr/>
      </p:nvGrpSpPr>
      <p:grpSpPr>
        <a:xfrm>
          <a:off x="0" y="0"/>
          <a:ext cx="0" cy="0"/>
          <a:chOff x="0" y="0"/>
          <a:chExt cx="0" cy="0"/>
        </a:xfrm>
      </p:grpSpPr>
      <p:sp>
        <p:nvSpPr>
          <p:cNvPr id="1048653" name="TextBox 1"/>
          <p:cNvSpPr txBox="1"/>
          <p:nvPr/>
        </p:nvSpPr>
        <p:spPr>
          <a:xfrm>
            <a:off x="3352800" y="177511"/>
            <a:ext cx="3094892" cy="830987"/>
          </a:xfrm>
          <a:prstGeom prst="rect"/>
          <a:noFill/>
          <a:ln>
            <a:solidFill>
              <a:srgbClr val="7030A0"/>
            </a:solidFill>
          </a:ln>
        </p:spPr>
        <p:txBody>
          <a:bodyPr bIns="45715" lIns="91429" rIns="91429" rtlCol="0" tIns="45715" wrap="square">
            <a:spAutoFit/>
            <a:scene3d>
              <a:camera prst="orthographicFront"/>
              <a:lightRig dir="tl" rig="flat">
                <a:rot lat="0" lon="0" rev="6600000"/>
              </a:lightRig>
            </a:scene3d>
            <a:sp3d extrusionH="25400" contourW="8890">
              <a:bevelT w="38100" h="31750"/>
              <a:contourClr>
                <a:schemeClr val="accent2">
                  <a:shade val="75000"/>
                </a:schemeClr>
              </a:contourClr>
            </a:sp3d>
          </a:bodyPr>
          <a:p>
            <a:pPr algn="just"/>
            <a:r>
              <a:rPr b="1" dirty="0" sz="4800" lang="bn-BD">
                <a:ln w="11430">
                  <a:solidFill>
                    <a:srgbClr val="180000"/>
                  </a:solidFill>
                </a:ln>
                <a:solidFill>
                  <a:srgbClr val="180000"/>
                </a:solidFill>
                <a:effectLst>
                  <a:outerShdw algn="tl" blurRad="50800" dir="5460000" dist="39000">
                    <a:srgbClr val="000000">
                      <a:alpha val="38000"/>
                    </a:srgbClr>
                  </a:outerShdw>
                </a:effectLst>
                <a:latin typeface="NikoshBAN" pitchFamily="2" charset="0"/>
                <a:cs typeface="NikoshBAN" pitchFamily="2" charset="0"/>
              </a:rPr>
              <a:t>সরব পাঠ</a:t>
            </a:r>
          </a:p>
        </p:txBody>
      </p:sp>
      <p:pic>
        <p:nvPicPr>
          <p:cNvPr id="2097170" name="Picture 5"/>
          <p:cNvPicPr>
            <a:picLocks noChangeAspect="1"/>
          </p:cNvPicPr>
          <p:nvPr/>
        </p:nvPicPr>
        <p:blipFill>
          <a:blip xmlns:r="http://schemas.openxmlformats.org/officeDocument/2006/relationships" r:embed="rId1" cstate="print"/>
          <a:stretch>
            <a:fillRect/>
          </a:stretch>
        </p:blipFill>
        <p:spPr>
          <a:xfrm>
            <a:off x="293077" y="1817149"/>
            <a:ext cx="4319261" cy="3791514"/>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71" name="Picture 2"/>
          <p:cNvPicPr>
            <a:picLocks noChangeAspect="1"/>
          </p:cNvPicPr>
          <p:nvPr/>
        </p:nvPicPr>
        <p:blipFill>
          <a:blip xmlns:r="http://schemas.openxmlformats.org/officeDocument/2006/relationships" r:embed="rId2" cstate="print"/>
          <a:stretch>
            <a:fillRect/>
          </a:stretch>
        </p:blipFill>
        <p:spPr>
          <a:xfrm>
            <a:off x="4923692" y="1670617"/>
            <a:ext cx="4044462" cy="3791514"/>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9" presetSubtype="0">
                                  <p:stCondLst>
                                    <p:cond delay="0"/>
                                  </p:stCondLst>
                                  <p:childTnLst>
                                    <p:set>
                                      <p:cBhvr>
                                        <p:cTn dur="1" fill="hold" id="6">
                                          <p:stCondLst>
                                            <p:cond delay="0"/>
                                          </p:stCondLst>
                                        </p:cTn>
                                        <p:tgtEl>
                                          <p:spTgt spid="1048653"/>
                                        </p:tgtEl>
                                        <p:attrNameLst>
                                          <p:attrName>style.visibility</p:attrName>
                                        </p:attrNameLst>
                                      </p:cBhvr>
                                      <p:to>
                                        <p:strVal val="visible"/>
                                      </p:to>
                                    </p:set>
                                    <p:animEffect transition="in" filter="dissolve">
                                      <p:cBhvr>
                                        <p:cTn dur="500" id="7"/>
                                        <p:tgtEl>
                                          <p:spTgt spid="1048653"/>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6" presetSubtype="32">
                                  <p:stCondLst>
                                    <p:cond delay="0"/>
                                  </p:stCondLst>
                                  <p:childTnLst>
                                    <p:set>
                                      <p:cBhvr>
                                        <p:cTn dur="1" fill="hold" id="11">
                                          <p:stCondLst>
                                            <p:cond delay="0"/>
                                          </p:stCondLst>
                                        </p:cTn>
                                        <p:tgtEl>
                                          <p:spTgt spid="2097170"/>
                                        </p:tgtEl>
                                        <p:attrNameLst>
                                          <p:attrName>style.visibility</p:attrName>
                                        </p:attrNameLst>
                                      </p:cBhvr>
                                      <p:to>
                                        <p:strVal val="visible"/>
                                      </p:to>
                                    </p:set>
                                    <p:animEffect transition="in" filter="circle(out)">
                                      <p:cBhvr>
                                        <p:cTn dur="2000" id="12"/>
                                        <p:tgtEl>
                                          <p:spTgt spid="2097170"/>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6" presetSubtype="32">
                                  <p:stCondLst>
                                    <p:cond delay="0"/>
                                  </p:stCondLst>
                                  <p:childTnLst>
                                    <p:set>
                                      <p:cBhvr>
                                        <p:cTn dur="1" fill="hold" id="16">
                                          <p:stCondLst>
                                            <p:cond delay="0"/>
                                          </p:stCondLst>
                                        </p:cTn>
                                        <p:tgtEl>
                                          <p:spTgt spid="2097171"/>
                                        </p:tgtEl>
                                        <p:attrNameLst>
                                          <p:attrName>style.visibility</p:attrName>
                                        </p:attrNameLst>
                                      </p:cBhvr>
                                      <p:to>
                                        <p:strVal val="visible"/>
                                      </p:to>
                                    </p:set>
                                    <p:animEffect transition="in" filter="circle(out)">
                                      <p:cBhvr>
                                        <p:cTn dur="2000" id="17"/>
                                        <p:tgtEl>
                                          <p:spTgt spid="209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68" name=""/>
        <p:cNvGrpSpPr/>
        <p:nvPr/>
      </p:nvGrpSpPr>
      <p:grpSpPr>
        <a:xfrm>
          <a:off x="0" y="0"/>
          <a:ext cx="0" cy="0"/>
          <a:chOff x="0" y="0"/>
          <a:chExt cx="0" cy="0"/>
        </a:xfrm>
      </p:grpSpPr>
      <p:sp>
        <p:nvSpPr>
          <p:cNvPr id="1048657" name="Footer Placeholder 1"/>
          <p:cNvSpPr>
            <a:spLocks noGrp="1"/>
          </p:cNvSpPr>
          <p:nvPr>
            <p:ph type="ftr" sz="quarter" idx="11"/>
          </p:nvPr>
        </p:nvSpPr>
        <p:spPr/>
        <p:txBody>
          <a:bodyPr/>
          <a:p>
            <a:r>
              <a:rPr dirty="0" lang="en-US" smtClean="0"/>
              <a:t> </a:t>
            </a:r>
            <a:endParaRPr dirty="0" lang="en-US"/>
          </a:p>
        </p:txBody>
      </p:sp>
      <p:sp>
        <p:nvSpPr>
          <p:cNvPr id="1048658" name="TextBox 2"/>
          <p:cNvSpPr txBox="1"/>
          <p:nvPr/>
        </p:nvSpPr>
        <p:spPr>
          <a:xfrm>
            <a:off x="2563091" y="6627305"/>
            <a:ext cx="5611091" cy="430887"/>
          </a:xfrm>
          <a:prstGeom prst="rect"/>
          <a:noFill/>
        </p:spPr>
        <p:txBody>
          <a:bodyPr rtlCol="0" wrap="square">
            <a:spAutoFit/>
          </a:bodyPr>
          <a:p>
            <a:r>
              <a:rPr dirty="0" sz="1100" lang="bn-IN"/>
              <a:t>লীলাবতী মন্ডল,কাশিয়ানী জি ,সি,পাইলট উচ্চ বিদ্যালয়</a:t>
            </a:r>
            <a:endParaRPr dirty="0" sz="1100" lang="en-US"/>
          </a:p>
          <a:p>
            <a:endParaRPr dirty="0" sz="1100" lang="en-US"/>
          </a:p>
        </p:txBody>
      </p:sp>
      <p:sp>
        <p:nvSpPr>
          <p:cNvPr id="1048659" name="TextBox 3"/>
          <p:cNvSpPr txBox="1"/>
          <p:nvPr/>
        </p:nvSpPr>
        <p:spPr>
          <a:xfrm>
            <a:off x="408707" y="3311236"/>
            <a:ext cx="8381999" cy="2677656"/>
          </a:xfrm>
          <a:prstGeom prst="rect"/>
        </p:spPr>
        <p:style>
          <a:lnRef idx="1">
            <a:schemeClr val="accent5"/>
          </a:lnRef>
          <a:fillRef idx="2">
            <a:schemeClr val="accent5"/>
          </a:fillRef>
          <a:effectRef idx="1">
            <a:schemeClr val="accent5"/>
          </a:effectRef>
          <a:fontRef idx="minor">
            <a:schemeClr val="dk1"/>
          </a:fontRef>
        </p:style>
        <p:txBody>
          <a:bodyPr rtlCol="0" wrap="square">
            <a:spAutoFit/>
          </a:bodyPr>
          <a:p>
            <a:pPr algn="just"/>
            <a:r>
              <a:rPr dirty="0" sz="2400" lang="bn-IN" smtClean="0"/>
              <a:t>কাকতাড়ুয়া উপন্যাসে কাকতাড়ুয়া হচ্ছে বুধা এবং এই উপন্যাসের প্রধান চরিত্র হলো </a:t>
            </a:r>
            <a:r>
              <a:rPr dirty="0" sz="2400" lang="bn-IN" smtClean="0">
                <a:solidFill>
                  <a:srgbClr val="FF0000"/>
                </a:solidFill>
              </a:rPr>
              <a:t>বুধা</a:t>
            </a:r>
            <a:r>
              <a:rPr dirty="0" sz="2400" lang="bn-IN" smtClean="0"/>
              <a:t>।গায়ের লোকেরা বুধার নাম দিয়েছে </a:t>
            </a:r>
            <a:r>
              <a:rPr dirty="0" sz="2400" lang="bn-IN" smtClean="0">
                <a:solidFill>
                  <a:srgbClr val="FF0000"/>
                </a:solidFill>
              </a:rPr>
              <a:t>কাকতাড়ুয়া</a:t>
            </a:r>
            <a:r>
              <a:rPr dirty="0" sz="2400" lang="bn-IN" smtClean="0"/>
              <a:t>, বুধাকে নোলক বুয়া ডাকে</a:t>
            </a:r>
            <a:r>
              <a:rPr dirty="0" sz="2400" lang="bn-IN" smtClean="0">
                <a:solidFill>
                  <a:srgbClr val="FF0000"/>
                </a:solidFill>
              </a:rPr>
              <a:t> ছন্নছাড়া </a:t>
            </a:r>
            <a:r>
              <a:rPr dirty="0" sz="2400" lang="bn-IN" smtClean="0"/>
              <a:t>বলে, হরিকাকু ডাকে </a:t>
            </a:r>
            <a:r>
              <a:rPr dirty="0" sz="2400" lang="bn-IN" smtClean="0">
                <a:solidFill>
                  <a:srgbClr val="FF0000"/>
                </a:solidFill>
              </a:rPr>
              <a:t>মানিক রতন</a:t>
            </a:r>
            <a:r>
              <a:rPr dirty="0" sz="2400" lang="bn-IN" smtClean="0"/>
              <a:t>, জয়নাল চাচা ডাকে</a:t>
            </a:r>
            <a:r>
              <a:rPr dirty="0" sz="2400" lang="en-US" smtClean="0"/>
              <a:t> </a:t>
            </a:r>
            <a:r>
              <a:rPr dirty="0" sz="2400" lang="bn-IN" smtClean="0">
                <a:solidFill>
                  <a:srgbClr val="FF0000"/>
                </a:solidFill>
              </a:rPr>
              <a:t>সোনাবাবা</a:t>
            </a:r>
            <a:r>
              <a:rPr dirty="0" sz="2400" lang="bn-IN" smtClean="0"/>
              <a:t>, হাসেম মিয়া ডাকে </a:t>
            </a:r>
            <a:r>
              <a:rPr dirty="0" sz="2400" lang="bn-IN" smtClean="0">
                <a:solidFill>
                  <a:srgbClr val="FF0000"/>
                </a:solidFill>
              </a:rPr>
              <a:t>খোকন বাবু</a:t>
            </a:r>
            <a:r>
              <a:rPr dirty="0" sz="2400" lang="bn-IN" smtClean="0"/>
              <a:t> ,গোবর কুড়ানি বুড়ি ডাকে </a:t>
            </a:r>
            <a:r>
              <a:rPr dirty="0" sz="2400" lang="bn-IN" smtClean="0">
                <a:solidFill>
                  <a:srgbClr val="FF0000"/>
                </a:solidFill>
              </a:rPr>
              <a:t>গোবররাজা</a:t>
            </a:r>
            <a:r>
              <a:rPr dirty="0" sz="2400" lang="bn-IN" smtClean="0"/>
              <a:t> বলেএবং আলী ওর নাম দেয় </a:t>
            </a:r>
            <a:r>
              <a:rPr b="1" dirty="0" sz="2400" lang="bn-IN" smtClean="0">
                <a:solidFill>
                  <a:srgbClr val="00B050"/>
                </a:solidFill>
              </a:rPr>
              <a:t>জয়বাংলা</a:t>
            </a:r>
            <a:r>
              <a:rPr dirty="0" sz="2400" lang="bn-IN" smtClean="0"/>
              <a:t> ।এই উপন্যাসে বুধার খেলাটির নাম হচ্ছে- </a:t>
            </a:r>
            <a:r>
              <a:rPr dirty="0" sz="2400" lang="bn-IN" smtClean="0">
                <a:solidFill>
                  <a:srgbClr val="00B050"/>
                </a:solidFill>
              </a:rPr>
              <a:t>“কাকতাড়ুয়া</a:t>
            </a:r>
            <a:r>
              <a:rPr dirty="0" sz="2400" lang="bn-IN" smtClean="0"/>
              <a:t>” ।</a:t>
            </a:r>
            <a:endParaRPr dirty="0" sz="2400" lang="en-US"/>
          </a:p>
        </p:txBody>
      </p:sp>
      <p:sp>
        <p:nvSpPr>
          <p:cNvPr id="1048660" name="TextBox 6"/>
          <p:cNvSpPr txBox="1"/>
          <p:nvPr/>
        </p:nvSpPr>
        <p:spPr>
          <a:xfrm>
            <a:off x="651164" y="638629"/>
            <a:ext cx="8035635" cy="461665"/>
          </a:xfrm>
          <a:prstGeom prst="rect"/>
          <a:solidFill>
            <a:schemeClr val="accent2">
              <a:lumMod val="20000"/>
              <a:lumOff val="80000"/>
            </a:schemeClr>
          </a:solidFill>
          <a:ln>
            <a:no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txBody>
          <a:bodyPr rtlCol="0" wrap="square">
            <a:spAutoFit/>
          </a:bodyPr>
          <a:p>
            <a:r>
              <a:rPr dirty="0" sz="2400" lang="bn-IN" smtClean="0"/>
              <a:t>কাকতাড়ুয়া উপন্যাস টির প্রেক্ষাপট ১৯৭১ সালের মুক্তিযুদ্ধ।</a:t>
            </a:r>
            <a:endParaRPr dirty="0" sz="2400" lang="en-US"/>
          </a:p>
        </p:txBody>
      </p:sp>
      <p:pic>
        <p:nvPicPr>
          <p:cNvPr id="2097172" name="Picture 5"/>
          <p:cNvPicPr>
            <a:picLocks noChangeAspect="1"/>
          </p:cNvPicPr>
          <p:nvPr/>
        </p:nvPicPr>
        <p:blipFill>
          <a:blip xmlns:r="http://schemas.openxmlformats.org/officeDocument/2006/relationships" r:embed="rId1"/>
          <a:stretch>
            <a:fillRect/>
          </a:stretch>
        </p:blipFill>
        <p:spPr>
          <a:xfrm>
            <a:off x="1086716" y="1461219"/>
            <a:ext cx="2952750" cy="1552575"/>
          </a:xfrm>
          <a:prstGeom prst="rect"/>
        </p:spPr>
      </p:pic>
      <p:pic>
        <p:nvPicPr>
          <p:cNvPr id="2097173" name="Picture 4"/>
          <p:cNvPicPr>
            <a:picLocks noChangeAspect="1"/>
          </p:cNvPicPr>
          <p:nvPr/>
        </p:nvPicPr>
        <p:blipFill>
          <a:blip xmlns:r="http://schemas.openxmlformats.org/officeDocument/2006/relationships" r:embed="rId2"/>
          <a:stretch>
            <a:fillRect/>
          </a:stretch>
        </p:blipFill>
        <p:spPr>
          <a:xfrm>
            <a:off x="4738254" y="1413594"/>
            <a:ext cx="2857500" cy="1600200"/>
          </a:xfrm>
          <a:prstGeom prst="rect"/>
        </p:spPr>
      </p:pic>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69" name=""/>
        <p:cNvGrpSpPr/>
        <p:nvPr/>
      </p:nvGrpSpPr>
      <p:grpSpPr>
        <a:xfrm>
          <a:off x="0" y="0"/>
          <a:ext cx="0" cy="0"/>
          <a:chOff x="0" y="0"/>
          <a:chExt cx="0" cy="0"/>
        </a:xfrm>
      </p:grpSpPr>
      <p:sp>
        <p:nvSpPr>
          <p:cNvPr id="1048661" name="Rounded Rectangle 3"/>
          <p:cNvSpPr/>
          <p:nvPr/>
        </p:nvSpPr>
        <p:spPr>
          <a:xfrm>
            <a:off x="761999" y="3394364"/>
            <a:ext cx="6816436" cy="1967346"/>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endParaRPr lang="en-US"/>
          </a:p>
        </p:txBody>
      </p:sp>
      <p:sp>
        <p:nvSpPr>
          <p:cNvPr id="1048662" name="Footer Placeholder 1"/>
          <p:cNvSpPr>
            <a:spLocks noGrp="1"/>
          </p:cNvSpPr>
          <p:nvPr>
            <p:ph type="ftr" sz="quarter" idx="11"/>
          </p:nvPr>
        </p:nvSpPr>
        <p:spPr>
          <a:xfrm>
            <a:off x="4558145" y="6111875"/>
            <a:ext cx="3790183" cy="365125"/>
          </a:xfrm>
        </p:spPr>
        <p:txBody>
          <a:bodyPr/>
          <a:p>
            <a:r>
              <a:rPr dirty="0" lang="bn-IN"/>
              <a:t>লীলাবতী মন্ডল,কাশিয়ানী জি ,সি,পাইলট উচ্চ বিদ্যালয়</a:t>
            </a:r>
            <a:endParaRPr dirty="0" lang="en-US"/>
          </a:p>
        </p:txBody>
      </p:sp>
      <p:sp>
        <p:nvSpPr>
          <p:cNvPr id="1048663" name="Rectangle 2"/>
          <p:cNvSpPr/>
          <p:nvPr/>
        </p:nvSpPr>
        <p:spPr>
          <a:xfrm>
            <a:off x="1080655" y="3716317"/>
            <a:ext cx="5832764" cy="1323439"/>
          </a:xfrm>
          <a:prstGeom prst="rect"/>
        </p:spPr>
        <p:txBody>
          <a:bodyPr wrap="square">
            <a:spAutoFit/>
          </a:bodyPr>
          <a:p>
            <a:pPr algn="just"/>
            <a:r>
              <a:rPr b="1" dirty="0" sz="2000" lang="bn-IN"/>
              <a:t>শান্তি কমিটির চেয়ারম্যান </a:t>
            </a:r>
            <a:r>
              <a:rPr b="1" dirty="0" sz="2000" lang="bn-IN">
                <a:solidFill>
                  <a:srgbClr val="FF0000"/>
                </a:solidFill>
              </a:rPr>
              <a:t>আহাদ মুন্সি  </a:t>
            </a:r>
            <a:r>
              <a:rPr b="1" dirty="0" sz="2000" lang="bn-IN"/>
              <a:t>, কাকতাড়ুয়া উপন্যাসে বুধা আহাদ মুন্সিকে বলে , আপনিতো শান্তি কমিটির চেয়ারম্যান , কিন্তু সারা দেশে যে অশান্তি, শান্তি কই ।</a:t>
            </a:r>
            <a:endParaRPr b="1" dirty="0" sz="2000" lang="en-US"/>
          </a:p>
        </p:txBody>
      </p:sp>
      <p:pic>
        <p:nvPicPr>
          <p:cNvPr id="2097174" name="Picture 4"/>
          <p:cNvPicPr>
            <a:picLocks noChangeAspect="1"/>
          </p:cNvPicPr>
          <p:nvPr/>
        </p:nvPicPr>
        <p:blipFill>
          <a:blip xmlns:r="http://schemas.openxmlformats.org/officeDocument/2006/relationships" r:embed="rId1"/>
          <a:stretch>
            <a:fillRect/>
          </a:stretch>
        </p:blipFill>
        <p:spPr>
          <a:xfrm>
            <a:off x="939510" y="806162"/>
            <a:ext cx="2953617" cy="2117688"/>
          </a:xfrm>
          <a:prstGeom prst="round2DiagRect">
            <a:avLst>
              <a:gd name="adj1" fmla="val 16667"/>
              <a:gd name="adj2" fmla="val 0"/>
            </a:avLst>
          </a:prstGeom>
          <a:ln w="88900" cap="sq">
            <a:solidFill>
              <a:srgbClr val="FFFFFF"/>
            </a:solidFill>
            <a:miter lim="800000"/>
          </a:ln>
          <a:effectLst>
            <a:outerShdw algn="tl" blurRad="254000" rotWithShape="0">
              <a:srgbClr val="000000">
                <a:alpha val="43000"/>
              </a:srgbClr>
            </a:outerShdw>
          </a:effectLst>
        </p:spPr>
      </p:pic>
      <p:pic>
        <p:nvPicPr>
          <p:cNvPr id="2097175" name="Picture 5"/>
          <p:cNvPicPr>
            <a:picLocks noChangeAspect="1"/>
          </p:cNvPicPr>
          <p:nvPr/>
        </p:nvPicPr>
        <p:blipFill>
          <a:blip xmlns:r="http://schemas.openxmlformats.org/officeDocument/2006/relationships" r:embed="rId2"/>
          <a:stretch>
            <a:fillRect/>
          </a:stretch>
        </p:blipFill>
        <p:spPr>
          <a:xfrm>
            <a:off x="4959927" y="960131"/>
            <a:ext cx="2819400" cy="1809750"/>
          </a:xfrm>
          <a:prstGeom prst="snip2DiagRect"/>
          <a:solidFill>
            <a:srgbClr val="FFFFFF">
              <a:shade val="85000"/>
            </a:srgbClr>
          </a:solidFill>
          <a:ln w="88900" cap="sq">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w="25400" h="19050"/>
            <a:contourClr>
              <a:srgbClr val="FFFFFF"/>
            </a:contourClr>
          </a:sp3d>
        </p:spPr>
      </p:pic>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0" name=""/>
        <p:cNvGrpSpPr/>
        <p:nvPr/>
      </p:nvGrpSpPr>
      <p:grpSpPr>
        <a:xfrm>
          <a:off x="0" y="0"/>
          <a:ext cx="0" cy="0"/>
          <a:chOff x="0" y="0"/>
          <a:chExt cx="0" cy="0"/>
        </a:xfrm>
      </p:grpSpPr>
      <p:sp>
        <p:nvSpPr>
          <p:cNvPr id="1048664" name="Footer Placeholder 1"/>
          <p:cNvSpPr>
            <a:spLocks noGrp="1"/>
          </p:cNvSpPr>
          <p:nvPr>
            <p:ph type="ftr" sz="quarter" idx="11"/>
          </p:nvPr>
        </p:nvSpPr>
        <p:spPr>
          <a:xfrm>
            <a:off x="4267200" y="6111875"/>
            <a:ext cx="4081128" cy="365125"/>
          </a:xfrm>
        </p:spPr>
        <p:txBody>
          <a:bodyPr/>
          <a:p>
            <a:r>
              <a:rPr dirty="0" lang="bn-IN"/>
              <a:t>লীলাবতী মন্ডল,কাশিয়ানী জি ,সি,পাইলট উচ্চ বিদ্যালয়</a:t>
            </a:r>
            <a:endParaRPr dirty="0" lang="en-US"/>
          </a:p>
        </p:txBody>
      </p:sp>
      <p:sp>
        <p:nvSpPr>
          <p:cNvPr id="1048665" name="Flowchart: Alternate Process 4"/>
          <p:cNvSpPr/>
          <p:nvPr/>
        </p:nvSpPr>
        <p:spPr>
          <a:xfrm>
            <a:off x="2571774" y="1320966"/>
            <a:ext cx="6026725" cy="1044623"/>
          </a:xfrm>
          <a:prstGeom prst="flowChartAlternateProcess"/>
        </p:spPr>
        <p:style>
          <a:lnRef idx="3">
            <a:schemeClr val="lt1"/>
          </a:lnRef>
          <a:fillRef idx="1">
            <a:schemeClr val="accent2"/>
          </a:fillRef>
          <a:effectRef idx="1">
            <a:schemeClr val="accent2"/>
          </a:effectRef>
          <a:fontRef idx="minor">
            <a:schemeClr val="lt1"/>
          </a:fontRef>
        </p:style>
        <p:txBody>
          <a:bodyPr anchor="ctr" rtlCol="0"/>
          <a:p>
            <a:pPr algn="ctr"/>
            <a:r>
              <a:rPr dirty="0" lang="bn-IN">
                <a:solidFill>
                  <a:schemeClr val="bg1"/>
                </a:solidFill>
                <a:latin typeface="NikoshBAN" panose="02000000000000000000" pitchFamily="2" charset="0"/>
                <a:cs typeface="NikoshBAN" panose="02000000000000000000" pitchFamily="2" charset="0"/>
              </a:rPr>
              <a:t>মুক্তিবাহিনীর কমাণ্ডার। আর্ট কলেজের ছাত্র ছিল</a:t>
            </a:r>
            <a:r>
              <a:rPr dirty="0" lang="bn-IN" smtClean="0">
                <a:solidFill>
                  <a:schemeClr val="bg1"/>
                </a:solidFill>
                <a:latin typeface="NikoshBAN" panose="02000000000000000000" pitchFamily="2" charset="0"/>
                <a:cs typeface="NikoshBAN" panose="02000000000000000000" pitchFamily="2" charset="0"/>
              </a:rPr>
              <a:t>।মিলিটারি ক্যাম্প উড়িয়ে দিতে শাহাবুদ্দিন রেকি করার কাজটা করতে চান বুধা কে দিয়া। </a:t>
            </a:r>
            <a:endParaRPr dirty="0" lang="en-US">
              <a:solidFill>
                <a:schemeClr val="bg1"/>
              </a:solidFill>
              <a:latin typeface="NikoshBAN" panose="02000000000000000000" pitchFamily="2" charset="0"/>
              <a:cs typeface="NikoshBAN" panose="02000000000000000000" pitchFamily="2" charset="0"/>
            </a:endParaRPr>
          </a:p>
        </p:txBody>
      </p:sp>
      <p:sp>
        <p:nvSpPr>
          <p:cNvPr id="1048666" name="Right Arrow 6"/>
          <p:cNvSpPr/>
          <p:nvPr/>
        </p:nvSpPr>
        <p:spPr>
          <a:xfrm>
            <a:off x="2060245" y="1850365"/>
            <a:ext cx="435606" cy="310944"/>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67" name="Rounded Rectangle 8"/>
          <p:cNvSpPr/>
          <p:nvPr/>
        </p:nvSpPr>
        <p:spPr>
          <a:xfrm>
            <a:off x="2511187" y="259307"/>
            <a:ext cx="4121626" cy="668740"/>
          </a:xfrm>
          <a:prstGeom prst="roundRect"/>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rtlCol="0"/>
          <a:p>
            <a:pPr algn="ctr"/>
            <a:r>
              <a:rPr b="1" dirty="0" sz="2000" lang="bn-IN">
                <a:solidFill>
                  <a:srgbClr val="7030A0"/>
                </a:solidFill>
                <a:latin typeface="NikoshBAN" panose="02000000000000000000" pitchFamily="2" charset="0"/>
                <a:cs typeface="NikoshBAN" panose="02000000000000000000" pitchFamily="2" charset="0"/>
              </a:rPr>
              <a:t>কাকতাড়ুয়া </a:t>
            </a:r>
            <a:r>
              <a:rPr b="1" dirty="0" sz="2000" lang="bn-IN" smtClean="0">
                <a:solidFill>
                  <a:srgbClr val="7030A0"/>
                </a:solidFill>
                <a:latin typeface="NikoshBAN" panose="02000000000000000000" pitchFamily="2" charset="0"/>
                <a:cs typeface="NikoshBAN" panose="02000000000000000000" pitchFamily="2" charset="0"/>
              </a:rPr>
              <a:t>উপন্যাসের কিছু  উল্লেখযোগ্য </a:t>
            </a:r>
            <a:r>
              <a:rPr b="1" dirty="0" sz="2000" lang="bn-IN">
                <a:solidFill>
                  <a:srgbClr val="7030A0"/>
                </a:solidFill>
                <a:latin typeface="NikoshBAN" panose="02000000000000000000" pitchFamily="2" charset="0"/>
                <a:cs typeface="NikoshBAN" panose="02000000000000000000" pitchFamily="2" charset="0"/>
              </a:rPr>
              <a:t>চরিত্র</a:t>
            </a:r>
            <a:endParaRPr b="1" dirty="0" sz="2000" lang="en-US"/>
          </a:p>
        </p:txBody>
      </p:sp>
      <p:sp>
        <p:nvSpPr>
          <p:cNvPr id="1048668" name="Rounded Rectangle 11"/>
          <p:cNvSpPr/>
          <p:nvPr/>
        </p:nvSpPr>
        <p:spPr>
          <a:xfrm>
            <a:off x="2571774" y="3952917"/>
            <a:ext cx="6026725" cy="872836"/>
          </a:xfrm>
          <a:prstGeom prst="roundRect"/>
        </p:spPr>
        <p:style>
          <a:lnRef idx="3">
            <a:schemeClr val="lt1"/>
          </a:lnRef>
          <a:fillRef idx="1">
            <a:schemeClr val="accent3"/>
          </a:fillRef>
          <a:effectRef idx="1">
            <a:schemeClr val="accent3"/>
          </a:effectRef>
          <a:fontRef idx="minor">
            <a:schemeClr val="lt1"/>
          </a:fontRef>
        </p:style>
        <p:txBody>
          <a:bodyPr anchor="ctr" rtlCol="0"/>
          <a:p>
            <a:pPr algn="ctr"/>
            <a:r>
              <a:rPr dirty="0" lang="bn-IN" smtClean="0"/>
              <a:t>গাঁয়ের মাঝি হরিকাকু পালানোর সময় বুধার ভীষন মায়া হয়,বুধা তাকে খানিকটা পথ এগিয়ে  দেয় ।</a:t>
            </a:r>
            <a:endParaRPr dirty="0" lang="en-US"/>
          </a:p>
        </p:txBody>
      </p:sp>
      <p:grpSp>
        <p:nvGrpSpPr>
          <p:cNvPr id="71" name="Group 23"/>
          <p:cNvGrpSpPr/>
          <p:nvPr/>
        </p:nvGrpSpPr>
        <p:grpSpPr>
          <a:xfrm>
            <a:off x="325578" y="-1064317"/>
            <a:ext cx="3429004" cy="3429906"/>
            <a:chOff x="-1537859" y="4170218"/>
            <a:chExt cx="3726876" cy="3386954"/>
          </a:xfrm>
        </p:grpSpPr>
        <p:sp>
          <p:nvSpPr>
            <p:cNvPr id="1048669" name="Rounded Rectangle 13"/>
            <p:cNvSpPr/>
            <p:nvPr/>
          </p:nvSpPr>
          <p:spPr>
            <a:xfrm>
              <a:off x="-1537859" y="6587354"/>
              <a:ext cx="1801096" cy="969818"/>
            </a:xfrm>
            <a:prstGeom prst="roundRect"/>
          </p:spPr>
          <p:style>
            <a:lnRef idx="3">
              <a:schemeClr val="lt1"/>
            </a:lnRef>
            <a:fillRef idx="1">
              <a:schemeClr val="accent2"/>
            </a:fillRef>
            <a:effectRef idx="1">
              <a:schemeClr val="accent2"/>
            </a:effectRef>
            <a:fontRef idx="minor">
              <a:schemeClr val="lt1"/>
            </a:fontRef>
          </p:style>
          <p:txBody>
            <a:bodyPr anchor="ctr" rtlCol="0"/>
            <a:p>
              <a:pPr algn="ctr"/>
              <a:endParaRPr lang="en-US"/>
            </a:p>
          </p:txBody>
        </p:sp>
        <p:sp>
          <p:nvSpPr>
            <p:cNvPr id="1048670" name="TextBox 14"/>
            <p:cNvSpPr txBox="1"/>
            <p:nvPr/>
          </p:nvSpPr>
          <p:spPr>
            <a:xfrm>
              <a:off x="632413" y="4170218"/>
              <a:ext cx="1556604" cy="369332"/>
            </a:xfrm>
            <a:prstGeom prst="rect"/>
          </p:spPr>
          <p:style>
            <a:lnRef idx="3">
              <a:schemeClr val="lt1"/>
            </a:lnRef>
            <a:fillRef idx="1">
              <a:schemeClr val="accent2"/>
            </a:fillRef>
            <a:effectRef idx="1">
              <a:schemeClr val="accent2"/>
            </a:effectRef>
            <a:fontRef idx="minor">
              <a:schemeClr val="lt1"/>
            </a:fontRef>
          </p:style>
          <p:txBody>
            <a:bodyPr rtlCol="0" wrap="square">
              <a:spAutoFit/>
            </a:bodyPr>
            <a:p>
              <a:r>
                <a:rPr dirty="0" lang="bn-IN" smtClean="0">
                  <a:solidFill>
                    <a:schemeClr val="bg1"/>
                  </a:solidFill>
                </a:rPr>
                <a:t>নোলক বুয়া</a:t>
              </a:r>
              <a:endParaRPr dirty="0" lang="en-US">
                <a:solidFill>
                  <a:schemeClr val="bg1"/>
                </a:solidFill>
              </a:endParaRPr>
            </a:p>
          </p:txBody>
        </p:sp>
      </p:grpSp>
      <p:sp>
        <p:nvSpPr>
          <p:cNvPr id="1048671" name="Rounded Rectangle 15"/>
          <p:cNvSpPr/>
          <p:nvPr/>
        </p:nvSpPr>
        <p:spPr>
          <a:xfrm>
            <a:off x="2571774" y="2535411"/>
            <a:ext cx="5905549" cy="1149926"/>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grpSp>
        <p:nvGrpSpPr>
          <p:cNvPr id="72" name="Group 22"/>
          <p:cNvGrpSpPr/>
          <p:nvPr/>
        </p:nvGrpSpPr>
        <p:grpSpPr>
          <a:xfrm>
            <a:off x="401761" y="5015345"/>
            <a:ext cx="1714483" cy="1136072"/>
            <a:chOff x="484909" y="5334000"/>
            <a:chExt cx="1865192" cy="1025236"/>
          </a:xfrm>
        </p:grpSpPr>
        <p:sp>
          <p:nvSpPr>
            <p:cNvPr id="1048672" name="Rounded Rectangle 17"/>
            <p:cNvSpPr/>
            <p:nvPr/>
          </p:nvSpPr>
          <p:spPr>
            <a:xfrm>
              <a:off x="484909" y="5334000"/>
              <a:ext cx="1865192" cy="1025236"/>
            </a:xfrm>
            <a:prstGeom prst="roundRect"/>
          </p:spPr>
          <p:style>
            <a:lnRef idx="1">
              <a:schemeClr val="accent2"/>
            </a:lnRef>
            <a:fillRef idx="3">
              <a:schemeClr val="accent2"/>
            </a:fillRef>
            <a:effectRef idx="2">
              <a:schemeClr val="accent2"/>
            </a:effectRef>
            <a:fontRef idx="minor">
              <a:schemeClr val="lt1"/>
            </a:fontRef>
          </p:style>
          <p:txBody>
            <a:bodyPr anchor="ctr" rtlCol="0"/>
            <a:p>
              <a:pPr algn="ctr"/>
              <a:endParaRPr lang="en-US">
                <a:solidFill>
                  <a:srgbClr val="C00000"/>
                </a:solidFill>
              </a:endParaRPr>
            </a:p>
          </p:txBody>
        </p:sp>
        <p:sp>
          <p:nvSpPr>
            <p:cNvPr id="1048673" name="TextBox 18"/>
            <p:cNvSpPr txBox="1"/>
            <p:nvPr/>
          </p:nvSpPr>
          <p:spPr>
            <a:xfrm>
              <a:off x="748145" y="5527964"/>
              <a:ext cx="1312099" cy="646331"/>
            </a:xfrm>
            <a:prstGeom prst="rect"/>
          </p:spPr>
          <p:style>
            <a:lnRef idx="1">
              <a:schemeClr val="accent2"/>
            </a:lnRef>
            <a:fillRef idx="3">
              <a:schemeClr val="accent2"/>
            </a:fillRef>
            <a:effectRef idx="2">
              <a:schemeClr val="accent2"/>
            </a:effectRef>
            <a:fontRef idx="minor">
              <a:schemeClr val="lt1"/>
            </a:fontRef>
          </p:style>
          <p:txBody>
            <a:bodyPr rtlCol="0" wrap="square">
              <a:spAutoFit/>
            </a:bodyPr>
            <a:p>
              <a:r>
                <a:rPr dirty="0" lang="bn-IN" smtClean="0">
                  <a:solidFill>
                    <a:schemeClr val="bg1"/>
                  </a:solidFill>
                </a:rPr>
                <a:t>রাজাকার কুদ্দুস</a:t>
              </a:r>
              <a:endParaRPr dirty="0" lang="en-US">
                <a:solidFill>
                  <a:schemeClr val="bg1"/>
                </a:solidFill>
              </a:endParaRPr>
            </a:p>
          </p:txBody>
        </p:sp>
      </p:grpSp>
      <p:grpSp>
        <p:nvGrpSpPr>
          <p:cNvPr id="73" name="Group 21"/>
          <p:cNvGrpSpPr/>
          <p:nvPr/>
        </p:nvGrpSpPr>
        <p:grpSpPr>
          <a:xfrm>
            <a:off x="2703392" y="5292436"/>
            <a:ext cx="5763488" cy="831272"/>
            <a:chOff x="2703392" y="5292436"/>
            <a:chExt cx="5763488" cy="831272"/>
          </a:xfrm>
        </p:grpSpPr>
        <p:sp>
          <p:nvSpPr>
            <p:cNvPr id="1048674" name="Rounded Rectangle 19"/>
            <p:cNvSpPr/>
            <p:nvPr/>
          </p:nvSpPr>
          <p:spPr>
            <a:xfrm>
              <a:off x="2703392" y="5292436"/>
              <a:ext cx="5763488" cy="831272"/>
            </a:xfrm>
            <a:prstGeom prst="roundRect"/>
          </p:spPr>
          <p:style>
            <a:lnRef idx="1">
              <a:schemeClr val="accent2"/>
            </a:lnRef>
            <a:fillRef idx="3">
              <a:schemeClr val="accent2"/>
            </a:fillRef>
            <a:effectRef idx="2">
              <a:schemeClr val="accent2"/>
            </a:effectRef>
            <a:fontRef idx="minor">
              <a:schemeClr val="lt1"/>
            </a:fontRef>
          </p:style>
          <p:txBody>
            <a:bodyPr anchor="ctr" rtlCol="0"/>
            <a:p>
              <a:pPr algn="ctr"/>
              <a:endParaRPr lang="en-US"/>
            </a:p>
          </p:txBody>
        </p:sp>
        <p:sp>
          <p:nvSpPr>
            <p:cNvPr id="1048675" name="TextBox 20"/>
            <p:cNvSpPr txBox="1"/>
            <p:nvPr/>
          </p:nvSpPr>
          <p:spPr>
            <a:xfrm>
              <a:off x="3047998" y="5384907"/>
              <a:ext cx="5195454" cy="646331"/>
            </a:xfrm>
            <a:prstGeom prst="rect"/>
          </p:spPr>
          <p:style>
            <a:lnRef idx="1">
              <a:schemeClr val="accent2"/>
            </a:lnRef>
            <a:fillRef idx="3">
              <a:schemeClr val="accent2"/>
            </a:fillRef>
            <a:effectRef idx="2">
              <a:schemeClr val="accent2"/>
            </a:effectRef>
            <a:fontRef idx="minor">
              <a:schemeClr val="lt1"/>
            </a:fontRef>
          </p:style>
          <p:txBody>
            <a:bodyPr rtlCol="0" wrap="square">
              <a:spAutoFit/>
            </a:bodyPr>
            <a:p>
              <a:pPr algn="ctr"/>
              <a:r>
                <a:rPr dirty="0" lang="bn-IN" smtClean="0">
                  <a:solidFill>
                    <a:schemeClr val="bg1"/>
                  </a:solidFill>
                </a:rPr>
                <a:t>বুধা শান্তি কমিটি আর রাজাকার কমান্ডারের বাড়ি আগুন দিয়ে পুড়িয়ে দেয় ।</a:t>
              </a:r>
              <a:endParaRPr dirty="0" lang="en-US">
                <a:solidFill>
                  <a:schemeClr val="bg1"/>
                </a:solidFill>
              </a:endParaRPr>
            </a:p>
          </p:txBody>
        </p:sp>
      </p:grpSp>
      <p:grpSp>
        <p:nvGrpSpPr>
          <p:cNvPr id="74" name="Group 26"/>
          <p:cNvGrpSpPr/>
          <p:nvPr/>
        </p:nvGrpSpPr>
        <p:grpSpPr>
          <a:xfrm>
            <a:off x="401761" y="3810000"/>
            <a:ext cx="1575335" cy="983303"/>
            <a:chOff x="392404" y="2507673"/>
            <a:chExt cx="1801096" cy="872836"/>
          </a:xfrm>
        </p:grpSpPr>
        <p:sp>
          <p:nvSpPr>
            <p:cNvPr id="1048676" name="Rounded Rectangle 7"/>
            <p:cNvSpPr/>
            <p:nvPr/>
          </p:nvSpPr>
          <p:spPr>
            <a:xfrm>
              <a:off x="392404" y="2507673"/>
              <a:ext cx="1801096" cy="872836"/>
            </a:xfrm>
            <a:prstGeom prst="roundRect"/>
          </p:spPr>
          <p:style>
            <a:lnRef idx="1">
              <a:schemeClr val="accent3"/>
            </a:lnRef>
            <a:fillRef idx="3">
              <a:schemeClr val="accent3"/>
            </a:fillRef>
            <a:effectRef idx="2">
              <a:schemeClr val="accent3"/>
            </a:effectRef>
            <a:fontRef idx="minor">
              <a:schemeClr val="lt1"/>
            </a:fontRef>
          </p:style>
          <p:txBody>
            <a:bodyPr anchor="ctr" rtlCol="0"/>
            <a:p>
              <a:pPr algn="ctr"/>
              <a:endParaRPr lang="en-US"/>
            </a:p>
          </p:txBody>
        </p:sp>
        <p:sp>
          <p:nvSpPr>
            <p:cNvPr id="1048677" name="TextBox 25"/>
            <p:cNvSpPr txBox="1"/>
            <p:nvPr/>
          </p:nvSpPr>
          <p:spPr>
            <a:xfrm>
              <a:off x="748145" y="2743200"/>
              <a:ext cx="1445355" cy="369332"/>
            </a:xfrm>
            <a:prstGeom prst="rect"/>
          </p:spPr>
          <p:style>
            <a:lnRef idx="1">
              <a:schemeClr val="accent3"/>
            </a:lnRef>
            <a:fillRef idx="3">
              <a:schemeClr val="accent3"/>
            </a:fillRef>
            <a:effectRef idx="2">
              <a:schemeClr val="accent3"/>
            </a:effectRef>
            <a:fontRef idx="minor">
              <a:schemeClr val="lt1"/>
            </a:fontRef>
          </p:style>
          <p:txBody>
            <a:bodyPr rtlCol="0" wrap="square">
              <a:spAutoFit/>
            </a:bodyPr>
            <a:p>
              <a:r>
                <a:rPr dirty="0" lang="bn-IN" smtClean="0">
                  <a:solidFill>
                    <a:schemeClr val="bg1"/>
                  </a:solidFill>
                </a:rPr>
                <a:t>হরিকাকু</a:t>
              </a:r>
              <a:endParaRPr dirty="0" lang="en-US">
                <a:solidFill>
                  <a:schemeClr val="bg1"/>
                </a:solidFill>
              </a:endParaRPr>
            </a:p>
          </p:txBody>
        </p:sp>
      </p:grpSp>
      <p:sp>
        <p:nvSpPr>
          <p:cNvPr id="1048678" name="Rounded Rectangle 27"/>
          <p:cNvSpPr/>
          <p:nvPr/>
        </p:nvSpPr>
        <p:spPr>
          <a:xfrm>
            <a:off x="401762" y="2746520"/>
            <a:ext cx="1575335" cy="919932"/>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79" name="TextBox 28"/>
          <p:cNvSpPr txBox="1"/>
          <p:nvPr/>
        </p:nvSpPr>
        <p:spPr>
          <a:xfrm>
            <a:off x="632413" y="1573366"/>
            <a:ext cx="1427831" cy="369332"/>
          </a:xfrm>
          <a:prstGeom prst="rect"/>
          <a:noFill/>
        </p:spPr>
        <p:txBody>
          <a:bodyPr rtlCol="0" wrap="square">
            <a:spAutoFit/>
          </a:bodyPr>
          <a:p>
            <a:r>
              <a:rPr dirty="0" lang="bn-IN" smtClean="0">
                <a:solidFill>
                  <a:schemeClr val="bg1"/>
                </a:solidFill>
              </a:rPr>
              <a:t>শাহাবুদ্দিন</a:t>
            </a:r>
            <a:endParaRPr dirty="0" lang="en-US">
              <a:solidFill>
                <a:schemeClr val="bg1"/>
              </a:solidFill>
            </a:endParaRPr>
          </a:p>
        </p:txBody>
      </p:sp>
      <p:sp>
        <p:nvSpPr>
          <p:cNvPr id="1048680" name="TextBox 29"/>
          <p:cNvSpPr txBox="1"/>
          <p:nvPr/>
        </p:nvSpPr>
        <p:spPr>
          <a:xfrm>
            <a:off x="325578" y="2964873"/>
            <a:ext cx="1734665" cy="369332"/>
          </a:xfrm>
          <a:prstGeom prst="rect"/>
          <a:noFill/>
        </p:spPr>
        <p:txBody>
          <a:bodyPr rtlCol="0" wrap="square">
            <a:spAutoFit/>
          </a:bodyPr>
          <a:p>
            <a:r>
              <a:rPr dirty="0" lang="bn-IN" smtClean="0">
                <a:solidFill>
                  <a:schemeClr val="bg1"/>
                </a:solidFill>
              </a:rPr>
              <a:t>   আহাদ মুন্সি</a:t>
            </a:r>
            <a:endParaRPr dirty="0" lang="en-US">
              <a:solidFill>
                <a:schemeClr val="bg1"/>
              </a:solidFill>
            </a:endParaRPr>
          </a:p>
        </p:txBody>
      </p:sp>
      <p:sp>
        <p:nvSpPr>
          <p:cNvPr id="1048681" name="TextBox 30"/>
          <p:cNvSpPr txBox="1"/>
          <p:nvPr/>
        </p:nvSpPr>
        <p:spPr>
          <a:xfrm>
            <a:off x="2703392" y="2746520"/>
            <a:ext cx="5763488" cy="523220"/>
          </a:xfrm>
          <a:prstGeom prst="rect"/>
          <a:noFill/>
        </p:spPr>
        <p:txBody>
          <a:bodyPr rtlCol="0" wrap="square">
            <a:spAutoFit/>
          </a:bodyPr>
          <a:p>
            <a:r>
              <a:rPr dirty="0" sz="2800" lang="bn-IN">
                <a:solidFill>
                  <a:schemeClr val="bg1"/>
                </a:solidFill>
              </a:rPr>
              <a:t>শান্তি কমিটির চেয়ারম্যান আহাদ মুন্সি</a:t>
            </a:r>
            <a:endParaRPr dirty="0" sz="2800" lang="en-US">
              <a:solidFill>
                <a:schemeClr val="bg1"/>
              </a:solidFill>
            </a:endParaRPr>
          </a:p>
        </p:txBody>
      </p:sp>
      <p:sp>
        <p:nvSpPr>
          <p:cNvPr id="1048682" name="Right Arrow 31"/>
          <p:cNvSpPr/>
          <p:nvPr/>
        </p:nvSpPr>
        <p:spPr>
          <a:xfrm>
            <a:off x="2060243" y="3110373"/>
            <a:ext cx="328229" cy="325553"/>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83" name="Right Arrow 32"/>
          <p:cNvSpPr/>
          <p:nvPr/>
        </p:nvSpPr>
        <p:spPr>
          <a:xfrm>
            <a:off x="2126674" y="4155994"/>
            <a:ext cx="369176" cy="369332"/>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84" name="Right Arrow 33"/>
          <p:cNvSpPr/>
          <p:nvPr/>
        </p:nvSpPr>
        <p:spPr>
          <a:xfrm>
            <a:off x="2205172" y="5384907"/>
            <a:ext cx="366602" cy="323165"/>
          </a:xfrm>
          <a:prstGeom prst="rightArrow"/>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5" name=""/>
        <p:cNvGrpSpPr/>
        <p:nvPr/>
      </p:nvGrpSpPr>
      <p:grpSpPr>
        <a:xfrm>
          <a:off x="0" y="0"/>
          <a:ext cx="0" cy="0"/>
          <a:chOff x="0" y="0"/>
          <a:chExt cx="0" cy="0"/>
        </a:xfrm>
      </p:grpSpPr>
      <p:sp>
        <p:nvSpPr>
          <p:cNvPr id="1048685" name="Footer Placeholder 3"/>
          <p:cNvSpPr>
            <a:spLocks noGrp="1"/>
          </p:cNvSpPr>
          <p:nvPr>
            <p:ph type="ftr" sz="quarter" idx="11"/>
          </p:nvPr>
        </p:nvSpPr>
        <p:spPr>
          <a:xfrm>
            <a:off x="2854036" y="6111875"/>
            <a:ext cx="5494292" cy="365125"/>
          </a:xfrm>
        </p:spPr>
        <p:txBody>
          <a:bodyPr/>
          <a:p>
            <a:pPr algn="ctr"/>
            <a:r>
              <a:rPr dirty="0" lang="bn-IN"/>
              <a:t>লীলাবতী মন্ডল,কাশিয়ানী জি ,সি,পাইলট উচ্চ বিদ্যালয়</a:t>
            </a:r>
            <a:endParaRPr dirty="0" lang="en-US"/>
          </a:p>
        </p:txBody>
      </p:sp>
      <p:sp>
        <p:nvSpPr>
          <p:cNvPr id="1048686" name="Rounded Rectangle 4"/>
          <p:cNvSpPr/>
          <p:nvPr/>
        </p:nvSpPr>
        <p:spPr>
          <a:xfrm>
            <a:off x="2511187" y="259307"/>
            <a:ext cx="4121626" cy="668740"/>
          </a:xfrm>
          <a:prstGeom prst="roundRect"/>
          <a:solidFill>
            <a:schemeClr val="accent2">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rtlCol="0"/>
          <a:p>
            <a:pPr algn="ctr"/>
            <a:r>
              <a:rPr b="1" dirty="0" sz="2000" lang="bn-IN">
                <a:solidFill>
                  <a:srgbClr val="7030A0"/>
                </a:solidFill>
                <a:latin typeface="NikoshBAN" panose="02000000000000000000" pitchFamily="2" charset="0"/>
                <a:cs typeface="NikoshBAN" panose="02000000000000000000" pitchFamily="2" charset="0"/>
              </a:rPr>
              <a:t>কাকতাড়ুয়া উপন্যাসের </a:t>
            </a:r>
            <a:r>
              <a:rPr b="1" dirty="0" sz="2000" lang="bn-IN" smtClean="0">
                <a:solidFill>
                  <a:srgbClr val="7030A0"/>
                </a:solidFill>
                <a:latin typeface="NikoshBAN" panose="02000000000000000000" pitchFamily="2" charset="0"/>
                <a:cs typeface="NikoshBAN" panose="02000000000000000000" pitchFamily="2" charset="0"/>
              </a:rPr>
              <a:t>উল্লেখযোগ্য </a:t>
            </a:r>
            <a:r>
              <a:rPr b="1" dirty="0" sz="2000" lang="bn-IN">
                <a:solidFill>
                  <a:srgbClr val="7030A0"/>
                </a:solidFill>
                <a:latin typeface="NikoshBAN" panose="02000000000000000000" pitchFamily="2" charset="0"/>
                <a:cs typeface="NikoshBAN" panose="02000000000000000000" pitchFamily="2" charset="0"/>
              </a:rPr>
              <a:t>চরিত্র</a:t>
            </a:r>
            <a:endParaRPr b="1" dirty="0" sz="2000" lang="en-US"/>
          </a:p>
        </p:txBody>
      </p:sp>
      <p:sp>
        <p:nvSpPr>
          <p:cNvPr id="1048687" name="Chevron 5"/>
          <p:cNvSpPr/>
          <p:nvPr/>
        </p:nvSpPr>
        <p:spPr>
          <a:xfrm>
            <a:off x="2511209" y="1715679"/>
            <a:ext cx="6223362" cy="750626"/>
          </a:xfrm>
          <a:prstGeom prst="chevron"/>
          <a:solidFill>
            <a:schemeClr val="bg1"/>
          </a:solidFill>
          <a:scene3d>
            <a:camera prst="orthographicFront"/>
            <a:lightRig dir="t" rig="freezing"/>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000" lang="bn-IN" smtClean="0">
                <a:solidFill>
                  <a:srgbClr val="FF0000"/>
                </a:solidFill>
                <a:latin typeface="NikoshBAN" panose="02000000000000000000" pitchFamily="2" charset="0"/>
                <a:cs typeface="NikoshBAN" panose="02000000000000000000" pitchFamily="2" charset="0"/>
              </a:rPr>
              <a:t>বুধার চাচাতো বোন। বুধার প্রতি কুন্তির বিশেষ যত্নপূর্ণ মমতা আছে। </a:t>
            </a:r>
            <a:endParaRPr dirty="0" sz="2000" lang="en-US">
              <a:solidFill>
                <a:srgbClr val="FF0000"/>
              </a:solidFill>
              <a:latin typeface="NikoshBAN" panose="02000000000000000000" pitchFamily="2" charset="0"/>
              <a:cs typeface="NikoshBAN" panose="02000000000000000000" pitchFamily="2" charset="0"/>
            </a:endParaRPr>
          </a:p>
        </p:txBody>
      </p:sp>
      <p:sp>
        <p:nvSpPr>
          <p:cNvPr id="1048688" name="Pentagon 6"/>
          <p:cNvSpPr/>
          <p:nvPr/>
        </p:nvSpPr>
        <p:spPr>
          <a:xfrm>
            <a:off x="374073" y="1709894"/>
            <a:ext cx="2137136" cy="750626"/>
          </a:xfrm>
          <a:prstGeom prst="homePlate"/>
          <a:solidFill>
            <a:schemeClr val="bg1"/>
          </a:solidFill>
          <a:scene3d>
            <a:camera prst="orthographicFront"/>
            <a:lightRig dir="t" rig="freezing"/>
          </a:scene3d>
          <a:sp3d/>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000" lang="bn-IN" smtClean="0">
                <a:solidFill>
                  <a:srgbClr val="FF0000"/>
                </a:solidFill>
                <a:latin typeface="NikoshBAN" panose="02000000000000000000" pitchFamily="2" charset="0"/>
                <a:cs typeface="NikoshBAN" panose="02000000000000000000" pitchFamily="2" charset="0"/>
              </a:rPr>
              <a:t>কুন্তি</a:t>
            </a:r>
            <a:endParaRPr dirty="0" sz="4000" lang="en-US">
              <a:solidFill>
                <a:srgbClr val="FF0000"/>
              </a:solidFill>
              <a:latin typeface="NikoshBAN" panose="02000000000000000000" pitchFamily="2" charset="0"/>
              <a:cs typeface="NikoshBAN" panose="02000000000000000000" pitchFamily="2" charset="0"/>
            </a:endParaRPr>
          </a:p>
        </p:txBody>
      </p:sp>
      <p:sp>
        <p:nvSpPr>
          <p:cNvPr id="1048689" name="Chevron 7"/>
          <p:cNvSpPr/>
          <p:nvPr/>
        </p:nvSpPr>
        <p:spPr>
          <a:xfrm>
            <a:off x="2511209" y="3079014"/>
            <a:ext cx="6223362" cy="750626"/>
          </a:xfrm>
          <a:prstGeom prst="chevron"/>
          <a:scene3d>
            <a:camera prst="orthographicFront"/>
            <a:lightRig dir="t" rig="threePt"/>
          </a:scene3d>
          <a:sp3d/>
        </p:spPr>
        <p:style>
          <a:lnRef idx="1">
            <a:schemeClr val="accent5"/>
          </a:lnRef>
          <a:fillRef idx="2">
            <a:schemeClr val="accent5"/>
          </a:fillRef>
          <a:effectRef idx="1">
            <a:schemeClr val="accent5"/>
          </a:effectRef>
          <a:fontRef idx="minor">
            <a:schemeClr val="dk1"/>
          </a:fontRef>
        </p:style>
        <p:txBody>
          <a:bodyPr anchor="ctr" rtlCol="0"/>
          <a:p>
            <a:pPr algn="ctr"/>
            <a:r>
              <a:rPr dirty="0" sz="2400" lang="bn-IN">
                <a:solidFill>
                  <a:srgbClr val="FF0000"/>
                </a:solidFill>
                <a:latin typeface="NikoshBAN" panose="02000000000000000000" pitchFamily="2" charset="0"/>
                <a:cs typeface="NikoshBAN" panose="02000000000000000000" pitchFamily="2" charset="0"/>
              </a:rPr>
              <a:t>কানু </a:t>
            </a:r>
            <a:r>
              <a:rPr dirty="0" sz="2400" lang="bn-IN" smtClean="0">
                <a:solidFill>
                  <a:srgbClr val="FF0000"/>
                </a:solidFill>
                <a:latin typeface="NikoshBAN" panose="02000000000000000000" pitchFamily="2" charset="0"/>
                <a:cs typeface="NikoshBAN" panose="02000000000000000000" pitchFamily="2" charset="0"/>
              </a:rPr>
              <a:t>দয়ালের বাড়িতে বুধা বঙ্গবন্ধুর ৭ই মার্চের ভাষণ শুনেছে। </a:t>
            </a:r>
            <a:endParaRPr dirty="0" sz="2400" lang="en-US">
              <a:solidFill>
                <a:srgbClr val="FF0000"/>
              </a:solidFill>
              <a:latin typeface="NikoshBAN" panose="02000000000000000000" pitchFamily="2" charset="0"/>
              <a:cs typeface="NikoshBAN" panose="02000000000000000000" pitchFamily="2" charset="0"/>
            </a:endParaRPr>
          </a:p>
        </p:txBody>
      </p:sp>
      <p:sp>
        <p:nvSpPr>
          <p:cNvPr id="1048690" name="Pentagon 8"/>
          <p:cNvSpPr/>
          <p:nvPr/>
        </p:nvSpPr>
        <p:spPr>
          <a:xfrm>
            <a:off x="374073" y="3079014"/>
            <a:ext cx="2137136" cy="750626"/>
          </a:xfrm>
          <a:prstGeom prst="homePlate"/>
          <a:ln>
            <a:no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rtlCol="0"/>
          <a:p>
            <a:pPr algn="ctr"/>
            <a:r>
              <a:rPr dirty="0" sz="3600" lang="bn-IN" smtClean="0">
                <a:solidFill>
                  <a:srgbClr val="FF0000"/>
                </a:solidFill>
                <a:latin typeface="NikoshBAN" panose="02000000000000000000" pitchFamily="2" charset="0"/>
                <a:cs typeface="NikoshBAN" panose="02000000000000000000" pitchFamily="2" charset="0"/>
              </a:rPr>
              <a:t>কানু দয়াল</a:t>
            </a:r>
            <a:endParaRPr dirty="0" sz="3600" lang="en-US">
              <a:solidFill>
                <a:srgbClr val="FF0000"/>
              </a:solidFill>
              <a:latin typeface="NikoshBAN" panose="02000000000000000000" pitchFamily="2" charset="0"/>
              <a:cs typeface="NikoshBAN" panose="02000000000000000000" pitchFamily="2" charset="0"/>
            </a:endParaRPr>
          </a:p>
        </p:txBody>
      </p:sp>
      <p:sp>
        <p:nvSpPr>
          <p:cNvPr id="1048691" name="Chevron 9"/>
          <p:cNvSpPr/>
          <p:nvPr/>
        </p:nvSpPr>
        <p:spPr>
          <a:xfrm>
            <a:off x="2702238" y="4281890"/>
            <a:ext cx="6223362" cy="750626"/>
          </a:xfrm>
          <a:prstGeom prst="chevron"/>
          <a:ln>
            <a:solidFill>
              <a:schemeClr val="tx1">
                <a:lumMod val="75000"/>
                <a:lumOff val="25000"/>
              </a:schemeClr>
            </a:solidFill>
          </a:ln>
          <a:effectLst>
            <a:outerShdw algn="ctr" blurRad="107950" dir="5400000" dist="12700">
              <a:srgbClr val="000000"/>
            </a:outerShdw>
          </a:effectLst>
          <a:scene3d>
            <a:camera prst="orthographicFront">
              <a:rot lat="0" lon="0" rev="0"/>
            </a:camera>
            <a:lightRig dir="t" rig="sof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anchor="ctr" rtlCol="0"/>
          <a:p>
            <a:pPr algn="ctr"/>
            <a:r>
              <a:rPr dirty="0" sz="2000" lang="bn-IN" smtClean="0">
                <a:solidFill>
                  <a:srgbClr val="FF0000"/>
                </a:solidFill>
                <a:latin typeface="NikoshBAN" panose="02000000000000000000" pitchFamily="2" charset="0"/>
                <a:cs typeface="NikoshBAN" panose="02000000000000000000" pitchFamily="2" charset="0"/>
              </a:rPr>
              <a:t>মিলিটারির গুলিতে শহিদ হয়েছিল। বুধা মধুকে বলেছিল তাকে বঙ্গবন্ধু নামে ডাকার জন্য।</a:t>
            </a:r>
            <a:endParaRPr dirty="0" sz="2000" lang="en-US">
              <a:solidFill>
                <a:srgbClr val="FF0000"/>
              </a:solidFill>
              <a:latin typeface="NikoshBAN" panose="02000000000000000000" pitchFamily="2" charset="0"/>
              <a:cs typeface="NikoshBAN" panose="02000000000000000000" pitchFamily="2" charset="0"/>
            </a:endParaRPr>
          </a:p>
        </p:txBody>
      </p:sp>
      <p:sp>
        <p:nvSpPr>
          <p:cNvPr id="1048692" name="Pentagon 10"/>
          <p:cNvSpPr/>
          <p:nvPr/>
        </p:nvSpPr>
        <p:spPr>
          <a:xfrm>
            <a:off x="374073" y="4281890"/>
            <a:ext cx="2134194" cy="750626"/>
          </a:xfrm>
          <a:prstGeom prst="homePlate"/>
          <a:ln>
            <a:noFill/>
          </a:ln>
          <a:effectLst>
            <a:outerShdw algn="ctr" blurRad="44450" dir="5400000" dist="27940">
              <a:srgbClr val="000000">
                <a:alpha val="32000"/>
              </a:srgbClr>
            </a:outerShdw>
          </a:effectLst>
          <a:scene3d>
            <a:camera prst="orthographicFront">
              <a:rot lat="0" lon="0" rev="0"/>
            </a:camera>
            <a:lightRig dir="t" rig="balanced">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rtlCol="0"/>
          <a:p>
            <a:pPr algn="ctr"/>
            <a:r>
              <a:rPr dirty="0" sz="4400" lang="bn-IN" smtClean="0">
                <a:solidFill>
                  <a:srgbClr val="FF0000"/>
                </a:solidFill>
                <a:latin typeface="NikoshBAN" panose="02000000000000000000" pitchFamily="2" charset="0"/>
                <a:cs typeface="NikoshBAN" panose="02000000000000000000" pitchFamily="2" charset="0"/>
              </a:rPr>
              <a:t>মধু</a:t>
            </a:r>
            <a:endParaRPr dirty="0" sz="4400" lang="en-US">
              <a:solidFill>
                <a:srgbClr val="FF0000"/>
              </a:solidFill>
              <a:latin typeface="NikoshBAN" panose="02000000000000000000" pitchFamily="2" charset="0"/>
              <a:cs typeface="NikoshBAN" panose="02000000000000000000" pitchFamily="2" charset="0"/>
            </a:endParaRPr>
          </a:p>
        </p:txBody>
      </p:sp>
      <p:sp>
        <p:nvSpPr>
          <p:cNvPr id="1048693" name="Chevron 11"/>
          <p:cNvSpPr/>
          <p:nvPr/>
        </p:nvSpPr>
        <p:spPr>
          <a:xfrm>
            <a:off x="2511209" y="5302165"/>
            <a:ext cx="6223362" cy="750626"/>
          </a:xfrm>
          <a:prstGeom prst="chevron"/>
          <a:ln>
            <a:solidFill>
              <a:srgbClr val="00B0F0"/>
            </a:solidFill>
          </a:ln>
          <a:scene3d>
            <a:camera prst="obliqueBottomLeft"/>
            <a:lightRig dir="t" rig="threePt"/>
          </a:scene3d>
        </p:spPr>
        <p:style>
          <a:lnRef idx="1">
            <a:schemeClr val="accent6"/>
          </a:lnRef>
          <a:fillRef idx="2">
            <a:schemeClr val="accent6"/>
          </a:fillRef>
          <a:effectRef idx="1">
            <a:schemeClr val="accent6"/>
          </a:effectRef>
          <a:fontRef idx="minor">
            <a:schemeClr val="dk1"/>
          </a:fontRef>
        </p:style>
        <p:txBody>
          <a:bodyPr anchor="ctr" rtlCol="0"/>
          <a:p>
            <a:pPr algn="ctr"/>
            <a:r>
              <a:rPr dirty="0" sz="3200" lang="bn-IN" smtClean="0">
                <a:solidFill>
                  <a:srgbClr val="FF0000"/>
                </a:solidFill>
                <a:latin typeface="NikoshBAN" panose="02000000000000000000" pitchFamily="2" charset="0"/>
                <a:cs typeface="NikoshBAN" panose="02000000000000000000" pitchFamily="2" charset="0"/>
              </a:rPr>
              <a:t>মুক্তিযোদ্ধা। বুধার সহযোগী</a:t>
            </a:r>
            <a:endParaRPr dirty="0" sz="3200" lang="en-US">
              <a:solidFill>
                <a:srgbClr val="FF0000"/>
              </a:solidFill>
              <a:latin typeface="NikoshBAN" panose="02000000000000000000" pitchFamily="2" charset="0"/>
              <a:cs typeface="NikoshBAN" panose="02000000000000000000" pitchFamily="2" charset="0"/>
            </a:endParaRPr>
          </a:p>
        </p:txBody>
      </p:sp>
      <p:sp>
        <p:nvSpPr>
          <p:cNvPr id="1048694" name="Pentagon 12"/>
          <p:cNvSpPr/>
          <p:nvPr/>
        </p:nvSpPr>
        <p:spPr>
          <a:xfrm>
            <a:off x="374073" y="5302165"/>
            <a:ext cx="2137136" cy="750626"/>
          </a:xfrm>
          <a:prstGeom prst="homePlate"/>
          <a:ln>
            <a:solidFill>
              <a:srgbClr val="00B0F0"/>
            </a:solidFill>
          </a:ln>
          <a:effectLst>
            <a:outerShdw algn="tl" blurRad="50800" dir="2700000" dist="381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rtlCol="0"/>
          <a:p>
            <a:pPr algn="ctr"/>
            <a:r>
              <a:rPr dirty="0" sz="3200" lang="bn-IN" smtClean="0">
                <a:solidFill>
                  <a:srgbClr val="FF0000"/>
                </a:solidFill>
                <a:latin typeface="NikoshBAN" panose="02000000000000000000" pitchFamily="2" charset="0"/>
                <a:cs typeface="NikoshBAN" panose="02000000000000000000" pitchFamily="2" charset="0"/>
              </a:rPr>
              <a:t>আলি, মিঠু</a:t>
            </a:r>
            <a:endParaRPr dirty="0" sz="3200" lang="en-US">
              <a:solidFill>
                <a:srgbClr val="FF0000"/>
              </a:solidFill>
              <a:latin typeface="NikoshBAN" panose="02000000000000000000" pitchFamily="2" charset="0"/>
              <a:cs typeface="NikoshBAN" panose="02000000000000000000" pitchFamily="2" charset="0"/>
            </a:endParaRPr>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048688"/>
                                        </p:tgtEl>
                                        <p:attrNameLst>
                                          <p:attrName>style.visibility</p:attrName>
                                        </p:attrNameLst>
                                      </p:cBhvr>
                                      <p:to>
                                        <p:strVal val="visible"/>
                                      </p:to>
                                    </p:set>
                                    <p:animEffect transition="in" filter="wipe(left)">
                                      <p:cBhvr>
                                        <p:cTn dur="500" id="7"/>
                                        <p:tgtEl>
                                          <p:spTgt spid="1048688"/>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048687"/>
                                        </p:tgtEl>
                                        <p:attrNameLst>
                                          <p:attrName>style.visibility</p:attrName>
                                        </p:attrNameLst>
                                      </p:cBhvr>
                                      <p:to>
                                        <p:strVal val="visible"/>
                                      </p:to>
                                    </p:set>
                                    <p:animEffect transition="in" filter="wipe(left)">
                                      <p:cBhvr>
                                        <p:cTn dur="500" id="12"/>
                                        <p:tgtEl>
                                          <p:spTgt spid="1048687"/>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048690"/>
                                        </p:tgtEl>
                                        <p:attrNameLst>
                                          <p:attrName>style.visibility</p:attrName>
                                        </p:attrNameLst>
                                      </p:cBhvr>
                                      <p:to>
                                        <p:strVal val="visible"/>
                                      </p:to>
                                    </p:set>
                                    <p:animEffect transition="in" filter="wipe(left)">
                                      <p:cBhvr>
                                        <p:cTn dur="500" id="17"/>
                                        <p:tgtEl>
                                          <p:spTgt spid="1048690"/>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48689"/>
                                        </p:tgtEl>
                                        <p:attrNameLst>
                                          <p:attrName>style.visibility</p:attrName>
                                        </p:attrNameLst>
                                      </p:cBhvr>
                                      <p:to>
                                        <p:strVal val="visible"/>
                                      </p:to>
                                    </p:set>
                                    <p:animEffect transition="in" filter="wipe(left)">
                                      <p:cBhvr>
                                        <p:cTn dur="500" id="22"/>
                                        <p:tgtEl>
                                          <p:spTgt spid="1048689"/>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1048692"/>
                                        </p:tgtEl>
                                        <p:attrNameLst>
                                          <p:attrName>style.visibility</p:attrName>
                                        </p:attrNameLst>
                                      </p:cBhvr>
                                      <p:to>
                                        <p:strVal val="visible"/>
                                      </p:to>
                                    </p:set>
                                    <p:animEffect transition="in" filter="wipe(left)">
                                      <p:cBhvr>
                                        <p:cTn dur="500" id="27"/>
                                        <p:tgtEl>
                                          <p:spTgt spid="1048692"/>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2" presetSubtype="8">
                                  <p:stCondLst>
                                    <p:cond delay="0"/>
                                  </p:stCondLst>
                                  <p:childTnLst>
                                    <p:set>
                                      <p:cBhvr>
                                        <p:cTn dur="1" fill="hold" id="31">
                                          <p:stCondLst>
                                            <p:cond delay="0"/>
                                          </p:stCondLst>
                                        </p:cTn>
                                        <p:tgtEl>
                                          <p:spTgt spid="1048691"/>
                                        </p:tgtEl>
                                        <p:attrNameLst>
                                          <p:attrName>style.visibility</p:attrName>
                                        </p:attrNameLst>
                                      </p:cBhvr>
                                      <p:to>
                                        <p:strVal val="visible"/>
                                      </p:to>
                                    </p:set>
                                    <p:animEffect transition="in" filter="wipe(left)">
                                      <p:cBhvr>
                                        <p:cTn dur="500" id="32"/>
                                        <p:tgtEl>
                                          <p:spTgt spid="1048691"/>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048694"/>
                                        </p:tgtEl>
                                        <p:attrNameLst>
                                          <p:attrName>style.visibility</p:attrName>
                                        </p:attrNameLst>
                                      </p:cBhvr>
                                      <p:to>
                                        <p:strVal val="visible"/>
                                      </p:to>
                                    </p:set>
                                    <p:animEffect transition="in" filter="wipe(left)">
                                      <p:cBhvr>
                                        <p:cTn dur="500" id="37"/>
                                        <p:tgtEl>
                                          <p:spTgt spid="1048694"/>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2" presetSubtype="8">
                                  <p:stCondLst>
                                    <p:cond delay="0"/>
                                  </p:stCondLst>
                                  <p:childTnLst>
                                    <p:set>
                                      <p:cBhvr>
                                        <p:cTn dur="1" fill="hold" id="41">
                                          <p:stCondLst>
                                            <p:cond delay="0"/>
                                          </p:stCondLst>
                                        </p:cTn>
                                        <p:tgtEl>
                                          <p:spTgt spid="1048693"/>
                                        </p:tgtEl>
                                        <p:attrNameLst>
                                          <p:attrName>style.visibility</p:attrName>
                                        </p:attrNameLst>
                                      </p:cBhvr>
                                      <p:to>
                                        <p:strVal val="visible"/>
                                      </p:to>
                                    </p:set>
                                    <p:animEffect transition="in" filter="wipe(left)">
                                      <p:cBhvr>
                                        <p:cTn dur="500" id="42"/>
                                        <p:tgtEl>
                                          <p:spTgt spid="1048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7" grpId="0" animBg="1"/>
      <p:bldP spid="1048688" grpId="0" animBg="1"/>
      <p:bldP spid="1048689" grpId="0" animBg="1"/>
      <p:bldP spid="1048690" grpId="0" animBg="1"/>
      <p:bldP spid="1048691" grpId="0" animBg="1"/>
      <p:bldP spid="1048692" grpId="0" animBg="1"/>
      <p:bldP spid="1048693" grpId="0" animBg="1"/>
      <p:bldP spid="10486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6" name=""/>
        <p:cNvGrpSpPr/>
        <p:nvPr/>
      </p:nvGrpSpPr>
      <p:grpSpPr>
        <a:xfrm>
          <a:off x="0" y="0"/>
          <a:ext cx="0" cy="0"/>
          <a:chOff x="0" y="0"/>
          <a:chExt cx="0" cy="0"/>
        </a:xfrm>
      </p:grpSpPr>
      <p:sp>
        <p:nvSpPr>
          <p:cNvPr id="1048695" name="Footer Placeholder 1"/>
          <p:cNvSpPr>
            <a:spLocks noGrp="1"/>
          </p:cNvSpPr>
          <p:nvPr>
            <p:ph type="ftr" sz="quarter" idx="11"/>
          </p:nvPr>
        </p:nvSpPr>
        <p:spPr/>
        <p:txBody>
          <a:bodyPr/>
          <a:p>
            <a:r>
              <a:rPr lang="bn-IN" smtClean="0"/>
              <a:t>রেজা, উত্তরখান সরকারি মাধ্যমিক বিদ্যালয়।</a:t>
            </a:r>
            <a:endParaRPr lang="en-US"/>
          </a:p>
        </p:txBody>
      </p:sp>
      <p:sp>
        <p:nvSpPr>
          <p:cNvPr id="1048696" name="Rectangle 2"/>
          <p:cNvSpPr/>
          <p:nvPr/>
        </p:nvSpPr>
        <p:spPr>
          <a:xfrm>
            <a:off x="0" y="0"/>
            <a:ext cx="9144000" cy="6858000"/>
          </a:xfrm>
          <a:prstGeom prst="rect"/>
        </p:spPr>
        <p:style>
          <a:lnRef idx="1">
            <a:schemeClr val="accent4"/>
          </a:lnRef>
          <a:fillRef idx="2">
            <a:schemeClr val="accent4"/>
          </a:fillRef>
          <a:effectRef idx="1">
            <a:schemeClr val="accent4"/>
          </a:effectRef>
          <a:fontRef idx="minor">
            <a:schemeClr val="dk1"/>
          </a:fontRef>
        </p:style>
        <p:txBody>
          <a:bodyPr anchor="ctr" rtlCol="0"/>
          <a:p>
            <a:pPr algn="ctr"/>
            <a:endParaRPr dirty="0" lang="en-US">
              <a:latin typeface="NikoshBAN" panose="02000000000000000000" pitchFamily="2" charset="0"/>
              <a:cs typeface="NikoshBAN" panose="02000000000000000000" pitchFamily="2" charset="0"/>
            </a:endParaRPr>
          </a:p>
        </p:txBody>
      </p:sp>
      <p:sp>
        <p:nvSpPr>
          <p:cNvPr id="1048697" name="Rounded Rectangle 7"/>
          <p:cNvSpPr/>
          <p:nvPr/>
        </p:nvSpPr>
        <p:spPr>
          <a:xfrm>
            <a:off x="2456597" y="204717"/>
            <a:ext cx="3207224" cy="696036"/>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200" lang="en-US" err="1" smtClean="0">
                <a:solidFill>
                  <a:schemeClr val="tx1"/>
                </a:solidFill>
                <a:latin typeface="NikoshBAN" panose="02000000000000000000" pitchFamily="2" charset="0"/>
                <a:cs typeface="NikoshBAN" panose="02000000000000000000" pitchFamily="2" charset="0"/>
              </a:rPr>
              <a:t>শব্দ</a:t>
            </a:r>
            <a:r>
              <a:rPr dirty="0" sz="3200" lang="en-US" smtClean="0">
                <a:solidFill>
                  <a:schemeClr val="tx1"/>
                </a:solidFill>
                <a:latin typeface="NikoshBAN" panose="02000000000000000000" pitchFamily="2" charset="0"/>
                <a:cs typeface="NikoshBAN" panose="02000000000000000000" pitchFamily="2" charset="0"/>
              </a:rPr>
              <a:t> </a:t>
            </a:r>
            <a:r>
              <a:rPr dirty="0" sz="3200" lang="en-US" err="1" smtClean="0">
                <a:solidFill>
                  <a:schemeClr val="tx1"/>
                </a:solidFill>
                <a:latin typeface="NikoshBAN" panose="02000000000000000000" pitchFamily="2" charset="0"/>
                <a:cs typeface="NikoshBAN" panose="02000000000000000000" pitchFamily="2" charset="0"/>
              </a:rPr>
              <a:t>পরিচিতি</a:t>
            </a:r>
            <a:endParaRPr dirty="0" sz="3200" lang="en-US">
              <a:solidFill>
                <a:schemeClr val="tx1"/>
              </a:solidFill>
              <a:latin typeface="NikoshBAN" panose="02000000000000000000" pitchFamily="2" charset="0"/>
              <a:cs typeface="NikoshBAN" panose="02000000000000000000" pitchFamily="2" charset="0"/>
            </a:endParaRPr>
          </a:p>
        </p:txBody>
      </p:sp>
      <p:sp>
        <p:nvSpPr>
          <p:cNvPr id="1048698" name="Rectangle 8"/>
          <p:cNvSpPr/>
          <p:nvPr/>
        </p:nvSpPr>
        <p:spPr>
          <a:xfrm>
            <a:off x="309970" y="1570859"/>
            <a:ext cx="2146627" cy="723332"/>
          </a:xfrm>
          <a:prstGeom prst="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en-US" err="1" smtClean="0">
                <a:solidFill>
                  <a:schemeClr val="tx1"/>
                </a:solidFill>
                <a:latin typeface="NikoshBAN" panose="02000000000000000000" pitchFamily="2" charset="0"/>
                <a:cs typeface="NikoshBAN" panose="02000000000000000000" pitchFamily="2" charset="0"/>
              </a:rPr>
              <a:t>খড়ের</a:t>
            </a:r>
            <a:r>
              <a:rPr dirty="0" sz="2800" lang="en-US" smtClean="0">
                <a:solidFill>
                  <a:schemeClr val="tx1"/>
                </a:solidFill>
                <a:latin typeface="NikoshBAN" panose="02000000000000000000" pitchFamily="2" charset="0"/>
                <a:cs typeface="NikoshBAN" panose="02000000000000000000" pitchFamily="2" charset="0"/>
              </a:rPr>
              <a:t> </a:t>
            </a:r>
            <a:r>
              <a:rPr dirty="0" sz="2800" lang="en-US" err="1" smtClean="0">
                <a:solidFill>
                  <a:schemeClr val="tx1"/>
                </a:solidFill>
                <a:latin typeface="NikoshBAN" panose="02000000000000000000" pitchFamily="2" charset="0"/>
                <a:cs typeface="NikoshBAN" panose="02000000000000000000" pitchFamily="2" charset="0"/>
              </a:rPr>
              <a:t>বিছানা</a:t>
            </a:r>
            <a:endParaRPr dirty="0" sz="2800" lang="en-US">
              <a:solidFill>
                <a:schemeClr val="tx1"/>
              </a:solidFill>
              <a:latin typeface="NikoshBAN" panose="02000000000000000000" pitchFamily="2" charset="0"/>
              <a:cs typeface="NikoshBAN" panose="02000000000000000000" pitchFamily="2" charset="0"/>
            </a:endParaRPr>
          </a:p>
        </p:txBody>
      </p:sp>
      <p:sp>
        <p:nvSpPr>
          <p:cNvPr id="1048699" name="Rectangle 9"/>
          <p:cNvSpPr/>
          <p:nvPr/>
        </p:nvSpPr>
        <p:spPr>
          <a:xfrm>
            <a:off x="309970" y="3490793"/>
            <a:ext cx="1883391" cy="723332"/>
          </a:xfrm>
          <a:prstGeom prst="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en-US" err="1" smtClean="0">
                <a:solidFill>
                  <a:schemeClr val="tx1"/>
                </a:solidFill>
                <a:latin typeface="NikoshBAN" panose="02000000000000000000" pitchFamily="2" charset="0"/>
                <a:cs typeface="NikoshBAN" panose="02000000000000000000" pitchFamily="2" charset="0"/>
              </a:rPr>
              <a:t>বাঙ্কার</a:t>
            </a:r>
            <a:endParaRPr dirty="0" sz="3600" lang="en-US">
              <a:solidFill>
                <a:schemeClr val="tx1"/>
              </a:solidFill>
              <a:latin typeface="NikoshBAN" panose="02000000000000000000" pitchFamily="2" charset="0"/>
              <a:cs typeface="NikoshBAN" panose="02000000000000000000" pitchFamily="2" charset="0"/>
            </a:endParaRPr>
          </a:p>
        </p:txBody>
      </p:sp>
      <p:sp>
        <p:nvSpPr>
          <p:cNvPr id="1048700" name="Rectangle 10"/>
          <p:cNvSpPr/>
          <p:nvPr/>
        </p:nvSpPr>
        <p:spPr>
          <a:xfrm>
            <a:off x="309970" y="5347188"/>
            <a:ext cx="2146627" cy="723332"/>
          </a:xfrm>
          <a:prstGeom prst="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000" lang="en-US" err="1" smtClean="0">
                <a:solidFill>
                  <a:schemeClr val="tx1"/>
                </a:solidFill>
                <a:latin typeface="NikoshBAN" panose="02000000000000000000" pitchFamily="2" charset="0"/>
                <a:cs typeface="NikoshBAN" panose="02000000000000000000" pitchFamily="2" charset="0"/>
              </a:rPr>
              <a:t>মাচা</a:t>
            </a:r>
            <a:endParaRPr dirty="0" sz="4000" lang="en-US">
              <a:solidFill>
                <a:schemeClr val="tx1"/>
              </a:solidFill>
              <a:latin typeface="NikoshBAN" panose="02000000000000000000" pitchFamily="2" charset="0"/>
              <a:cs typeface="NikoshBAN" panose="02000000000000000000" pitchFamily="2" charset="0"/>
            </a:endParaRPr>
          </a:p>
        </p:txBody>
      </p:sp>
      <p:sp>
        <p:nvSpPr>
          <p:cNvPr id="1048701" name="Pentagon 11"/>
          <p:cNvSpPr/>
          <p:nvPr/>
        </p:nvSpPr>
        <p:spPr>
          <a:xfrm flipH="1">
            <a:off x="5390861" y="1407082"/>
            <a:ext cx="3669977" cy="887109"/>
          </a:xfrm>
          <a:prstGeom prst="homePlate"/>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err="1">
                <a:solidFill>
                  <a:schemeClr val="tx1"/>
                </a:solidFill>
                <a:latin typeface="NikoshBAN" panose="02000000000000000000" pitchFamily="2" charset="0"/>
                <a:cs typeface="NikoshBAN" panose="02000000000000000000" pitchFamily="2" charset="0"/>
              </a:rPr>
              <a:t>খড়ের</a:t>
            </a:r>
            <a:r>
              <a:rPr dirty="0" lang="en-US">
                <a:solidFill>
                  <a:schemeClr val="tx1"/>
                </a:solidFill>
                <a:latin typeface="NikoshBAN" panose="02000000000000000000" pitchFamily="2" charset="0"/>
                <a:cs typeface="NikoshBAN" panose="02000000000000000000" pitchFamily="2" charset="0"/>
              </a:rPr>
              <a:t> </a:t>
            </a:r>
            <a:r>
              <a:rPr dirty="0" lang="en-US" err="1" smtClean="0">
                <a:solidFill>
                  <a:schemeClr val="tx1"/>
                </a:solidFill>
                <a:latin typeface="NikoshBAN" panose="02000000000000000000" pitchFamily="2" charset="0"/>
                <a:cs typeface="NikoshBAN" panose="02000000000000000000" pitchFamily="2" charset="0"/>
              </a:rPr>
              <a:t>বিছানা</a:t>
            </a:r>
            <a:r>
              <a:rPr dirty="0" lang="bn-IN" smtClean="0">
                <a:solidFill>
                  <a:schemeClr val="tx1"/>
                </a:solidFill>
                <a:latin typeface="NikoshBAN" panose="02000000000000000000" pitchFamily="2" charset="0"/>
                <a:cs typeface="NikoshBAN" panose="02000000000000000000" pitchFamily="2" charset="0"/>
              </a:rPr>
              <a:t>য় ঘুমিয়ে বুধার রাত কাটত</a:t>
            </a:r>
            <a:endParaRPr dirty="0" lang="en-US">
              <a:solidFill>
                <a:schemeClr val="tx1"/>
              </a:solidFill>
              <a:latin typeface="NikoshBAN" panose="02000000000000000000" pitchFamily="2" charset="0"/>
              <a:cs typeface="NikoshBAN" panose="02000000000000000000" pitchFamily="2" charset="0"/>
            </a:endParaRPr>
          </a:p>
        </p:txBody>
      </p:sp>
      <p:sp>
        <p:nvSpPr>
          <p:cNvPr id="1048702" name="Pentagon 12"/>
          <p:cNvSpPr/>
          <p:nvPr/>
        </p:nvSpPr>
        <p:spPr>
          <a:xfrm flipH="1">
            <a:off x="5390861" y="3347798"/>
            <a:ext cx="3669977" cy="887109"/>
          </a:xfrm>
          <a:prstGeom prst="homePlate"/>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1600" lang="bn-IN" smtClean="0">
                <a:solidFill>
                  <a:schemeClr val="tx1"/>
                </a:solidFill>
                <a:latin typeface="NikoshBAN" panose="02000000000000000000" pitchFamily="2" charset="0"/>
                <a:cs typeface="NikoshBAN" panose="02000000000000000000" pitchFamily="2" charset="0"/>
              </a:rPr>
              <a:t>মাটির ভিতর পাকিস্তানিরা বাঙ্কার খুড়তে চেয়েছিল।</a:t>
            </a:r>
            <a:endParaRPr dirty="0" sz="1600" lang="en-US">
              <a:solidFill>
                <a:schemeClr val="tx1"/>
              </a:solidFill>
              <a:latin typeface="NikoshBAN" panose="02000000000000000000" pitchFamily="2" charset="0"/>
              <a:cs typeface="NikoshBAN" panose="02000000000000000000" pitchFamily="2" charset="0"/>
            </a:endParaRPr>
          </a:p>
        </p:txBody>
      </p:sp>
      <p:sp>
        <p:nvSpPr>
          <p:cNvPr id="1048703" name="Pentagon 13"/>
          <p:cNvSpPr/>
          <p:nvPr/>
        </p:nvSpPr>
        <p:spPr>
          <a:xfrm flipH="1">
            <a:off x="5390861" y="5248914"/>
            <a:ext cx="3669977" cy="887109"/>
          </a:xfrm>
          <a:prstGeom prst="homePlate"/>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IN" smtClean="0">
                <a:solidFill>
                  <a:schemeClr val="tx1"/>
                </a:solidFill>
                <a:latin typeface="NikoshBAN" panose="02000000000000000000" pitchFamily="2" charset="0"/>
                <a:cs typeface="NikoshBAN" panose="02000000000000000000" pitchFamily="2" charset="0"/>
              </a:rPr>
              <a:t>মাচায় শুয়ে শুয়ে দিন যায়। </a:t>
            </a:r>
            <a:endParaRPr dirty="0" lang="en-US">
              <a:solidFill>
                <a:schemeClr val="tx1"/>
              </a:solidFill>
              <a:latin typeface="NikoshBAN" panose="02000000000000000000" pitchFamily="2" charset="0"/>
              <a:cs typeface="NikoshBAN" panose="02000000000000000000" pitchFamily="2" charset="0"/>
            </a:endParaRPr>
          </a:p>
        </p:txBody>
      </p:sp>
      <p:pic>
        <p:nvPicPr>
          <p:cNvPr id="2097176" name="Picture 3"/>
          <p:cNvPicPr>
            <a:picLocks noChangeAspect="1"/>
          </p:cNvPicPr>
          <p:nvPr/>
        </p:nvPicPr>
        <p:blipFill>
          <a:blip xmlns:r="http://schemas.openxmlformats.org/officeDocument/2006/relationships" r:embed="rId1"/>
          <a:stretch>
            <a:fillRect/>
          </a:stretch>
        </p:blipFill>
        <p:spPr>
          <a:xfrm>
            <a:off x="2798617" y="1144693"/>
            <a:ext cx="2322837" cy="1702232"/>
          </a:xfrm>
          <a:prstGeom prst="rect"/>
        </p:spPr>
      </p:pic>
      <p:pic>
        <p:nvPicPr>
          <p:cNvPr id="2097177" name="Picture 15"/>
          <p:cNvPicPr>
            <a:picLocks noChangeAspect="1"/>
          </p:cNvPicPr>
          <p:nvPr/>
        </p:nvPicPr>
        <p:blipFill>
          <a:blip xmlns:r="http://schemas.openxmlformats.org/officeDocument/2006/relationships" r:embed="rId2"/>
          <a:stretch>
            <a:fillRect/>
          </a:stretch>
        </p:blipFill>
        <p:spPr>
          <a:xfrm>
            <a:off x="2625905" y="2910289"/>
            <a:ext cx="2590800" cy="1762125"/>
          </a:xfrm>
          <a:prstGeom prst="rect"/>
        </p:spPr>
      </p:pic>
      <p:pic>
        <p:nvPicPr>
          <p:cNvPr id="2097178" name="Picture 16"/>
          <p:cNvPicPr>
            <a:picLocks noChangeAspect="1"/>
          </p:cNvPicPr>
          <p:nvPr/>
        </p:nvPicPr>
        <p:blipFill>
          <a:blip xmlns:r="http://schemas.openxmlformats.org/officeDocument/2006/relationships" r:embed="rId3"/>
          <a:stretch>
            <a:fillRect/>
          </a:stretch>
        </p:blipFill>
        <p:spPr>
          <a:xfrm>
            <a:off x="2529750" y="4892368"/>
            <a:ext cx="2847975" cy="1600200"/>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048697"/>
                                        </p:tgtEl>
                                        <p:attrNameLst>
                                          <p:attrName>style.visibility</p:attrName>
                                        </p:attrNameLst>
                                      </p:cBhvr>
                                      <p:to>
                                        <p:strVal val="visible"/>
                                      </p:to>
                                    </p:set>
                                    <p:animEffect transition="in" filter="wipe(down)">
                                      <p:cBhvr>
                                        <p:cTn dur="500" id="7"/>
                                        <p:tgtEl>
                                          <p:spTgt spid="1048697"/>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048698"/>
                                        </p:tgtEl>
                                        <p:attrNameLst>
                                          <p:attrName>style.visibility</p:attrName>
                                        </p:attrNameLst>
                                      </p:cBhvr>
                                      <p:to>
                                        <p:strVal val="visible"/>
                                      </p:to>
                                    </p:set>
                                    <p:animEffect transition="in" filter="wipe(down)">
                                      <p:cBhvr>
                                        <p:cTn dur="500" id="12"/>
                                        <p:tgtEl>
                                          <p:spTgt spid="1048698"/>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6" presetSubtype="21">
                                  <p:stCondLst>
                                    <p:cond delay="0"/>
                                  </p:stCondLst>
                                  <p:childTnLst>
                                    <p:set>
                                      <p:cBhvr>
                                        <p:cTn dur="1" fill="hold" id="16">
                                          <p:stCondLst>
                                            <p:cond delay="0"/>
                                          </p:stCondLst>
                                        </p:cTn>
                                        <p:tgtEl>
                                          <p:spTgt spid="2097176"/>
                                        </p:tgtEl>
                                        <p:attrNameLst>
                                          <p:attrName>style.visibility</p:attrName>
                                        </p:attrNameLst>
                                      </p:cBhvr>
                                      <p:to>
                                        <p:strVal val="visible"/>
                                      </p:to>
                                    </p:set>
                                    <p:animEffect transition="in" filter="barn(inVertical)">
                                      <p:cBhvr>
                                        <p:cTn dur="500" id="17"/>
                                        <p:tgtEl>
                                          <p:spTgt spid="2097176"/>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4">
                                  <p:stCondLst>
                                    <p:cond delay="0"/>
                                  </p:stCondLst>
                                  <p:childTnLst>
                                    <p:set>
                                      <p:cBhvr>
                                        <p:cTn dur="1" fill="hold" id="21">
                                          <p:stCondLst>
                                            <p:cond delay="0"/>
                                          </p:stCondLst>
                                        </p:cTn>
                                        <p:tgtEl>
                                          <p:spTgt spid="1048701"/>
                                        </p:tgtEl>
                                        <p:attrNameLst>
                                          <p:attrName>style.visibility</p:attrName>
                                        </p:attrNameLst>
                                      </p:cBhvr>
                                      <p:to>
                                        <p:strVal val="visible"/>
                                      </p:to>
                                    </p:set>
                                    <p:animEffect transition="in" filter="wipe(down)">
                                      <p:cBhvr>
                                        <p:cTn dur="500" id="22"/>
                                        <p:tgtEl>
                                          <p:spTgt spid="1048701"/>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16" presetSubtype="21">
                                  <p:stCondLst>
                                    <p:cond delay="0"/>
                                  </p:stCondLst>
                                  <p:childTnLst>
                                    <p:set>
                                      <p:cBhvr>
                                        <p:cTn dur="1" fill="hold" id="26">
                                          <p:stCondLst>
                                            <p:cond delay="0"/>
                                          </p:stCondLst>
                                        </p:cTn>
                                        <p:tgtEl>
                                          <p:spTgt spid="1048699"/>
                                        </p:tgtEl>
                                        <p:attrNameLst>
                                          <p:attrName>style.visibility</p:attrName>
                                        </p:attrNameLst>
                                      </p:cBhvr>
                                      <p:to>
                                        <p:strVal val="visible"/>
                                      </p:to>
                                    </p:set>
                                    <p:animEffect transition="in" filter="barn(inVertical)">
                                      <p:cBhvr>
                                        <p:cTn dur="500" id="27"/>
                                        <p:tgtEl>
                                          <p:spTgt spid="1048699"/>
                                        </p:tgtEl>
                                      </p:cBhvr>
                                    </p:animEffect>
                                  </p:childTnLst>
                                </p:cTn>
                              </p:par>
                            </p:childTnLst>
                          </p:cTn>
                        </p:par>
                      </p:childTnLst>
                    </p:cTn>
                  </p:par>
                  <p:par>
                    <p:cTn fill="hold" id="28">
                      <p:stCondLst>
                        <p:cond delay="indefinite"/>
                      </p:stCondLst>
                      <p:childTnLst>
                        <p:par>
                          <p:cTn fill="hold" id="29">
                            <p:stCondLst>
                              <p:cond delay="0"/>
                            </p:stCondLst>
                            <p:childTnLst>
                              <p:par>
                                <p:cTn fill="hold" id="30" nodeType="clickEffect" presetClass="entr" presetID="16" presetSubtype="21">
                                  <p:stCondLst>
                                    <p:cond delay="0"/>
                                  </p:stCondLst>
                                  <p:childTnLst>
                                    <p:set>
                                      <p:cBhvr>
                                        <p:cTn dur="1" fill="hold" id="31">
                                          <p:stCondLst>
                                            <p:cond delay="0"/>
                                          </p:stCondLst>
                                        </p:cTn>
                                        <p:tgtEl>
                                          <p:spTgt spid="2097177"/>
                                        </p:tgtEl>
                                        <p:attrNameLst>
                                          <p:attrName>style.visibility</p:attrName>
                                        </p:attrNameLst>
                                      </p:cBhvr>
                                      <p:to>
                                        <p:strVal val="visible"/>
                                      </p:to>
                                    </p:set>
                                    <p:animEffect transition="in" filter="barn(inVertical)">
                                      <p:cBhvr>
                                        <p:cTn dur="500" id="32"/>
                                        <p:tgtEl>
                                          <p:spTgt spid="2097177"/>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16" presetSubtype="21">
                                  <p:stCondLst>
                                    <p:cond delay="0"/>
                                  </p:stCondLst>
                                  <p:childTnLst>
                                    <p:set>
                                      <p:cBhvr>
                                        <p:cTn dur="1" fill="hold" id="36">
                                          <p:stCondLst>
                                            <p:cond delay="0"/>
                                          </p:stCondLst>
                                        </p:cTn>
                                        <p:tgtEl>
                                          <p:spTgt spid="1048702"/>
                                        </p:tgtEl>
                                        <p:attrNameLst>
                                          <p:attrName>style.visibility</p:attrName>
                                        </p:attrNameLst>
                                      </p:cBhvr>
                                      <p:to>
                                        <p:strVal val="visible"/>
                                      </p:to>
                                    </p:set>
                                    <p:animEffect transition="in" filter="barn(inVertical)">
                                      <p:cBhvr>
                                        <p:cTn dur="500" id="37"/>
                                        <p:tgtEl>
                                          <p:spTgt spid="1048702"/>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6" presetSubtype="16">
                                  <p:stCondLst>
                                    <p:cond delay="0"/>
                                  </p:stCondLst>
                                  <p:childTnLst>
                                    <p:set>
                                      <p:cBhvr>
                                        <p:cTn dur="1" fill="hold" id="41">
                                          <p:stCondLst>
                                            <p:cond delay="0"/>
                                          </p:stCondLst>
                                        </p:cTn>
                                        <p:tgtEl>
                                          <p:spTgt spid="1048700"/>
                                        </p:tgtEl>
                                        <p:attrNameLst>
                                          <p:attrName>style.visibility</p:attrName>
                                        </p:attrNameLst>
                                      </p:cBhvr>
                                      <p:to>
                                        <p:strVal val="visible"/>
                                      </p:to>
                                    </p:set>
                                    <p:animEffect transition="in" filter="circle(in)">
                                      <p:cBhvr>
                                        <p:cTn dur="2000" id="42"/>
                                        <p:tgtEl>
                                          <p:spTgt spid="1048700"/>
                                        </p:tgtEl>
                                      </p:cBhvr>
                                    </p:animEffec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6" presetSubtype="16">
                                  <p:stCondLst>
                                    <p:cond delay="0"/>
                                  </p:stCondLst>
                                  <p:childTnLst>
                                    <p:set>
                                      <p:cBhvr>
                                        <p:cTn dur="1" fill="hold" id="46">
                                          <p:stCondLst>
                                            <p:cond delay="0"/>
                                          </p:stCondLst>
                                        </p:cTn>
                                        <p:tgtEl>
                                          <p:spTgt spid="2097178"/>
                                        </p:tgtEl>
                                        <p:attrNameLst>
                                          <p:attrName>style.visibility</p:attrName>
                                        </p:attrNameLst>
                                      </p:cBhvr>
                                      <p:to>
                                        <p:strVal val="visible"/>
                                      </p:to>
                                    </p:set>
                                    <p:animEffect transition="in" filter="circle(in)">
                                      <p:cBhvr>
                                        <p:cTn dur="2000" id="47"/>
                                        <p:tgtEl>
                                          <p:spTgt spid="2097178"/>
                                        </p:tgtEl>
                                      </p:cBhvr>
                                    </p:animEffect>
                                  </p:childTnLst>
                                </p:cTn>
                              </p:par>
                            </p:childTnLst>
                          </p:cTn>
                        </p:par>
                      </p:childTnLst>
                    </p:cTn>
                  </p:par>
                  <p:par>
                    <p:cTn fill="hold" id="48">
                      <p:stCondLst>
                        <p:cond delay="indefinite"/>
                      </p:stCondLst>
                      <p:childTnLst>
                        <p:par>
                          <p:cTn fill="hold" id="49">
                            <p:stCondLst>
                              <p:cond delay="0"/>
                            </p:stCondLst>
                            <p:childTnLst>
                              <p:par>
                                <p:cTn fill="hold" grpId="0" id="50" nodeType="clickEffect" presetClass="entr" presetID="6" presetSubtype="16">
                                  <p:stCondLst>
                                    <p:cond delay="0"/>
                                  </p:stCondLst>
                                  <p:childTnLst>
                                    <p:set>
                                      <p:cBhvr>
                                        <p:cTn dur="1" fill="hold" id="51">
                                          <p:stCondLst>
                                            <p:cond delay="0"/>
                                          </p:stCondLst>
                                        </p:cTn>
                                        <p:tgtEl>
                                          <p:spTgt spid="1048703"/>
                                        </p:tgtEl>
                                        <p:attrNameLst>
                                          <p:attrName>style.visibility</p:attrName>
                                        </p:attrNameLst>
                                      </p:cBhvr>
                                      <p:to>
                                        <p:strVal val="visible"/>
                                      </p:to>
                                    </p:set>
                                    <p:animEffect transition="in" filter="circle(in)">
                                      <p:cBhvr>
                                        <p:cTn dur="2000" id="52"/>
                                        <p:tgtEl>
                                          <p:spTgt spid="1048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7" grpId="0" animBg="1"/>
      <p:bldP spid="1048698" grpId="0" animBg="1"/>
      <p:bldP spid="1048699" grpId="0" animBg="1"/>
      <p:bldP spid="1048700" grpId="0" animBg="1"/>
      <p:bldP spid="1048701" grpId="0" animBg="1"/>
      <p:bldP spid="1048702" grpId="0" animBg="1"/>
      <p:bldP spid="10487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9" name=""/>
        <p:cNvGrpSpPr/>
        <p:nvPr/>
      </p:nvGrpSpPr>
      <p:grpSpPr>
        <a:xfrm>
          <a:off x="0" y="0"/>
          <a:ext cx="0" cy="0"/>
          <a:chOff x="0" y="0"/>
          <a:chExt cx="0" cy="0"/>
        </a:xfrm>
      </p:grpSpPr>
      <p:sp>
        <p:nvSpPr>
          <p:cNvPr id="1048707" name="Footer Placeholder 3"/>
          <p:cNvSpPr>
            <a:spLocks noGrp="1"/>
          </p:cNvSpPr>
          <p:nvPr>
            <p:ph type="ftr" sz="quarter" idx="11"/>
          </p:nvPr>
        </p:nvSpPr>
        <p:spPr>
          <a:xfrm>
            <a:off x="4793673" y="6111875"/>
            <a:ext cx="3554655" cy="365125"/>
          </a:xfrm>
        </p:spPr>
        <p:txBody>
          <a:bodyPr/>
          <a:p>
            <a:r>
              <a:rPr dirty="0" lang="bn-IN" smtClean="0"/>
              <a:t>লীলাবতী মন্ডল,কাশিয়ানী জি সি পাইলট উচ্চ বিদ্যালয়।</a:t>
            </a:r>
            <a:endParaRPr dirty="0" lang="en-US"/>
          </a:p>
        </p:txBody>
      </p:sp>
      <p:sp>
        <p:nvSpPr>
          <p:cNvPr id="1048708" name="Rounded Rectangle 5"/>
          <p:cNvSpPr/>
          <p:nvPr/>
        </p:nvSpPr>
        <p:spPr>
          <a:xfrm>
            <a:off x="2511187" y="928047"/>
            <a:ext cx="4121626" cy="668740"/>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000" lang="bn-IN">
                <a:solidFill>
                  <a:srgbClr val="7030A0"/>
                </a:solidFill>
                <a:latin typeface="NikoshBAN" panose="02000000000000000000" pitchFamily="2" charset="0"/>
                <a:cs typeface="NikoshBAN" panose="02000000000000000000" pitchFamily="2" charset="0"/>
              </a:rPr>
              <a:t>কাকতাড়ুয়া উপন্যাসের উল্লেখযোগ্য অপ্রধান চরিত্র</a:t>
            </a:r>
            <a:endParaRPr dirty="0" sz="2000" lang="en-US"/>
          </a:p>
        </p:txBody>
      </p:sp>
      <p:sp>
        <p:nvSpPr>
          <p:cNvPr id="1048709" name="Chevron 6"/>
          <p:cNvSpPr/>
          <p:nvPr/>
        </p:nvSpPr>
        <p:spPr>
          <a:xfrm>
            <a:off x="2480557" y="2336447"/>
            <a:ext cx="6223362" cy="750626"/>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lang="bn-IN" smtClean="0">
                <a:solidFill>
                  <a:srgbClr val="FF0000"/>
                </a:solidFill>
                <a:latin typeface="NikoshBAN" panose="02000000000000000000" pitchFamily="2" charset="0"/>
                <a:cs typeface="NikoshBAN" panose="02000000000000000000" pitchFamily="2" charset="0"/>
              </a:rPr>
              <a:t>রাজাকার কমাণ্ডারের কাজের মেয়ে। বুধা তার নাম দিয়েছিল জয় বাংলা।</a:t>
            </a:r>
            <a:endParaRPr dirty="0" lang="en-US">
              <a:solidFill>
                <a:srgbClr val="FF0000"/>
              </a:solidFill>
              <a:latin typeface="NikoshBAN" panose="02000000000000000000" pitchFamily="2" charset="0"/>
              <a:cs typeface="NikoshBAN" panose="02000000000000000000" pitchFamily="2" charset="0"/>
            </a:endParaRPr>
          </a:p>
        </p:txBody>
      </p:sp>
      <p:sp>
        <p:nvSpPr>
          <p:cNvPr id="1048710" name="Pentagon 7"/>
          <p:cNvSpPr/>
          <p:nvPr/>
        </p:nvSpPr>
        <p:spPr>
          <a:xfrm>
            <a:off x="286582" y="2336447"/>
            <a:ext cx="2415655" cy="750626"/>
          </a:xfrm>
          <a:prstGeom prst="homePlate"/>
        </p:spPr>
        <p:style>
          <a:lnRef idx="1">
            <a:schemeClr val="accent5"/>
          </a:lnRef>
          <a:fillRef idx="2">
            <a:schemeClr val="accent5"/>
          </a:fillRef>
          <a:effectRef idx="1">
            <a:schemeClr val="accent5"/>
          </a:effectRef>
          <a:fontRef idx="minor">
            <a:schemeClr val="dk1"/>
          </a:fontRef>
        </p:style>
        <p:txBody>
          <a:bodyPr anchor="ctr" rtlCol="0"/>
          <a:p>
            <a:pPr algn="ctr"/>
            <a:r>
              <a:rPr dirty="0" sz="4000" lang="bn-IN" smtClean="0">
                <a:solidFill>
                  <a:srgbClr val="FF0000"/>
                </a:solidFill>
                <a:latin typeface="NikoshBAN" panose="02000000000000000000" pitchFamily="2" charset="0"/>
                <a:cs typeface="NikoshBAN" panose="02000000000000000000" pitchFamily="2" charset="0"/>
              </a:rPr>
              <a:t>ফুলকলি</a:t>
            </a:r>
            <a:endParaRPr dirty="0" sz="4000" lang="en-US">
              <a:solidFill>
                <a:srgbClr val="FF0000"/>
              </a:solidFill>
              <a:latin typeface="NikoshBAN" panose="02000000000000000000" pitchFamily="2" charset="0"/>
              <a:cs typeface="NikoshBAN" panose="02000000000000000000" pitchFamily="2" charset="0"/>
            </a:endParaRPr>
          </a:p>
        </p:txBody>
      </p:sp>
      <p:sp>
        <p:nvSpPr>
          <p:cNvPr id="1048711" name="Chevron 10"/>
          <p:cNvSpPr/>
          <p:nvPr/>
        </p:nvSpPr>
        <p:spPr>
          <a:xfrm>
            <a:off x="2456597" y="3422080"/>
            <a:ext cx="6223362" cy="750626"/>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2400" lang="bn-IN" smtClean="0">
                <a:solidFill>
                  <a:srgbClr val="FF0000"/>
                </a:solidFill>
                <a:latin typeface="NikoshBAN" panose="02000000000000000000" pitchFamily="2" charset="0"/>
                <a:cs typeface="NikoshBAN" panose="02000000000000000000" pitchFamily="2" charset="0"/>
              </a:rPr>
              <a:t>রাজাকার। বুধার কাছে এসেছিল মিঠুর খবর জানতে।</a:t>
            </a:r>
            <a:endParaRPr dirty="0" sz="2400" lang="en-US">
              <a:solidFill>
                <a:srgbClr val="FF0000"/>
              </a:solidFill>
              <a:latin typeface="NikoshBAN" panose="02000000000000000000" pitchFamily="2" charset="0"/>
              <a:cs typeface="NikoshBAN" panose="02000000000000000000" pitchFamily="2" charset="0"/>
            </a:endParaRPr>
          </a:p>
        </p:txBody>
      </p:sp>
      <p:sp>
        <p:nvSpPr>
          <p:cNvPr id="1048712" name="Pentagon 11"/>
          <p:cNvSpPr/>
          <p:nvPr/>
        </p:nvSpPr>
        <p:spPr>
          <a:xfrm>
            <a:off x="286583" y="3422080"/>
            <a:ext cx="2415655" cy="750626"/>
          </a:xfrm>
          <a:prstGeom prst="homePlate"/>
        </p:spPr>
        <p:style>
          <a:lnRef idx="1">
            <a:schemeClr val="accent5"/>
          </a:lnRef>
          <a:fillRef idx="2">
            <a:schemeClr val="accent5"/>
          </a:fillRef>
          <a:effectRef idx="1">
            <a:schemeClr val="accent5"/>
          </a:effectRef>
          <a:fontRef idx="minor">
            <a:schemeClr val="dk1"/>
          </a:fontRef>
        </p:style>
        <p:txBody>
          <a:bodyPr anchor="ctr" rtlCol="0"/>
          <a:p>
            <a:pPr algn="ctr"/>
            <a:r>
              <a:rPr dirty="0" sz="4400" lang="bn-IN" smtClean="0">
                <a:solidFill>
                  <a:srgbClr val="FF0000"/>
                </a:solidFill>
                <a:latin typeface="NikoshBAN" panose="02000000000000000000" pitchFamily="2" charset="0"/>
                <a:cs typeface="NikoshBAN" panose="02000000000000000000" pitchFamily="2" charset="0"/>
              </a:rPr>
              <a:t>কুদ্দুস</a:t>
            </a:r>
            <a:endParaRPr dirty="0" sz="4400" lang="en-US">
              <a:solidFill>
                <a:srgbClr val="FF0000"/>
              </a:solidFill>
              <a:latin typeface="NikoshBAN" panose="02000000000000000000" pitchFamily="2" charset="0"/>
              <a:cs typeface="NikoshBAN" panose="02000000000000000000" pitchFamily="2" charset="0"/>
            </a:endParaRPr>
          </a:p>
        </p:txBody>
      </p:sp>
      <p:sp>
        <p:nvSpPr>
          <p:cNvPr id="1048713" name="Chevron 12"/>
          <p:cNvSpPr/>
          <p:nvPr/>
        </p:nvSpPr>
        <p:spPr>
          <a:xfrm>
            <a:off x="2456597" y="4500254"/>
            <a:ext cx="6223362" cy="750626"/>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2400" lang="bn-IN" smtClean="0">
                <a:solidFill>
                  <a:srgbClr val="FF0000"/>
                </a:solidFill>
                <a:latin typeface="NikoshBAN" panose="02000000000000000000" pitchFamily="2" charset="0"/>
                <a:cs typeface="NikoshBAN" panose="02000000000000000000" pitchFamily="2" charset="0"/>
              </a:rPr>
              <a:t>বাঙ্কারে মাটি কাটা দলের প্রধান। বুধাকে সাথে নিয়েছিল।</a:t>
            </a:r>
            <a:endParaRPr dirty="0" sz="2400" lang="en-US">
              <a:solidFill>
                <a:srgbClr val="FF0000"/>
              </a:solidFill>
              <a:latin typeface="NikoshBAN" panose="02000000000000000000" pitchFamily="2" charset="0"/>
              <a:cs typeface="NikoshBAN" panose="02000000000000000000" pitchFamily="2" charset="0"/>
            </a:endParaRPr>
          </a:p>
        </p:txBody>
      </p:sp>
      <p:sp>
        <p:nvSpPr>
          <p:cNvPr id="1048714" name="Pentagon 13"/>
          <p:cNvSpPr/>
          <p:nvPr/>
        </p:nvSpPr>
        <p:spPr>
          <a:xfrm>
            <a:off x="286583" y="4500254"/>
            <a:ext cx="2415655" cy="750626"/>
          </a:xfrm>
          <a:prstGeom prst="homePlate"/>
        </p:spPr>
        <p:style>
          <a:lnRef idx="1">
            <a:schemeClr val="accent5"/>
          </a:lnRef>
          <a:fillRef idx="2">
            <a:schemeClr val="accent5"/>
          </a:fillRef>
          <a:effectRef idx="1">
            <a:schemeClr val="accent5"/>
          </a:effectRef>
          <a:fontRef idx="minor">
            <a:schemeClr val="dk1"/>
          </a:fontRef>
        </p:style>
        <p:txBody>
          <a:bodyPr anchor="ctr" rtlCol="0"/>
          <a:p>
            <a:pPr algn="ctr"/>
            <a:r>
              <a:rPr dirty="0" sz="3200" lang="bn-IN" smtClean="0">
                <a:solidFill>
                  <a:srgbClr val="FF0000"/>
                </a:solidFill>
                <a:latin typeface="NikoshBAN" panose="02000000000000000000" pitchFamily="2" charset="0"/>
                <a:cs typeface="NikoshBAN" panose="02000000000000000000" pitchFamily="2" charset="0"/>
              </a:rPr>
              <a:t>ফজু চাচা</a:t>
            </a:r>
            <a:endParaRPr dirty="0" sz="3200" lang="en-US">
              <a:solidFill>
                <a:srgbClr val="FF0000"/>
              </a:solidFill>
              <a:latin typeface="NikoshBAN" panose="02000000000000000000" pitchFamily="2" charset="0"/>
              <a:cs typeface="NikoshBAN" panose="02000000000000000000" pitchFamily="2" charset="0"/>
            </a:endParaRPr>
          </a:p>
        </p:txBody>
      </p:sp>
      <p:sp>
        <p:nvSpPr>
          <p:cNvPr id="1048715" name="Chevron 14"/>
          <p:cNvSpPr/>
          <p:nvPr/>
        </p:nvSpPr>
        <p:spPr>
          <a:xfrm>
            <a:off x="2511187" y="5398733"/>
            <a:ext cx="6223362" cy="750626"/>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a:solidFill>
                  <a:srgbClr val="FF0000"/>
                </a:solidFill>
                <a:latin typeface="NikoshBAN" panose="02000000000000000000" pitchFamily="2" charset="0"/>
                <a:cs typeface="NikoshBAN" panose="02000000000000000000" pitchFamily="2" charset="0"/>
              </a:rPr>
              <a:t>শান্তি কমিটির চেয়ারম্যান আহাদ মুন্সির ছেলে।</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16" name="Pentagon 15"/>
          <p:cNvSpPr/>
          <p:nvPr/>
        </p:nvSpPr>
        <p:spPr>
          <a:xfrm>
            <a:off x="286583" y="5398733"/>
            <a:ext cx="2415655" cy="750626"/>
          </a:xfrm>
          <a:prstGeom prst="homePlate"/>
        </p:spPr>
        <p:style>
          <a:lnRef idx="1">
            <a:schemeClr val="accent5"/>
          </a:lnRef>
          <a:fillRef idx="2">
            <a:schemeClr val="accent5"/>
          </a:fillRef>
          <a:effectRef idx="1">
            <a:schemeClr val="accent5"/>
          </a:effectRef>
          <a:fontRef idx="minor">
            <a:schemeClr val="dk1"/>
          </a:fontRef>
        </p:style>
        <p:txBody>
          <a:bodyPr anchor="ctr" rtlCol="0"/>
          <a:p>
            <a:pPr algn="ctr"/>
            <a:r>
              <a:rPr dirty="0" sz="3600" lang="bn-IN">
                <a:solidFill>
                  <a:srgbClr val="FF0000"/>
                </a:solidFill>
                <a:latin typeface="NikoshBAN" panose="02000000000000000000" pitchFamily="2" charset="0"/>
                <a:cs typeface="NikoshBAN" panose="02000000000000000000" pitchFamily="2" charset="0"/>
              </a:rPr>
              <a:t>মতিউর</a:t>
            </a:r>
            <a:endParaRPr dirty="0" sz="3600" lang="en-US">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3400">
        <p14:revea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048710"/>
                                        </p:tgtEl>
                                        <p:attrNameLst>
                                          <p:attrName>style.visibility</p:attrName>
                                        </p:attrNameLst>
                                      </p:cBhvr>
                                      <p:to>
                                        <p:strVal val="visible"/>
                                      </p:to>
                                    </p:set>
                                    <p:animEffect transition="in" filter="wipe(left)">
                                      <p:cBhvr>
                                        <p:cTn dur="500" id="7"/>
                                        <p:tgtEl>
                                          <p:spTgt spid="104871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2">
                                  <p:stCondLst>
                                    <p:cond delay="0"/>
                                  </p:stCondLst>
                                  <p:childTnLst>
                                    <p:set>
                                      <p:cBhvr>
                                        <p:cTn dur="1" fill="hold" id="11">
                                          <p:stCondLst>
                                            <p:cond delay="0"/>
                                          </p:stCondLst>
                                        </p:cTn>
                                        <p:tgtEl>
                                          <p:spTgt spid="1048709"/>
                                        </p:tgtEl>
                                        <p:attrNameLst>
                                          <p:attrName>style.visibility</p:attrName>
                                        </p:attrNameLst>
                                      </p:cBhvr>
                                      <p:to>
                                        <p:strVal val="visible"/>
                                      </p:to>
                                    </p:set>
                                    <p:animEffect transition="in" filter="wipe(right)">
                                      <p:cBhvr>
                                        <p:cTn dur="500" id="12"/>
                                        <p:tgtEl>
                                          <p:spTgt spid="1048709"/>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048712"/>
                                        </p:tgtEl>
                                        <p:attrNameLst>
                                          <p:attrName>style.visibility</p:attrName>
                                        </p:attrNameLst>
                                      </p:cBhvr>
                                      <p:to>
                                        <p:strVal val="visible"/>
                                      </p:to>
                                    </p:set>
                                    <p:animEffect transition="in" filter="wipe(left)">
                                      <p:cBhvr>
                                        <p:cTn dur="500" id="17"/>
                                        <p:tgtEl>
                                          <p:spTgt spid="1048712"/>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2">
                                  <p:stCondLst>
                                    <p:cond delay="0"/>
                                  </p:stCondLst>
                                  <p:childTnLst>
                                    <p:set>
                                      <p:cBhvr>
                                        <p:cTn dur="1" fill="hold" id="21">
                                          <p:stCondLst>
                                            <p:cond delay="0"/>
                                          </p:stCondLst>
                                        </p:cTn>
                                        <p:tgtEl>
                                          <p:spTgt spid="1048711"/>
                                        </p:tgtEl>
                                        <p:attrNameLst>
                                          <p:attrName>style.visibility</p:attrName>
                                        </p:attrNameLst>
                                      </p:cBhvr>
                                      <p:to>
                                        <p:strVal val="visible"/>
                                      </p:to>
                                    </p:set>
                                    <p:animEffect transition="in" filter="wipe(right)">
                                      <p:cBhvr>
                                        <p:cTn dur="500" id="22"/>
                                        <p:tgtEl>
                                          <p:spTgt spid="1048711"/>
                                        </p:tgtEl>
                                      </p:cBhvr>
                                    </p:animEffect>
                                  </p:childTnLst>
                                </p:cTn>
                              </p:par>
                            </p:childTnLst>
                          </p:cTn>
                        </p:par>
                      </p:childTnLst>
                    </p:cTn>
                  </p:par>
                  <p:par>
                    <p:cTn fill="hold" id="23">
                      <p:stCondLst>
                        <p:cond delay="indefinite"/>
                      </p:stCondLst>
                      <p:childTnLst>
                        <p:par>
                          <p:cTn fill="hold" id="24">
                            <p:stCondLst>
                              <p:cond delay="0"/>
                            </p:stCondLst>
                            <p:childTnLst>
                              <p:par>
                                <p:cTn fill="hold" grpId="0" id="25" nodeType="clickEffect" presetClass="entr" presetID="22" presetSubtype="8">
                                  <p:stCondLst>
                                    <p:cond delay="0"/>
                                  </p:stCondLst>
                                  <p:childTnLst>
                                    <p:set>
                                      <p:cBhvr>
                                        <p:cTn dur="1" fill="hold" id="26">
                                          <p:stCondLst>
                                            <p:cond delay="0"/>
                                          </p:stCondLst>
                                        </p:cTn>
                                        <p:tgtEl>
                                          <p:spTgt spid="1048714"/>
                                        </p:tgtEl>
                                        <p:attrNameLst>
                                          <p:attrName>style.visibility</p:attrName>
                                        </p:attrNameLst>
                                      </p:cBhvr>
                                      <p:to>
                                        <p:strVal val="visible"/>
                                      </p:to>
                                    </p:set>
                                    <p:animEffect transition="in" filter="wipe(left)">
                                      <p:cBhvr>
                                        <p:cTn dur="500" id="27"/>
                                        <p:tgtEl>
                                          <p:spTgt spid="1048714"/>
                                        </p:tgtEl>
                                      </p:cBhvr>
                                    </p:animEffect>
                                  </p:childTnLst>
                                </p:cTn>
                              </p:par>
                            </p:childTnLst>
                          </p:cTn>
                        </p:par>
                      </p:childTnLst>
                    </p:cTn>
                  </p:par>
                  <p:par>
                    <p:cTn fill="hold" id="28">
                      <p:stCondLst>
                        <p:cond delay="indefinite"/>
                      </p:stCondLst>
                      <p:childTnLst>
                        <p:par>
                          <p:cTn fill="hold" id="29">
                            <p:stCondLst>
                              <p:cond delay="0"/>
                            </p:stCondLst>
                            <p:childTnLst>
                              <p:par>
                                <p:cTn fill="hold" grpId="0" id="30" nodeType="clickEffect" presetClass="entr" presetID="22" presetSubtype="2">
                                  <p:stCondLst>
                                    <p:cond delay="0"/>
                                  </p:stCondLst>
                                  <p:childTnLst>
                                    <p:set>
                                      <p:cBhvr>
                                        <p:cTn dur="1" fill="hold" id="31">
                                          <p:stCondLst>
                                            <p:cond delay="0"/>
                                          </p:stCondLst>
                                        </p:cTn>
                                        <p:tgtEl>
                                          <p:spTgt spid="1048713"/>
                                        </p:tgtEl>
                                        <p:attrNameLst>
                                          <p:attrName>style.visibility</p:attrName>
                                        </p:attrNameLst>
                                      </p:cBhvr>
                                      <p:to>
                                        <p:strVal val="visible"/>
                                      </p:to>
                                    </p:set>
                                    <p:animEffect transition="in" filter="wipe(right)">
                                      <p:cBhvr>
                                        <p:cTn dur="500" id="32"/>
                                        <p:tgtEl>
                                          <p:spTgt spid="1048713"/>
                                        </p:tgtEl>
                                      </p:cBhvr>
                                    </p:animEffect>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1048716"/>
                                        </p:tgtEl>
                                        <p:attrNameLst>
                                          <p:attrName>style.visibility</p:attrName>
                                        </p:attrNameLst>
                                      </p:cBhvr>
                                      <p:to>
                                        <p:strVal val="visible"/>
                                      </p:to>
                                    </p:set>
                                    <p:animEffect transition="in" filter="wipe(left)">
                                      <p:cBhvr>
                                        <p:cTn dur="500" id="37"/>
                                        <p:tgtEl>
                                          <p:spTgt spid="1048716"/>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2" presetSubtype="2">
                                  <p:stCondLst>
                                    <p:cond delay="0"/>
                                  </p:stCondLst>
                                  <p:childTnLst>
                                    <p:set>
                                      <p:cBhvr>
                                        <p:cTn dur="1" fill="hold" id="41">
                                          <p:stCondLst>
                                            <p:cond delay="0"/>
                                          </p:stCondLst>
                                        </p:cTn>
                                        <p:tgtEl>
                                          <p:spTgt spid="1048715"/>
                                        </p:tgtEl>
                                        <p:attrNameLst>
                                          <p:attrName>style.visibility</p:attrName>
                                        </p:attrNameLst>
                                      </p:cBhvr>
                                      <p:to>
                                        <p:strVal val="visible"/>
                                      </p:to>
                                    </p:set>
                                    <p:animEffect transition="in" filter="wipe(right)">
                                      <p:cBhvr>
                                        <p:cTn dur="500" id="42"/>
                                        <p:tgtEl>
                                          <p:spTgt spid="1048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9" grpId="0" animBg="1"/>
      <p:bldP spid="1048710" grpId="0" animBg="1"/>
      <p:bldP spid="1048711" grpId="0" animBg="1"/>
      <p:bldP spid="1048712" grpId="0" animBg="1"/>
      <p:bldP spid="1048713" grpId="0" animBg="1"/>
      <p:bldP spid="1048714" grpId="0" animBg="1"/>
      <p:bldP spid="1048715" grpId="0" animBg="1"/>
      <p:bldP spid="10487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80" name=""/>
        <p:cNvGrpSpPr/>
        <p:nvPr/>
      </p:nvGrpSpPr>
      <p:grpSpPr>
        <a:xfrm>
          <a:off x="0" y="0"/>
          <a:ext cx="0" cy="0"/>
          <a:chOff x="0" y="0"/>
          <a:chExt cx="0" cy="0"/>
        </a:xfrm>
      </p:grpSpPr>
      <p:sp>
        <p:nvSpPr>
          <p:cNvPr id="1048717" name="Footer Placeholder 3"/>
          <p:cNvSpPr>
            <a:spLocks noGrp="1"/>
          </p:cNvSpPr>
          <p:nvPr>
            <p:ph type="ftr" sz="quarter" idx="11"/>
          </p:nvPr>
        </p:nvSpPr>
        <p:spPr>
          <a:xfrm>
            <a:off x="4953730" y="6492875"/>
            <a:ext cx="3305273" cy="365125"/>
          </a:xfrm>
        </p:spPr>
        <p:txBody>
          <a:bodyPr/>
          <a:p>
            <a:r>
              <a:rPr dirty="0" lang="bn-IN"/>
              <a:t>লীলাবতী মন্ডল,কাশিয়ানী জি সি পাইলট উচ্চ বিদ্যালয়।</a:t>
            </a:r>
            <a:endParaRPr dirty="0" lang="en-US"/>
          </a:p>
        </p:txBody>
      </p:sp>
      <p:sp>
        <p:nvSpPr>
          <p:cNvPr id="1048718" name="Rounded Rectangle 4"/>
          <p:cNvSpPr/>
          <p:nvPr/>
        </p:nvSpPr>
        <p:spPr>
          <a:xfrm>
            <a:off x="3125337" y="259307"/>
            <a:ext cx="2893326" cy="668740"/>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000" lang="bn-IN" smtClean="0">
                <a:solidFill>
                  <a:srgbClr val="7030A0"/>
                </a:solidFill>
                <a:latin typeface="NikoshBAN" panose="02000000000000000000" pitchFamily="2" charset="0"/>
                <a:cs typeface="NikoshBAN" panose="02000000000000000000" pitchFamily="2" charset="0"/>
              </a:rPr>
              <a:t>উল্লেখযোগ্য </a:t>
            </a:r>
            <a:r>
              <a:rPr dirty="0" sz="2000" lang="bn-IN">
                <a:solidFill>
                  <a:srgbClr val="7030A0"/>
                </a:solidFill>
                <a:latin typeface="NikoshBAN" panose="02000000000000000000" pitchFamily="2" charset="0"/>
                <a:cs typeface="NikoshBAN" panose="02000000000000000000" pitchFamily="2" charset="0"/>
              </a:rPr>
              <a:t>কয়েকটি শব্দের অর্থ</a:t>
            </a:r>
            <a:endParaRPr dirty="0" sz="2000" lang="en-US"/>
          </a:p>
        </p:txBody>
      </p:sp>
      <p:sp>
        <p:nvSpPr>
          <p:cNvPr id="1048719" name="Pentagon 6"/>
          <p:cNvSpPr/>
          <p:nvPr/>
        </p:nvSpPr>
        <p:spPr>
          <a:xfrm>
            <a:off x="245653" y="1120731"/>
            <a:ext cx="2183645" cy="708069"/>
          </a:xfrm>
          <a:prstGeom prst="homePlate"/>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কিম্ভূতকিমাকার</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20" name="Chevron 7"/>
          <p:cNvSpPr/>
          <p:nvPr/>
        </p:nvSpPr>
        <p:spPr>
          <a:xfrm>
            <a:off x="2429298" y="1137761"/>
            <a:ext cx="1560811" cy="691039"/>
          </a:xfrm>
          <a:prstGeom prst="chevron"/>
        </p:spPr>
        <p:style>
          <a:lnRef idx="1">
            <a:schemeClr val="accent3"/>
          </a:lnRef>
          <a:fillRef idx="2">
            <a:schemeClr val="accent3"/>
          </a:fillRef>
          <a:effectRef idx="1">
            <a:schemeClr val="accent3"/>
          </a:effectRef>
          <a:fontRef idx="minor">
            <a:schemeClr val="dk1"/>
          </a:fontRef>
        </p:style>
        <p:txBody>
          <a:bodyPr anchor="ctr" rtlCol="0"/>
          <a:p>
            <a:pPr algn="ctr"/>
            <a:r>
              <a:rPr dirty="0" sz="2400" lang="bn-IN" smtClean="0">
                <a:solidFill>
                  <a:srgbClr val="FF0000"/>
                </a:solidFill>
                <a:latin typeface="NikoshBAN" panose="02000000000000000000" pitchFamily="2" charset="0"/>
                <a:cs typeface="NikoshBAN" panose="02000000000000000000" pitchFamily="2" charset="0"/>
              </a:rPr>
              <a:t>অদ্ভূত</a:t>
            </a:r>
            <a:endParaRPr dirty="0" sz="2400" lang="en-US">
              <a:solidFill>
                <a:srgbClr val="FF0000"/>
              </a:solidFill>
              <a:latin typeface="NikoshBAN" panose="02000000000000000000" pitchFamily="2" charset="0"/>
              <a:cs typeface="NikoshBAN" panose="02000000000000000000" pitchFamily="2" charset="0"/>
            </a:endParaRPr>
          </a:p>
        </p:txBody>
      </p:sp>
      <p:sp>
        <p:nvSpPr>
          <p:cNvPr id="1048721" name="Pentagon 8"/>
          <p:cNvSpPr/>
          <p:nvPr/>
        </p:nvSpPr>
        <p:spPr>
          <a:xfrm>
            <a:off x="245654" y="2210935"/>
            <a:ext cx="2068056" cy="712374"/>
          </a:xfrm>
          <a:prstGeom prst="homePlate"/>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রেকি</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22" name="Chevron 9"/>
          <p:cNvSpPr/>
          <p:nvPr/>
        </p:nvSpPr>
        <p:spPr>
          <a:xfrm>
            <a:off x="2429299" y="2210935"/>
            <a:ext cx="1879466" cy="712374"/>
          </a:xfrm>
          <a:prstGeom prst="chevron"/>
        </p:spPr>
        <p:style>
          <a:lnRef idx="1">
            <a:schemeClr val="accent3"/>
          </a:lnRef>
          <a:fillRef idx="2">
            <a:schemeClr val="accent3"/>
          </a:fillRef>
          <a:effectRef idx="1">
            <a:schemeClr val="accent3"/>
          </a:effectRef>
          <a:fontRef idx="minor">
            <a:schemeClr val="dk1"/>
          </a:fontRef>
        </p:style>
        <p:txBody>
          <a:bodyPr anchor="ctr" rtlCol="0"/>
          <a:p>
            <a:pPr algn="ctr"/>
            <a:r>
              <a:rPr dirty="0" sz="1600" lang="en-US" err="1" smtClean="0">
                <a:solidFill>
                  <a:srgbClr val="FF0000"/>
                </a:solidFill>
                <a:latin typeface="NikoshBAN" panose="02000000000000000000" pitchFamily="2" charset="0"/>
                <a:cs typeface="NikoshBAN" panose="02000000000000000000" pitchFamily="2" charset="0"/>
              </a:rPr>
              <a:t>গোপনে</a:t>
            </a:r>
            <a:r>
              <a:rPr dirty="0" sz="1600" lang="en-US" smtClean="0">
                <a:solidFill>
                  <a:srgbClr val="FF0000"/>
                </a:solidFill>
                <a:latin typeface="NikoshBAN" panose="02000000000000000000" pitchFamily="2" charset="0"/>
                <a:cs typeface="NikoshBAN" panose="02000000000000000000" pitchFamily="2" charset="0"/>
              </a:rPr>
              <a:t> </a:t>
            </a:r>
            <a:r>
              <a:rPr dirty="0" sz="1600" lang="bn-IN" smtClean="0">
                <a:solidFill>
                  <a:srgbClr val="FF0000"/>
                </a:solidFill>
                <a:latin typeface="NikoshBAN" panose="02000000000000000000" pitchFamily="2" charset="0"/>
                <a:cs typeface="NikoshBAN" panose="02000000000000000000" pitchFamily="2" charset="0"/>
              </a:rPr>
              <a:t>হামলার লক্ষ্যস্থল যাচাই করা</a:t>
            </a:r>
            <a:endParaRPr dirty="0" sz="1600" lang="en-US">
              <a:solidFill>
                <a:srgbClr val="FF0000"/>
              </a:solidFill>
              <a:latin typeface="NikoshBAN" panose="02000000000000000000" pitchFamily="2" charset="0"/>
              <a:cs typeface="NikoshBAN" panose="02000000000000000000" pitchFamily="2" charset="0"/>
            </a:endParaRPr>
          </a:p>
        </p:txBody>
      </p:sp>
      <p:sp>
        <p:nvSpPr>
          <p:cNvPr id="1048723" name="Pentagon 10"/>
          <p:cNvSpPr/>
          <p:nvPr/>
        </p:nvSpPr>
        <p:spPr>
          <a:xfrm>
            <a:off x="245653" y="3277115"/>
            <a:ext cx="2068057" cy="699140"/>
          </a:xfrm>
          <a:prstGeom prst="homePlate"/>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ডাঁসা</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24" name="Chevron 11"/>
          <p:cNvSpPr/>
          <p:nvPr/>
        </p:nvSpPr>
        <p:spPr>
          <a:xfrm>
            <a:off x="2429298" y="3294151"/>
            <a:ext cx="1879467" cy="902582"/>
          </a:xfrm>
          <a:prstGeom prst="chevron"/>
        </p:spPr>
        <p:style>
          <a:lnRef idx="1">
            <a:schemeClr val="accent3"/>
          </a:lnRef>
          <a:fillRef idx="2">
            <a:schemeClr val="accent3"/>
          </a:fillRef>
          <a:effectRef idx="1">
            <a:schemeClr val="accent3"/>
          </a:effectRef>
          <a:fontRef idx="minor">
            <a:schemeClr val="dk1"/>
          </a:fontRef>
        </p:style>
        <p:txBody>
          <a:bodyPr anchor="ctr" rtlCol="0"/>
          <a:p>
            <a:pPr algn="ctr"/>
            <a:r>
              <a:rPr dirty="0" sz="2000" lang="bn-IN" smtClean="0">
                <a:solidFill>
                  <a:srgbClr val="FF0000"/>
                </a:solidFill>
                <a:latin typeface="NikoshBAN" panose="02000000000000000000" pitchFamily="2" charset="0"/>
                <a:cs typeface="NikoshBAN" panose="02000000000000000000" pitchFamily="2" charset="0"/>
              </a:rPr>
              <a:t>আধপাকা</a:t>
            </a:r>
            <a:endParaRPr dirty="0" sz="2000" lang="en-US">
              <a:solidFill>
                <a:srgbClr val="FF0000"/>
              </a:solidFill>
              <a:latin typeface="NikoshBAN" panose="02000000000000000000" pitchFamily="2" charset="0"/>
              <a:cs typeface="NikoshBAN" panose="02000000000000000000" pitchFamily="2" charset="0"/>
            </a:endParaRPr>
          </a:p>
        </p:txBody>
      </p:sp>
      <p:sp>
        <p:nvSpPr>
          <p:cNvPr id="1048725" name="Pentagon 12"/>
          <p:cNvSpPr/>
          <p:nvPr/>
        </p:nvSpPr>
        <p:spPr>
          <a:xfrm>
            <a:off x="245653" y="4345873"/>
            <a:ext cx="2068057" cy="766454"/>
          </a:xfrm>
          <a:prstGeom prst="homePlate"/>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সানকি</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26" name="Chevron 13"/>
          <p:cNvSpPr/>
          <p:nvPr/>
        </p:nvSpPr>
        <p:spPr>
          <a:xfrm>
            <a:off x="2429298" y="4362909"/>
            <a:ext cx="1879467" cy="749418"/>
          </a:xfrm>
          <a:prstGeom prst="chevron"/>
        </p:spPr>
        <p:style>
          <a:lnRef idx="1">
            <a:schemeClr val="accent3"/>
          </a:lnRef>
          <a:fillRef idx="2">
            <a:schemeClr val="accent3"/>
          </a:fillRef>
          <a:effectRef idx="1">
            <a:schemeClr val="accent3"/>
          </a:effectRef>
          <a:fontRef idx="minor">
            <a:schemeClr val="dk1"/>
          </a:fontRef>
        </p:style>
        <p:txBody>
          <a:bodyPr anchor="ctr" rtlCol="0"/>
          <a:p>
            <a:pPr algn="ctr"/>
            <a:r>
              <a:rPr dirty="0" sz="1600" lang="bn-IN" smtClean="0">
                <a:solidFill>
                  <a:srgbClr val="FF0000"/>
                </a:solidFill>
                <a:latin typeface="NikoshBAN" panose="02000000000000000000" pitchFamily="2" charset="0"/>
                <a:cs typeface="NikoshBAN" panose="02000000000000000000" pitchFamily="2" charset="0"/>
              </a:rPr>
              <a:t>মাটির তৈরি ভাত খাওয়ার প্লেট</a:t>
            </a:r>
            <a:endParaRPr dirty="0" sz="1600" lang="en-US">
              <a:solidFill>
                <a:srgbClr val="FF0000"/>
              </a:solidFill>
              <a:latin typeface="NikoshBAN" panose="02000000000000000000" pitchFamily="2" charset="0"/>
              <a:cs typeface="NikoshBAN" panose="02000000000000000000" pitchFamily="2" charset="0"/>
            </a:endParaRPr>
          </a:p>
        </p:txBody>
      </p:sp>
      <p:sp>
        <p:nvSpPr>
          <p:cNvPr id="1048727" name="Pentagon 14"/>
          <p:cNvSpPr/>
          <p:nvPr/>
        </p:nvSpPr>
        <p:spPr>
          <a:xfrm>
            <a:off x="245653" y="5414749"/>
            <a:ext cx="2068057" cy="598124"/>
          </a:xfrm>
          <a:prstGeom prst="homePlate"/>
        </p:spPr>
        <p:style>
          <a:lnRef idx="1">
            <a:schemeClr val="accent4"/>
          </a:lnRef>
          <a:fillRef idx="2">
            <a:schemeClr val="accent4"/>
          </a:fillRef>
          <a:effectRef idx="1">
            <a:schemeClr val="accent4"/>
          </a:effectRef>
          <a:fontRef idx="minor">
            <a:schemeClr val="dk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হাউইবাজি</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28" name="Chevron 15"/>
          <p:cNvSpPr/>
          <p:nvPr/>
        </p:nvSpPr>
        <p:spPr>
          <a:xfrm>
            <a:off x="2429298" y="5431785"/>
            <a:ext cx="2027759" cy="581088"/>
          </a:xfrm>
          <a:prstGeom prst="chevron"/>
        </p:spPr>
        <p:style>
          <a:lnRef idx="1">
            <a:schemeClr val="accent3"/>
          </a:lnRef>
          <a:fillRef idx="2">
            <a:schemeClr val="accent3"/>
          </a:fillRef>
          <a:effectRef idx="1">
            <a:schemeClr val="accent3"/>
          </a:effectRef>
          <a:fontRef idx="minor">
            <a:schemeClr val="dk1"/>
          </a:fontRef>
        </p:style>
        <p:txBody>
          <a:bodyPr anchor="ctr" rtlCol="0"/>
          <a:p>
            <a:pPr algn="ctr"/>
            <a:r>
              <a:rPr dirty="0" lang="bn-IN" smtClean="0">
                <a:solidFill>
                  <a:srgbClr val="FF0000"/>
                </a:solidFill>
                <a:latin typeface="NikoshBAN" panose="02000000000000000000" pitchFamily="2" charset="0"/>
                <a:cs typeface="NikoshBAN" panose="02000000000000000000" pitchFamily="2" charset="0"/>
              </a:rPr>
              <a:t>খড়কুটোর মতো উড়ে যাওয়া</a:t>
            </a:r>
            <a:endParaRPr dirty="0" lang="en-US">
              <a:solidFill>
                <a:srgbClr val="FF0000"/>
              </a:solidFill>
              <a:latin typeface="NikoshBAN" panose="02000000000000000000" pitchFamily="2" charset="0"/>
              <a:cs typeface="NikoshBAN" panose="02000000000000000000" pitchFamily="2" charset="0"/>
            </a:endParaRPr>
          </a:p>
        </p:txBody>
      </p:sp>
      <p:sp>
        <p:nvSpPr>
          <p:cNvPr id="1048729" name="Chevron 16"/>
          <p:cNvSpPr/>
          <p:nvPr/>
        </p:nvSpPr>
        <p:spPr>
          <a:xfrm>
            <a:off x="3990109" y="1137761"/>
            <a:ext cx="2852374" cy="691039"/>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lang="bn-IN" smtClean="0">
                <a:solidFill>
                  <a:srgbClr val="FF0000"/>
                </a:solidFill>
                <a:latin typeface="NikoshBAN" panose="02000000000000000000" pitchFamily="2" charset="0"/>
                <a:cs typeface="NikoshBAN" panose="02000000000000000000" pitchFamily="2" charset="0"/>
              </a:rPr>
              <a:t>বুধাকে কিম্ভূতকিমাকার দেখাচ্ছে।</a:t>
            </a:r>
            <a:endParaRPr dirty="0" lang="en-US">
              <a:solidFill>
                <a:srgbClr val="FF0000"/>
              </a:solidFill>
              <a:latin typeface="NikoshBAN" panose="02000000000000000000" pitchFamily="2" charset="0"/>
              <a:cs typeface="NikoshBAN" panose="02000000000000000000" pitchFamily="2" charset="0"/>
            </a:endParaRPr>
          </a:p>
        </p:txBody>
      </p:sp>
      <p:sp>
        <p:nvSpPr>
          <p:cNvPr id="1048730" name="Chevron 17"/>
          <p:cNvSpPr/>
          <p:nvPr/>
        </p:nvSpPr>
        <p:spPr>
          <a:xfrm>
            <a:off x="4457057" y="2246641"/>
            <a:ext cx="2539488" cy="676668"/>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1400" lang="bn-IN" smtClean="0">
                <a:solidFill>
                  <a:srgbClr val="FF0000"/>
                </a:solidFill>
                <a:latin typeface="NikoshBAN" panose="02000000000000000000" pitchFamily="2" charset="0"/>
                <a:cs typeface="NikoshBAN" panose="02000000000000000000" pitchFamily="2" charset="0"/>
              </a:rPr>
              <a:t>শাহাবুদ্দিন আর্মিক্যাম্প রেকি করার জন্য বুধাকে দায়িত্ব দিয়েছিল</a:t>
            </a:r>
            <a:r>
              <a:rPr dirty="0" sz="2000" lang="bn-IN" smtClean="0">
                <a:solidFill>
                  <a:srgbClr val="FF0000"/>
                </a:solidFill>
                <a:latin typeface="NikoshBAN" panose="02000000000000000000" pitchFamily="2" charset="0"/>
                <a:cs typeface="NikoshBAN" panose="02000000000000000000" pitchFamily="2" charset="0"/>
              </a:rPr>
              <a:t>।</a:t>
            </a:r>
            <a:endParaRPr dirty="0" sz="2000" lang="en-US">
              <a:solidFill>
                <a:srgbClr val="FF0000"/>
              </a:solidFill>
              <a:latin typeface="NikoshBAN" panose="02000000000000000000" pitchFamily="2" charset="0"/>
              <a:cs typeface="NikoshBAN" panose="02000000000000000000" pitchFamily="2" charset="0"/>
            </a:endParaRPr>
          </a:p>
        </p:txBody>
      </p:sp>
      <p:sp>
        <p:nvSpPr>
          <p:cNvPr id="1048731" name="Chevron 18"/>
          <p:cNvSpPr/>
          <p:nvPr/>
        </p:nvSpPr>
        <p:spPr>
          <a:xfrm>
            <a:off x="4498001" y="3319645"/>
            <a:ext cx="2720217" cy="656610"/>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1600" lang="bn-IN" smtClean="0">
                <a:solidFill>
                  <a:srgbClr val="FF0000"/>
                </a:solidFill>
                <a:latin typeface="NikoshBAN" panose="02000000000000000000" pitchFamily="2" charset="0"/>
                <a:cs typeface="NikoshBAN" panose="02000000000000000000" pitchFamily="2" charset="0"/>
              </a:rPr>
              <a:t>বুধা আর্মিক্যাম্পে ডাঁসা ডাঁসা পেয়ারা নিয়ে গিয়েছিল।</a:t>
            </a:r>
            <a:endParaRPr dirty="0" sz="1600" lang="en-US">
              <a:solidFill>
                <a:srgbClr val="FF0000"/>
              </a:solidFill>
              <a:latin typeface="NikoshBAN" panose="02000000000000000000" pitchFamily="2" charset="0"/>
              <a:cs typeface="NikoshBAN" panose="02000000000000000000" pitchFamily="2" charset="0"/>
            </a:endParaRPr>
          </a:p>
        </p:txBody>
      </p:sp>
      <p:sp>
        <p:nvSpPr>
          <p:cNvPr id="1048732" name="Chevron 23"/>
          <p:cNvSpPr/>
          <p:nvPr/>
        </p:nvSpPr>
        <p:spPr>
          <a:xfrm>
            <a:off x="4491391" y="4381579"/>
            <a:ext cx="2726827" cy="730748"/>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lang="bn-IN" smtClean="0">
                <a:solidFill>
                  <a:srgbClr val="FF0000"/>
                </a:solidFill>
                <a:latin typeface="NikoshBAN" panose="02000000000000000000" pitchFamily="2" charset="0"/>
                <a:cs typeface="NikoshBAN" panose="02000000000000000000" pitchFamily="2" charset="0"/>
              </a:rPr>
              <a:t>মধুর মা বুধাকে সানকিতে করে ভাত দিয়েছিল।</a:t>
            </a:r>
            <a:endParaRPr dirty="0" lang="en-US">
              <a:solidFill>
                <a:srgbClr val="FF0000"/>
              </a:solidFill>
              <a:latin typeface="NikoshBAN" panose="02000000000000000000" pitchFamily="2" charset="0"/>
              <a:cs typeface="NikoshBAN" panose="02000000000000000000" pitchFamily="2" charset="0"/>
            </a:endParaRPr>
          </a:p>
        </p:txBody>
      </p:sp>
      <p:sp>
        <p:nvSpPr>
          <p:cNvPr id="1048733" name="Chevron 24"/>
          <p:cNvSpPr/>
          <p:nvPr/>
        </p:nvSpPr>
        <p:spPr>
          <a:xfrm>
            <a:off x="4572000" y="5450455"/>
            <a:ext cx="2424545" cy="687109"/>
          </a:xfrm>
          <a:prstGeom prst="chevron"/>
        </p:spPr>
        <p:style>
          <a:lnRef idx="1">
            <a:schemeClr val="accent4"/>
          </a:lnRef>
          <a:fillRef idx="2">
            <a:schemeClr val="accent4"/>
          </a:fillRef>
          <a:effectRef idx="1">
            <a:schemeClr val="accent4"/>
          </a:effectRef>
          <a:fontRef idx="minor">
            <a:schemeClr val="dk1"/>
          </a:fontRef>
        </p:style>
        <p:txBody>
          <a:bodyPr anchor="ctr" rtlCol="0"/>
          <a:p>
            <a:pPr algn="ctr"/>
            <a:r>
              <a:rPr dirty="0" sz="1400" lang="bn-IN" smtClean="0">
                <a:solidFill>
                  <a:srgbClr val="FF0000"/>
                </a:solidFill>
                <a:latin typeface="NikoshBAN" panose="02000000000000000000" pitchFamily="2" charset="0"/>
                <a:cs typeface="NikoshBAN" panose="02000000000000000000" pitchFamily="2" charset="0"/>
              </a:rPr>
              <a:t>মাইন বিস্ফোরণে হানাদারসহ বাঙ্কারটি হাউইবাজির মতো ঊড়ে গেল।</a:t>
            </a:r>
            <a:endParaRPr dirty="0" sz="1400" lang="en-US">
              <a:solidFill>
                <a:srgbClr val="FF0000"/>
              </a:solidFill>
              <a:latin typeface="NikoshBAN" panose="02000000000000000000" pitchFamily="2" charset="0"/>
              <a:cs typeface="NikoshBAN" panose="02000000000000000000" pitchFamily="2" charset="0"/>
            </a:endParaRPr>
          </a:p>
        </p:txBody>
      </p:sp>
      <p:pic>
        <p:nvPicPr>
          <p:cNvPr id="2097179" name="Picture 1"/>
          <p:cNvPicPr>
            <a:picLocks noChangeAspect="1"/>
          </p:cNvPicPr>
          <p:nvPr/>
        </p:nvPicPr>
        <p:blipFill>
          <a:blip xmlns:r="http://schemas.openxmlformats.org/officeDocument/2006/relationships" r:embed="rId1"/>
          <a:stretch>
            <a:fillRect/>
          </a:stretch>
        </p:blipFill>
        <p:spPr>
          <a:xfrm>
            <a:off x="7232072" y="4358850"/>
            <a:ext cx="1281113" cy="890588"/>
          </a:xfrm>
          <a:prstGeom prst="rect"/>
        </p:spPr>
      </p:pic>
      <p:pic>
        <p:nvPicPr>
          <p:cNvPr id="2097180" name="Picture 2"/>
          <p:cNvPicPr>
            <a:picLocks noChangeAspect="1"/>
          </p:cNvPicPr>
          <p:nvPr/>
        </p:nvPicPr>
        <p:blipFill>
          <a:blip xmlns:r="http://schemas.openxmlformats.org/officeDocument/2006/relationships" r:embed="rId2"/>
          <a:stretch>
            <a:fillRect/>
          </a:stretch>
        </p:blipFill>
        <p:spPr>
          <a:xfrm>
            <a:off x="7218219" y="3277115"/>
            <a:ext cx="1427018" cy="740952"/>
          </a:xfrm>
          <a:prstGeom prst="rect"/>
        </p:spPr>
      </p:pic>
      <p:pic>
        <p:nvPicPr>
          <p:cNvPr id="2097181" name="Picture 5"/>
          <p:cNvPicPr>
            <a:picLocks noChangeAspect="1"/>
          </p:cNvPicPr>
          <p:nvPr/>
        </p:nvPicPr>
        <p:blipFill>
          <a:blip xmlns:r="http://schemas.openxmlformats.org/officeDocument/2006/relationships" r:embed="rId3"/>
          <a:stretch>
            <a:fillRect/>
          </a:stretch>
        </p:blipFill>
        <p:spPr>
          <a:xfrm>
            <a:off x="6933116" y="771092"/>
            <a:ext cx="1879023" cy="1171081"/>
          </a:xfrm>
          <a:prstGeom prst="rect"/>
        </p:spPr>
      </p:pic>
      <p:pic>
        <p:nvPicPr>
          <p:cNvPr id="2097182" name="Picture 19"/>
          <p:cNvPicPr>
            <a:picLocks noChangeAspect="1"/>
          </p:cNvPicPr>
          <p:nvPr/>
        </p:nvPicPr>
        <p:blipFill>
          <a:blip xmlns:r="http://schemas.openxmlformats.org/officeDocument/2006/relationships" r:embed="rId4"/>
          <a:stretch>
            <a:fillRect/>
          </a:stretch>
        </p:blipFill>
        <p:spPr>
          <a:xfrm>
            <a:off x="7001406" y="5431785"/>
            <a:ext cx="1647492" cy="858179"/>
          </a:xfrm>
          <a:prstGeom prst="rect"/>
        </p:spPr>
      </p:pic>
      <p:pic>
        <p:nvPicPr>
          <p:cNvPr id="2097183" name="Picture 20"/>
          <p:cNvPicPr>
            <a:picLocks noChangeAspect="1"/>
          </p:cNvPicPr>
          <p:nvPr/>
        </p:nvPicPr>
        <p:blipFill>
          <a:blip xmlns:r="http://schemas.openxmlformats.org/officeDocument/2006/relationships" r:embed="rId5"/>
          <a:stretch>
            <a:fillRect/>
          </a:stretch>
        </p:blipFill>
        <p:spPr>
          <a:xfrm>
            <a:off x="7233695" y="2078562"/>
            <a:ext cx="1396065" cy="101282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6" presetSubtype="0">
                                  <p:stCondLst>
                                    <p:cond delay="0"/>
                                  </p:stCondLst>
                                  <p:childTnLst>
                                    <p:set>
                                      <p:cBhvr>
                                        <p:cTn dur="1" fill="hold" id="6">
                                          <p:stCondLst>
                                            <p:cond delay="0"/>
                                          </p:stCondLst>
                                        </p:cTn>
                                        <p:tgtEl>
                                          <p:spTgt spid="1048718"/>
                                        </p:tgtEl>
                                        <p:attrNameLst>
                                          <p:attrName>style.visibility</p:attrName>
                                        </p:attrNameLst>
                                      </p:cBhvr>
                                      <p:to>
                                        <p:strVal val="visible"/>
                                      </p:to>
                                    </p:set>
                                    <p:animEffect transition="in" filter="wipe(down)">
                                      <p:cBhvr>
                                        <p:cTn dur="580" id="7">
                                          <p:stCondLst>
                                            <p:cond delay="0"/>
                                          </p:stCondLst>
                                        </p:cTn>
                                        <p:tgtEl>
                                          <p:spTgt spid="1048718"/>
                                        </p:tgtEl>
                                      </p:cBhvr>
                                    </p:animEffect>
                                    <p:anim calcmode="lin" valueType="num">
                                      <p:cBhvr>
                                        <p:cTn dur="1822" id="8" tmFilter="0,0; 0.14,0.36; 0.43,0.73; 0.71,0.91; 1.0,1.0">
                                          <p:stCondLst>
                                            <p:cond delay="0"/>
                                          </p:stCondLst>
                                        </p:cTn>
                                        <p:tgtEl>
                                          <p:spTgt spid="1048718"/>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1048718"/>
                                        </p:tgtEl>
                                        <p:attrNameLst>
                                          <p:attrName>ppt_y</p:attrName>
                                        </p:attrNameLst>
                                      </p:cBhvr>
                                      <p:tavLst>
                                        <p:tav fmla="#ppt_y-sin(pi*$)/3" tm="0">
                                          <p:val>
                                            <p:fltVal val="0.5"/>
                                          </p:val>
                                        </p:tav>
                                        <p:tav tm="100000">
                                          <p:val>
                                            <p:fltVal val="1.0"/>
                                          </p:val>
                                        </p:tav>
                                      </p:tavLst>
                                    </p:anim>
                                    <p:anim calcmode="lin" valueType="num">
                                      <p:cBhvr>
                                        <p:cTn dur="664" id="10" tmFilter="0, 0; 0.125,0.2665; 0.25,0.4; 0.375,0.465; 0.5,0.5;  0.625,0.535; 0.75,0.6; 0.875,0.7335; 1,1">
                                          <p:stCondLst>
                                            <p:cond delay="664"/>
                                          </p:stCondLst>
                                        </p:cTn>
                                        <p:tgtEl>
                                          <p:spTgt spid="1048718"/>
                                        </p:tgtEl>
                                        <p:attrNameLst>
                                          <p:attrName>ppt_y</p:attrName>
                                        </p:attrNameLst>
                                      </p:cBhvr>
                                      <p:tavLst>
                                        <p:tav fmla="#ppt_y-sin(pi*$)/9" tm="0">
                                          <p:val>
                                            <p:fltVal val="0.0"/>
                                          </p:val>
                                        </p:tav>
                                        <p:tav tm="100000">
                                          <p:val>
                                            <p:fltVal val="1.0"/>
                                          </p:val>
                                        </p:tav>
                                      </p:tavLst>
                                    </p:anim>
                                    <p:anim calcmode="lin" valueType="num">
                                      <p:cBhvr>
                                        <p:cTn dur="332" id="11" tmFilter="0, 0; 0.125,0.2665; 0.25,0.4; 0.375,0.465; 0.5,0.5;  0.625,0.535; 0.75,0.6; 0.875,0.7335; 1,1">
                                          <p:stCondLst>
                                            <p:cond delay="1324"/>
                                          </p:stCondLst>
                                        </p:cTn>
                                        <p:tgtEl>
                                          <p:spTgt spid="1048718"/>
                                        </p:tgtEl>
                                        <p:attrNameLst>
                                          <p:attrName>ppt_y</p:attrName>
                                        </p:attrNameLst>
                                      </p:cBhvr>
                                      <p:tavLst>
                                        <p:tav fmla="#ppt_y-sin(pi*$)/27" tm="0">
                                          <p:val>
                                            <p:fltVal val="0.0"/>
                                          </p:val>
                                        </p:tav>
                                        <p:tav tm="100000">
                                          <p:val>
                                            <p:fltVal val="1.0"/>
                                          </p:val>
                                        </p:tav>
                                      </p:tavLst>
                                    </p:anim>
                                    <p:anim calcmode="lin" valueType="num">
                                      <p:cBhvr>
                                        <p:cTn dur="164" id="12" tmFilter="0, 0; 0.125,0.2665; 0.25,0.4; 0.375,0.465; 0.5,0.5;  0.625,0.535; 0.75,0.6; 0.875,0.7335; 1,1">
                                          <p:stCondLst>
                                            <p:cond delay="1656"/>
                                          </p:stCondLst>
                                        </p:cTn>
                                        <p:tgtEl>
                                          <p:spTgt spid="1048718"/>
                                        </p:tgtEl>
                                        <p:attrNameLst>
                                          <p:attrName>ppt_y</p:attrName>
                                        </p:attrNameLst>
                                      </p:cBhvr>
                                      <p:tavLst>
                                        <p:tav fmla="#ppt_y-sin(pi*$)/81" tm="0">
                                          <p:val>
                                            <p:fltVal val="0.0"/>
                                          </p:val>
                                        </p:tav>
                                        <p:tav tm="100000">
                                          <p:val>
                                            <p:fltVal val="1.0"/>
                                          </p:val>
                                        </p:tav>
                                      </p:tavLst>
                                    </p:anim>
                                    <p:animScale>
                                      <p:cBhvr>
                                        <p:cTn dur="26" id="13">
                                          <p:stCondLst>
                                            <p:cond delay="650"/>
                                          </p:stCondLst>
                                        </p:cTn>
                                        <p:tgtEl>
                                          <p:spTgt spid="1048718"/>
                                        </p:tgtEl>
                                      </p:cBhvr>
                                      <p:to x="100000" y="60000"/>
                                    </p:animScale>
                                    <p:animScale>
                                      <p:cBhvr>
                                        <p:cTn decel="50000" dur="166" id="14">
                                          <p:stCondLst>
                                            <p:cond delay="676"/>
                                          </p:stCondLst>
                                        </p:cTn>
                                        <p:tgtEl>
                                          <p:spTgt spid="1048718"/>
                                        </p:tgtEl>
                                      </p:cBhvr>
                                      <p:to x="100000" y="100000"/>
                                    </p:animScale>
                                    <p:animScale>
                                      <p:cBhvr>
                                        <p:cTn dur="26" id="15">
                                          <p:stCondLst>
                                            <p:cond delay="1312"/>
                                          </p:stCondLst>
                                        </p:cTn>
                                        <p:tgtEl>
                                          <p:spTgt spid="1048718"/>
                                        </p:tgtEl>
                                      </p:cBhvr>
                                      <p:to x="100000" y="80000"/>
                                    </p:animScale>
                                    <p:animScale>
                                      <p:cBhvr>
                                        <p:cTn decel="50000" dur="166" id="16">
                                          <p:stCondLst>
                                            <p:cond delay="1338"/>
                                          </p:stCondLst>
                                        </p:cTn>
                                        <p:tgtEl>
                                          <p:spTgt spid="1048718"/>
                                        </p:tgtEl>
                                      </p:cBhvr>
                                      <p:to x="100000" y="100000"/>
                                    </p:animScale>
                                    <p:animScale>
                                      <p:cBhvr>
                                        <p:cTn dur="26" id="17">
                                          <p:stCondLst>
                                            <p:cond delay="1642"/>
                                          </p:stCondLst>
                                        </p:cTn>
                                        <p:tgtEl>
                                          <p:spTgt spid="1048718"/>
                                        </p:tgtEl>
                                      </p:cBhvr>
                                      <p:to x="100000" y="90000"/>
                                    </p:animScale>
                                    <p:animScale>
                                      <p:cBhvr>
                                        <p:cTn decel="50000" dur="166" id="18">
                                          <p:stCondLst>
                                            <p:cond delay="1668"/>
                                          </p:stCondLst>
                                        </p:cTn>
                                        <p:tgtEl>
                                          <p:spTgt spid="1048718"/>
                                        </p:tgtEl>
                                      </p:cBhvr>
                                      <p:to x="100000" y="100000"/>
                                    </p:animScale>
                                    <p:animScale>
                                      <p:cBhvr>
                                        <p:cTn dur="26" id="19">
                                          <p:stCondLst>
                                            <p:cond delay="1808"/>
                                          </p:stCondLst>
                                        </p:cTn>
                                        <p:tgtEl>
                                          <p:spTgt spid="1048718"/>
                                        </p:tgtEl>
                                      </p:cBhvr>
                                      <p:to x="100000" y="95000"/>
                                    </p:animScale>
                                    <p:animScale>
                                      <p:cBhvr>
                                        <p:cTn decel="50000" dur="166" id="20">
                                          <p:stCondLst>
                                            <p:cond delay="1834"/>
                                          </p:stCondLst>
                                        </p:cTn>
                                        <p:tgtEl>
                                          <p:spTgt spid="1048718"/>
                                        </p:tgtEl>
                                      </p:cBhvr>
                                      <p:to x="100000" y="100000"/>
                                    </p:animScale>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1048719"/>
                                        </p:tgtEl>
                                        <p:attrNameLst>
                                          <p:attrName>style.visibility</p:attrName>
                                        </p:attrNameLst>
                                      </p:cBhvr>
                                      <p:to>
                                        <p:strVal val="visible"/>
                                      </p:to>
                                    </p:set>
                                    <p:anim calcmode="lin" valueType="num">
                                      <p:cBhvr additive="base">
                                        <p:cTn dur="500" fill="hold" id="25"/>
                                        <p:tgtEl>
                                          <p:spTgt spid="1048719"/>
                                        </p:tgtEl>
                                        <p:attrNameLst>
                                          <p:attrName>ppt_x</p:attrName>
                                        </p:attrNameLst>
                                      </p:cBhvr>
                                      <p:tavLst>
                                        <p:tav tm="0">
                                          <p:val>
                                            <p:strVal val="0-#ppt_w/2"/>
                                          </p:val>
                                        </p:tav>
                                        <p:tav tm="100000">
                                          <p:val>
                                            <p:strVal val="#ppt_x"/>
                                          </p:val>
                                        </p:tav>
                                      </p:tavLst>
                                    </p:anim>
                                    <p:anim calcmode="lin" valueType="num">
                                      <p:cBhvr additive="base">
                                        <p:cTn dur="500" fill="hold" id="26"/>
                                        <p:tgtEl>
                                          <p:spTgt spid="1048719"/>
                                        </p:tgtEl>
                                        <p:attrNameLst>
                                          <p:attrName>ppt_y</p:attrName>
                                        </p:attrNameLst>
                                      </p:cBhvr>
                                      <p:tavLst>
                                        <p:tav tm="0">
                                          <p:val>
                                            <p:strVal val="#ppt_y"/>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1048720"/>
                                        </p:tgtEl>
                                        <p:attrNameLst>
                                          <p:attrName>style.visibility</p:attrName>
                                        </p:attrNameLst>
                                      </p:cBhvr>
                                      <p:to>
                                        <p:strVal val="visible"/>
                                      </p:to>
                                    </p:set>
                                    <p:anim calcmode="lin" valueType="num">
                                      <p:cBhvr additive="base">
                                        <p:cTn dur="500" fill="hold" id="31"/>
                                        <p:tgtEl>
                                          <p:spTgt spid="1048720"/>
                                        </p:tgtEl>
                                        <p:attrNameLst>
                                          <p:attrName>ppt_x</p:attrName>
                                        </p:attrNameLst>
                                      </p:cBhvr>
                                      <p:tavLst>
                                        <p:tav tm="0">
                                          <p:val>
                                            <p:strVal val="0-#ppt_w/2"/>
                                          </p:val>
                                        </p:tav>
                                        <p:tav tm="100000">
                                          <p:val>
                                            <p:strVal val="#ppt_x"/>
                                          </p:val>
                                        </p:tav>
                                      </p:tavLst>
                                    </p:anim>
                                    <p:anim calcmode="lin" valueType="num">
                                      <p:cBhvr additive="base">
                                        <p:cTn dur="500" fill="hold" id="32"/>
                                        <p:tgtEl>
                                          <p:spTgt spid="1048720"/>
                                        </p:tgtEl>
                                        <p:attrNameLst>
                                          <p:attrName>ppt_y</p:attrName>
                                        </p:attrNameLst>
                                      </p:cBhvr>
                                      <p:tavLst>
                                        <p:tav tm="0">
                                          <p:val>
                                            <p:strVal val="#ppt_y"/>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8">
                                  <p:stCondLst>
                                    <p:cond delay="0"/>
                                  </p:stCondLst>
                                  <p:childTnLst>
                                    <p:set>
                                      <p:cBhvr>
                                        <p:cTn dur="1" fill="hold" id="36">
                                          <p:stCondLst>
                                            <p:cond delay="0"/>
                                          </p:stCondLst>
                                        </p:cTn>
                                        <p:tgtEl>
                                          <p:spTgt spid="1048729"/>
                                        </p:tgtEl>
                                        <p:attrNameLst>
                                          <p:attrName>style.visibility</p:attrName>
                                        </p:attrNameLst>
                                      </p:cBhvr>
                                      <p:to>
                                        <p:strVal val="visible"/>
                                      </p:to>
                                    </p:set>
                                    <p:anim calcmode="lin" valueType="num">
                                      <p:cBhvr additive="base">
                                        <p:cTn dur="500" fill="hold" id="37"/>
                                        <p:tgtEl>
                                          <p:spTgt spid="1048729"/>
                                        </p:tgtEl>
                                        <p:attrNameLst>
                                          <p:attrName>ppt_x</p:attrName>
                                        </p:attrNameLst>
                                      </p:cBhvr>
                                      <p:tavLst>
                                        <p:tav tm="0">
                                          <p:val>
                                            <p:strVal val="0-#ppt_w/2"/>
                                          </p:val>
                                        </p:tav>
                                        <p:tav tm="100000">
                                          <p:val>
                                            <p:strVal val="#ppt_x"/>
                                          </p:val>
                                        </p:tav>
                                      </p:tavLst>
                                    </p:anim>
                                    <p:anim calcmode="lin" valueType="num">
                                      <p:cBhvr additive="base">
                                        <p:cTn dur="500" fill="hold" id="38"/>
                                        <p:tgtEl>
                                          <p:spTgt spid="1048729"/>
                                        </p:tgtEl>
                                        <p:attrNameLst>
                                          <p:attrName>ppt_y</p:attrName>
                                        </p:attrNameLst>
                                      </p:cBhvr>
                                      <p:tavLst>
                                        <p:tav tm="0">
                                          <p:val>
                                            <p:strVal val="#ppt_y"/>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id="41" nodeType="clickEffect" presetClass="entr" presetID="2" presetSubtype="2">
                                  <p:stCondLst>
                                    <p:cond delay="0"/>
                                  </p:stCondLst>
                                  <p:childTnLst>
                                    <p:set>
                                      <p:cBhvr>
                                        <p:cTn dur="1" fill="hold" id="42">
                                          <p:stCondLst>
                                            <p:cond delay="0"/>
                                          </p:stCondLst>
                                        </p:cTn>
                                        <p:tgtEl>
                                          <p:spTgt spid="2097181"/>
                                        </p:tgtEl>
                                        <p:attrNameLst>
                                          <p:attrName>style.visibility</p:attrName>
                                        </p:attrNameLst>
                                      </p:cBhvr>
                                      <p:to>
                                        <p:strVal val="visible"/>
                                      </p:to>
                                    </p:set>
                                    <p:anim calcmode="lin" valueType="num">
                                      <p:cBhvr additive="base">
                                        <p:cTn dur="500" fill="hold" id="43"/>
                                        <p:tgtEl>
                                          <p:spTgt spid="2097181"/>
                                        </p:tgtEl>
                                        <p:attrNameLst>
                                          <p:attrName>ppt_x</p:attrName>
                                        </p:attrNameLst>
                                      </p:cBhvr>
                                      <p:tavLst>
                                        <p:tav tm="0">
                                          <p:val>
                                            <p:strVal val="1+#ppt_w/2"/>
                                          </p:val>
                                        </p:tav>
                                        <p:tav tm="100000">
                                          <p:val>
                                            <p:strVal val="#ppt_x"/>
                                          </p:val>
                                        </p:tav>
                                      </p:tavLst>
                                    </p:anim>
                                    <p:anim calcmode="lin" valueType="num">
                                      <p:cBhvr additive="base">
                                        <p:cTn dur="500" fill="hold" id="44"/>
                                        <p:tgtEl>
                                          <p:spTgt spid="2097181"/>
                                        </p:tgtEl>
                                        <p:attrNameLst>
                                          <p:attrName>ppt_y</p:attrName>
                                        </p:attrNameLst>
                                      </p:cBhvr>
                                      <p:tavLst>
                                        <p:tav tm="0">
                                          <p:val>
                                            <p:strVal val="#ppt_y"/>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1048721"/>
                                        </p:tgtEl>
                                        <p:attrNameLst>
                                          <p:attrName>style.visibility</p:attrName>
                                        </p:attrNameLst>
                                      </p:cBhvr>
                                      <p:to>
                                        <p:strVal val="visible"/>
                                      </p:to>
                                    </p:set>
                                    <p:anim calcmode="lin" valueType="num">
                                      <p:cBhvr additive="base">
                                        <p:cTn dur="500" fill="hold" id="49"/>
                                        <p:tgtEl>
                                          <p:spTgt spid="1048721"/>
                                        </p:tgtEl>
                                        <p:attrNameLst>
                                          <p:attrName>ppt_x</p:attrName>
                                        </p:attrNameLst>
                                      </p:cBhvr>
                                      <p:tavLst>
                                        <p:tav tm="0">
                                          <p:val>
                                            <p:strVal val="#ppt_x"/>
                                          </p:val>
                                        </p:tav>
                                        <p:tav tm="100000">
                                          <p:val>
                                            <p:strVal val="#ppt_x"/>
                                          </p:val>
                                        </p:tav>
                                      </p:tavLst>
                                    </p:anim>
                                    <p:anim calcmode="lin" valueType="num">
                                      <p:cBhvr additive="base">
                                        <p:cTn dur="500" fill="hold" id="50"/>
                                        <p:tgtEl>
                                          <p:spTgt spid="1048721"/>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1048722"/>
                                        </p:tgtEl>
                                        <p:attrNameLst>
                                          <p:attrName>style.visibility</p:attrName>
                                        </p:attrNameLst>
                                      </p:cBhvr>
                                      <p:to>
                                        <p:strVal val="visible"/>
                                      </p:to>
                                    </p:set>
                                    <p:anim calcmode="lin" valueType="num">
                                      <p:cBhvr additive="base">
                                        <p:cTn dur="500" fill="hold" id="55"/>
                                        <p:tgtEl>
                                          <p:spTgt spid="1048722"/>
                                        </p:tgtEl>
                                        <p:attrNameLst>
                                          <p:attrName>ppt_x</p:attrName>
                                        </p:attrNameLst>
                                      </p:cBhvr>
                                      <p:tavLst>
                                        <p:tav tm="0">
                                          <p:val>
                                            <p:strVal val="#ppt_x"/>
                                          </p:val>
                                        </p:tav>
                                        <p:tav tm="100000">
                                          <p:val>
                                            <p:strVal val="#ppt_x"/>
                                          </p:val>
                                        </p:tav>
                                      </p:tavLst>
                                    </p:anim>
                                    <p:anim calcmode="lin" valueType="num">
                                      <p:cBhvr additive="base">
                                        <p:cTn dur="500" fill="hold" id="56"/>
                                        <p:tgtEl>
                                          <p:spTgt spid="1048722"/>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1048730"/>
                                        </p:tgtEl>
                                        <p:attrNameLst>
                                          <p:attrName>style.visibility</p:attrName>
                                        </p:attrNameLst>
                                      </p:cBhvr>
                                      <p:to>
                                        <p:strVal val="visible"/>
                                      </p:to>
                                    </p:set>
                                    <p:anim calcmode="lin" valueType="num">
                                      <p:cBhvr additive="base">
                                        <p:cTn dur="500" fill="hold" id="61"/>
                                        <p:tgtEl>
                                          <p:spTgt spid="1048730"/>
                                        </p:tgtEl>
                                        <p:attrNameLst>
                                          <p:attrName>ppt_x</p:attrName>
                                        </p:attrNameLst>
                                      </p:cBhvr>
                                      <p:tavLst>
                                        <p:tav tm="0">
                                          <p:val>
                                            <p:strVal val="#ppt_x"/>
                                          </p:val>
                                        </p:tav>
                                        <p:tav tm="100000">
                                          <p:val>
                                            <p:strVal val="#ppt_x"/>
                                          </p:val>
                                        </p:tav>
                                      </p:tavLst>
                                    </p:anim>
                                    <p:anim calcmode="lin" valueType="num">
                                      <p:cBhvr additive="base">
                                        <p:cTn dur="500" fill="hold" id="62"/>
                                        <p:tgtEl>
                                          <p:spTgt spid="1048730"/>
                                        </p:tgtEl>
                                        <p:attrNameLst>
                                          <p:attrName>ppt_y</p:attrName>
                                        </p:attrNameLst>
                                      </p:cBhvr>
                                      <p:tavLst>
                                        <p:tav tm="0">
                                          <p:val>
                                            <p:strVal val="1+#ppt_h/2"/>
                                          </p:val>
                                        </p:tav>
                                        <p:tav tm="100000">
                                          <p:val>
                                            <p:strVal val="#ppt_y"/>
                                          </p:val>
                                        </p:tav>
                                      </p:tavLst>
                                    </p:anim>
                                  </p:childTnLst>
                                </p:cTn>
                              </p:par>
                            </p:childTnLst>
                          </p:cTn>
                        </p:par>
                      </p:childTnLst>
                    </p:cTn>
                  </p:par>
                  <p:par>
                    <p:cTn fill="hold" id="63">
                      <p:stCondLst>
                        <p:cond delay="indefinite"/>
                      </p:stCondLst>
                      <p:childTnLst>
                        <p:par>
                          <p:cTn fill="hold" id="64">
                            <p:stCondLst>
                              <p:cond delay="0"/>
                            </p:stCondLst>
                            <p:childTnLst>
                              <p:par>
                                <p:cTn fill="hold" id="65" nodeType="clickEffect" presetClass="entr" presetID="2" presetSubtype="2">
                                  <p:stCondLst>
                                    <p:cond delay="0"/>
                                  </p:stCondLst>
                                  <p:childTnLst>
                                    <p:set>
                                      <p:cBhvr>
                                        <p:cTn dur="1" fill="hold" id="66">
                                          <p:stCondLst>
                                            <p:cond delay="0"/>
                                          </p:stCondLst>
                                        </p:cTn>
                                        <p:tgtEl>
                                          <p:spTgt spid="2097183"/>
                                        </p:tgtEl>
                                        <p:attrNameLst>
                                          <p:attrName>style.visibility</p:attrName>
                                        </p:attrNameLst>
                                      </p:cBhvr>
                                      <p:to>
                                        <p:strVal val="visible"/>
                                      </p:to>
                                    </p:set>
                                    <p:anim calcmode="lin" valueType="num">
                                      <p:cBhvr additive="base">
                                        <p:cTn dur="500" fill="hold" id="67"/>
                                        <p:tgtEl>
                                          <p:spTgt spid="2097183"/>
                                        </p:tgtEl>
                                        <p:attrNameLst>
                                          <p:attrName>ppt_x</p:attrName>
                                        </p:attrNameLst>
                                      </p:cBhvr>
                                      <p:tavLst>
                                        <p:tav tm="0">
                                          <p:val>
                                            <p:strVal val="1+#ppt_w/2"/>
                                          </p:val>
                                        </p:tav>
                                        <p:tav tm="100000">
                                          <p:val>
                                            <p:strVal val="#ppt_x"/>
                                          </p:val>
                                        </p:tav>
                                      </p:tavLst>
                                    </p:anim>
                                    <p:anim calcmode="lin" valueType="num">
                                      <p:cBhvr additive="base">
                                        <p:cTn dur="500" fill="hold" id="68"/>
                                        <p:tgtEl>
                                          <p:spTgt spid="2097183"/>
                                        </p:tgtEl>
                                        <p:attrNameLst>
                                          <p:attrName>ppt_y</p:attrName>
                                        </p:attrNameLst>
                                      </p:cBhvr>
                                      <p:tavLst>
                                        <p:tav tm="0">
                                          <p:val>
                                            <p:strVal val="#ppt_y"/>
                                          </p:val>
                                        </p:tav>
                                        <p:tav tm="100000">
                                          <p:val>
                                            <p:strVal val="#ppt_y"/>
                                          </p:val>
                                        </p:tav>
                                      </p:tavLst>
                                    </p:anim>
                                  </p:childTnLst>
                                </p:cTn>
                              </p:par>
                            </p:childTnLst>
                          </p:cTn>
                        </p:par>
                      </p:childTnLst>
                    </p:cTn>
                  </p:par>
                  <p:par>
                    <p:cTn fill="hold" id="69">
                      <p:stCondLst>
                        <p:cond delay="indefinite"/>
                      </p:stCondLst>
                      <p:childTnLst>
                        <p:par>
                          <p:cTn fill="hold" id="70">
                            <p:stCondLst>
                              <p:cond delay="0"/>
                            </p:stCondLst>
                            <p:childTnLst>
                              <p:par>
                                <p:cTn fill="hold" grpId="0" id="71" nodeType="clickEffect" presetClass="entr" presetID="2" presetSubtype="9">
                                  <p:stCondLst>
                                    <p:cond delay="0"/>
                                  </p:stCondLst>
                                  <p:childTnLst>
                                    <p:set>
                                      <p:cBhvr>
                                        <p:cTn dur="1" fill="hold" id="72">
                                          <p:stCondLst>
                                            <p:cond delay="0"/>
                                          </p:stCondLst>
                                        </p:cTn>
                                        <p:tgtEl>
                                          <p:spTgt spid="1048723"/>
                                        </p:tgtEl>
                                        <p:attrNameLst>
                                          <p:attrName>style.visibility</p:attrName>
                                        </p:attrNameLst>
                                      </p:cBhvr>
                                      <p:to>
                                        <p:strVal val="visible"/>
                                      </p:to>
                                    </p:set>
                                    <p:anim calcmode="lin" valueType="num">
                                      <p:cBhvr additive="base">
                                        <p:cTn dur="500" fill="hold" id="73"/>
                                        <p:tgtEl>
                                          <p:spTgt spid="1048723"/>
                                        </p:tgtEl>
                                        <p:attrNameLst>
                                          <p:attrName>ppt_x</p:attrName>
                                        </p:attrNameLst>
                                      </p:cBhvr>
                                      <p:tavLst>
                                        <p:tav tm="0">
                                          <p:val>
                                            <p:strVal val="0-#ppt_w/2"/>
                                          </p:val>
                                        </p:tav>
                                        <p:tav tm="100000">
                                          <p:val>
                                            <p:strVal val="#ppt_x"/>
                                          </p:val>
                                        </p:tav>
                                      </p:tavLst>
                                    </p:anim>
                                    <p:anim calcmode="lin" valueType="num">
                                      <p:cBhvr additive="base">
                                        <p:cTn dur="500" fill="hold" id="74"/>
                                        <p:tgtEl>
                                          <p:spTgt spid="1048723"/>
                                        </p:tgtEl>
                                        <p:attrNameLst>
                                          <p:attrName>ppt_y</p:attrName>
                                        </p:attrNameLst>
                                      </p:cBhvr>
                                      <p:tavLst>
                                        <p:tav tm="0">
                                          <p:val>
                                            <p:strVal val="0-#ppt_h/2"/>
                                          </p:val>
                                        </p:tav>
                                        <p:tav tm="100000">
                                          <p:val>
                                            <p:strVal val="#ppt_y"/>
                                          </p:val>
                                        </p:tav>
                                      </p:tavLst>
                                    </p:anim>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 presetSubtype="9">
                                  <p:stCondLst>
                                    <p:cond delay="0"/>
                                  </p:stCondLst>
                                  <p:childTnLst>
                                    <p:set>
                                      <p:cBhvr>
                                        <p:cTn dur="1" fill="hold" id="78">
                                          <p:stCondLst>
                                            <p:cond delay="0"/>
                                          </p:stCondLst>
                                        </p:cTn>
                                        <p:tgtEl>
                                          <p:spTgt spid="1048724"/>
                                        </p:tgtEl>
                                        <p:attrNameLst>
                                          <p:attrName>style.visibility</p:attrName>
                                        </p:attrNameLst>
                                      </p:cBhvr>
                                      <p:to>
                                        <p:strVal val="visible"/>
                                      </p:to>
                                    </p:set>
                                    <p:anim calcmode="lin" valueType="num">
                                      <p:cBhvr additive="base">
                                        <p:cTn dur="500" fill="hold" id="79"/>
                                        <p:tgtEl>
                                          <p:spTgt spid="1048724"/>
                                        </p:tgtEl>
                                        <p:attrNameLst>
                                          <p:attrName>ppt_x</p:attrName>
                                        </p:attrNameLst>
                                      </p:cBhvr>
                                      <p:tavLst>
                                        <p:tav tm="0">
                                          <p:val>
                                            <p:strVal val="0-#ppt_w/2"/>
                                          </p:val>
                                        </p:tav>
                                        <p:tav tm="100000">
                                          <p:val>
                                            <p:strVal val="#ppt_x"/>
                                          </p:val>
                                        </p:tav>
                                      </p:tavLst>
                                    </p:anim>
                                    <p:anim calcmode="lin" valueType="num">
                                      <p:cBhvr additive="base">
                                        <p:cTn dur="500" fill="hold" id="80"/>
                                        <p:tgtEl>
                                          <p:spTgt spid="1048724"/>
                                        </p:tgtEl>
                                        <p:attrNameLst>
                                          <p:attrName>ppt_y</p:attrName>
                                        </p:attrNameLst>
                                      </p:cBhvr>
                                      <p:tavLst>
                                        <p:tav tm="0">
                                          <p:val>
                                            <p:strVal val="0-#ppt_h/2"/>
                                          </p:val>
                                        </p:tav>
                                        <p:tav tm="100000">
                                          <p:val>
                                            <p:strVal val="#ppt_y"/>
                                          </p:val>
                                        </p:tav>
                                      </p:tavLst>
                                    </p:anim>
                                  </p:childTnLst>
                                </p:cTn>
                              </p:par>
                            </p:childTnLst>
                          </p:cTn>
                        </p:par>
                      </p:childTnLst>
                    </p:cTn>
                  </p:par>
                  <p:par>
                    <p:cTn fill="hold" id="81">
                      <p:stCondLst>
                        <p:cond delay="indefinite"/>
                      </p:stCondLst>
                      <p:childTnLst>
                        <p:par>
                          <p:cTn fill="hold" id="82">
                            <p:stCondLst>
                              <p:cond delay="0"/>
                            </p:stCondLst>
                            <p:childTnLst>
                              <p:par>
                                <p:cTn fill="hold" grpId="0" id="83" nodeType="clickEffect" presetClass="entr" presetID="2" presetSubtype="2">
                                  <p:stCondLst>
                                    <p:cond delay="0"/>
                                  </p:stCondLst>
                                  <p:childTnLst>
                                    <p:set>
                                      <p:cBhvr>
                                        <p:cTn dur="1" fill="hold" id="84">
                                          <p:stCondLst>
                                            <p:cond delay="0"/>
                                          </p:stCondLst>
                                        </p:cTn>
                                        <p:tgtEl>
                                          <p:spTgt spid="1048731"/>
                                        </p:tgtEl>
                                        <p:attrNameLst>
                                          <p:attrName>style.visibility</p:attrName>
                                        </p:attrNameLst>
                                      </p:cBhvr>
                                      <p:to>
                                        <p:strVal val="visible"/>
                                      </p:to>
                                    </p:set>
                                    <p:anim calcmode="lin" valueType="num">
                                      <p:cBhvr additive="base">
                                        <p:cTn dur="500" fill="hold" id="85"/>
                                        <p:tgtEl>
                                          <p:spTgt spid="1048731"/>
                                        </p:tgtEl>
                                        <p:attrNameLst>
                                          <p:attrName>ppt_x</p:attrName>
                                        </p:attrNameLst>
                                      </p:cBhvr>
                                      <p:tavLst>
                                        <p:tav tm="0">
                                          <p:val>
                                            <p:strVal val="1+#ppt_w/2"/>
                                          </p:val>
                                        </p:tav>
                                        <p:tav tm="100000">
                                          <p:val>
                                            <p:strVal val="#ppt_x"/>
                                          </p:val>
                                        </p:tav>
                                      </p:tavLst>
                                    </p:anim>
                                    <p:anim calcmode="lin" valueType="num">
                                      <p:cBhvr additive="base">
                                        <p:cTn dur="500" fill="hold" id="86"/>
                                        <p:tgtEl>
                                          <p:spTgt spid="1048731"/>
                                        </p:tgtEl>
                                        <p:attrNameLst>
                                          <p:attrName>ppt_y</p:attrName>
                                        </p:attrNameLst>
                                      </p:cBhvr>
                                      <p:tavLst>
                                        <p:tav tm="0">
                                          <p:val>
                                            <p:strVal val="#ppt_y"/>
                                          </p:val>
                                        </p:tav>
                                        <p:tav tm="100000">
                                          <p:val>
                                            <p:strVal val="#ppt_y"/>
                                          </p:val>
                                        </p:tav>
                                      </p:tavLst>
                                    </p:anim>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2" presetSubtype="2">
                                  <p:stCondLst>
                                    <p:cond delay="0"/>
                                  </p:stCondLst>
                                  <p:childTnLst>
                                    <p:set>
                                      <p:cBhvr>
                                        <p:cTn dur="1" fill="hold" id="90">
                                          <p:stCondLst>
                                            <p:cond delay="0"/>
                                          </p:stCondLst>
                                        </p:cTn>
                                        <p:tgtEl>
                                          <p:spTgt spid="2097180"/>
                                        </p:tgtEl>
                                        <p:attrNameLst>
                                          <p:attrName>style.visibility</p:attrName>
                                        </p:attrNameLst>
                                      </p:cBhvr>
                                      <p:to>
                                        <p:strVal val="visible"/>
                                      </p:to>
                                    </p:set>
                                    <p:anim calcmode="lin" valueType="num">
                                      <p:cBhvr additive="base">
                                        <p:cTn dur="500" fill="hold" id="91"/>
                                        <p:tgtEl>
                                          <p:spTgt spid="2097180"/>
                                        </p:tgtEl>
                                        <p:attrNameLst>
                                          <p:attrName>ppt_x</p:attrName>
                                        </p:attrNameLst>
                                      </p:cBhvr>
                                      <p:tavLst>
                                        <p:tav tm="0">
                                          <p:val>
                                            <p:strVal val="1+#ppt_w/2"/>
                                          </p:val>
                                        </p:tav>
                                        <p:tav tm="100000">
                                          <p:val>
                                            <p:strVal val="#ppt_x"/>
                                          </p:val>
                                        </p:tav>
                                      </p:tavLst>
                                    </p:anim>
                                    <p:anim calcmode="lin" valueType="num">
                                      <p:cBhvr additive="base">
                                        <p:cTn dur="500" fill="hold" id="92"/>
                                        <p:tgtEl>
                                          <p:spTgt spid="2097180"/>
                                        </p:tgtEl>
                                        <p:attrNameLst>
                                          <p:attrName>ppt_y</p:attrName>
                                        </p:attrNameLst>
                                      </p:cBhvr>
                                      <p:tavLst>
                                        <p:tav tm="0">
                                          <p:val>
                                            <p:strVal val="#ppt_y"/>
                                          </p:val>
                                        </p:tav>
                                        <p:tav tm="100000">
                                          <p:val>
                                            <p:strVal val="#ppt_y"/>
                                          </p:val>
                                        </p:tav>
                                      </p:tavLst>
                                    </p:anim>
                                  </p:childTnLst>
                                </p:cTn>
                              </p:par>
                            </p:childTnLst>
                          </p:cTn>
                        </p:par>
                      </p:childTnLst>
                    </p:cTn>
                  </p:par>
                  <p:par>
                    <p:cTn fill="hold" id="93">
                      <p:stCondLst>
                        <p:cond delay="indefinite"/>
                      </p:stCondLst>
                      <p:childTnLst>
                        <p:par>
                          <p:cTn fill="hold" id="94">
                            <p:stCondLst>
                              <p:cond delay="0"/>
                            </p:stCondLst>
                            <p:childTnLst>
                              <p:par>
                                <p:cTn fill="hold" grpId="0" id="95" nodeType="clickEffect" presetClass="entr" presetID="2" presetSubtype="8">
                                  <p:stCondLst>
                                    <p:cond delay="0"/>
                                  </p:stCondLst>
                                  <p:childTnLst>
                                    <p:set>
                                      <p:cBhvr>
                                        <p:cTn dur="1" fill="hold" id="96">
                                          <p:stCondLst>
                                            <p:cond delay="0"/>
                                          </p:stCondLst>
                                        </p:cTn>
                                        <p:tgtEl>
                                          <p:spTgt spid="1048725"/>
                                        </p:tgtEl>
                                        <p:attrNameLst>
                                          <p:attrName>style.visibility</p:attrName>
                                        </p:attrNameLst>
                                      </p:cBhvr>
                                      <p:to>
                                        <p:strVal val="visible"/>
                                      </p:to>
                                    </p:set>
                                    <p:anim calcmode="lin" valueType="num">
                                      <p:cBhvr additive="base">
                                        <p:cTn dur="500" fill="hold" id="97"/>
                                        <p:tgtEl>
                                          <p:spTgt spid="1048725"/>
                                        </p:tgtEl>
                                        <p:attrNameLst>
                                          <p:attrName>ppt_x</p:attrName>
                                        </p:attrNameLst>
                                      </p:cBhvr>
                                      <p:tavLst>
                                        <p:tav tm="0">
                                          <p:val>
                                            <p:strVal val="0-#ppt_w/2"/>
                                          </p:val>
                                        </p:tav>
                                        <p:tav tm="100000">
                                          <p:val>
                                            <p:strVal val="#ppt_x"/>
                                          </p:val>
                                        </p:tav>
                                      </p:tavLst>
                                    </p:anim>
                                    <p:anim calcmode="lin" valueType="num">
                                      <p:cBhvr additive="base">
                                        <p:cTn dur="500" fill="hold" id="98"/>
                                        <p:tgtEl>
                                          <p:spTgt spid="1048725"/>
                                        </p:tgtEl>
                                        <p:attrNameLst>
                                          <p:attrName>ppt_y</p:attrName>
                                        </p:attrNameLst>
                                      </p:cBhvr>
                                      <p:tavLst>
                                        <p:tav tm="0">
                                          <p:val>
                                            <p:strVal val="#ppt_y"/>
                                          </p:val>
                                        </p:tav>
                                        <p:tav tm="100000">
                                          <p:val>
                                            <p:strVal val="#ppt_y"/>
                                          </p:val>
                                        </p:tav>
                                      </p:tavLst>
                                    </p:anim>
                                  </p:childTnLst>
                                </p:cTn>
                              </p:par>
                            </p:childTnLst>
                          </p:cTn>
                        </p:par>
                      </p:childTnLst>
                    </p:cTn>
                  </p:par>
                  <p:par>
                    <p:cTn fill="hold" id="99">
                      <p:stCondLst>
                        <p:cond delay="indefinite"/>
                      </p:stCondLst>
                      <p:childTnLst>
                        <p:par>
                          <p:cTn fill="hold" id="100">
                            <p:stCondLst>
                              <p:cond delay="0"/>
                            </p:stCondLst>
                            <p:childTnLst>
                              <p:par>
                                <p:cTn fill="hold" grpId="0" id="101" nodeType="clickEffect" presetClass="entr" presetID="2" presetSubtype="8">
                                  <p:stCondLst>
                                    <p:cond delay="0"/>
                                  </p:stCondLst>
                                  <p:childTnLst>
                                    <p:set>
                                      <p:cBhvr>
                                        <p:cTn dur="1" fill="hold" id="102">
                                          <p:stCondLst>
                                            <p:cond delay="0"/>
                                          </p:stCondLst>
                                        </p:cTn>
                                        <p:tgtEl>
                                          <p:spTgt spid="1048726"/>
                                        </p:tgtEl>
                                        <p:attrNameLst>
                                          <p:attrName>style.visibility</p:attrName>
                                        </p:attrNameLst>
                                      </p:cBhvr>
                                      <p:to>
                                        <p:strVal val="visible"/>
                                      </p:to>
                                    </p:set>
                                    <p:anim calcmode="lin" valueType="num">
                                      <p:cBhvr additive="base">
                                        <p:cTn dur="500" fill="hold" id="103"/>
                                        <p:tgtEl>
                                          <p:spTgt spid="1048726"/>
                                        </p:tgtEl>
                                        <p:attrNameLst>
                                          <p:attrName>ppt_x</p:attrName>
                                        </p:attrNameLst>
                                      </p:cBhvr>
                                      <p:tavLst>
                                        <p:tav tm="0">
                                          <p:val>
                                            <p:strVal val="0-#ppt_w/2"/>
                                          </p:val>
                                        </p:tav>
                                        <p:tav tm="100000">
                                          <p:val>
                                            <p:strVal val="#ppt_x"/>
                                          </p:val>
                                        </p:tav>
                                      </p:tavLst>
                                    </p:anim>
                                    <p:anim calcmode="lin" valueType="num">
                                      <p:cBhvr additive="base">
                                        <p:cTn dur="500" fill="hold" id="104"/>
                                        <p:tgtEl>
                                          <p:spTgt spid="1048726"/>
                                        </p:tgtEl>
                                        <p:attrNameLst>
                                          <p:attrName>ppt_y</p:attrName>
                                        </p:attrNameLst>
                                      </p:cBhvr>
                                      <p:tavLst>
                                        <p:tav tm="0">
                                          <p:val>
                                            <p:strVal val="#ppt_y"/>
                                          </p:val>
                                        </p:tav>
                                        <p:tav tm="100000">
                                          <p:val>
                                            <p:strVal val="#ppt_y"/>
                                          </p:val>
                                        </p:tav>
                                      </p:tavLst>
                                    </p:anim>
                                  </p:childTnLst>
                                </p:cTn>
                              </p:par>
                            </p:childTnLst>
                          </p:cTn>
                        </p:par>
                      </p:childTnLst>
                    </p:cTn>
                  </p:par>
                  <p:par>
                    <p:cTn fill="hold" id="105">
                      <p:stCondLst>
                        <p:cond delay="indefinite"/>
                      </p:stCondLst>
                      <p:childTnLst>
                        <p:par>
                          <p:cTn fill="hold" id="106">
                            <p:stCondLst>
                              <p:cond delay="0"/>
                            </p:stCondLst>
                            <p:childTnLst>
                              <p:par>
                                <p:cTn fill="hold" grpId="0" id="107" nodeType="clickEffect" presetClass="entr" presetID="2" presetSubtype="8">
                                  <p:stCondLst>
                                    <p:cond delay="0"/>
                                  </p:stCondLst>
                                  <p:childTnLst>
                                    <p:set>
                                      <p:cBhvr>
                                        <p:cTn dur="1" fill="hold" id="108">
                                          <p:stCondLst>
                                            <p:cond delay="0"/>
                                          </p:stCondLst>
                                        </p:cTn>
                                        <p:tgtEl>
                                          <p:spTgt spid="1048732"/>
                                        </p:tgtEl>
                                        <p:attrNameLst>
                                          <p:attrName>style.visibility</p:attrName>
                                        </p:attrNameLst>
                                      </p:cBhvr>
                                      <p:to>
                                        <p:strVal val="visible"/>
                                      </p:to>
                                    </p:set>
                                    <p:anim calcmode="lin" valueType="num">
                                      <p:cBhvr additive="base">
                                        <p:cTn dur="500" fill="hold" id="109"/>
                                        <p:tgtEl>
                                          <p:spTgt spid="1048732"/>
                                        </p:tgtEl>
                                        <p:attrNameLst>
                                          <p:attrName>ppt_x</p:attrName>
                                        </p:attrNameLst>
                                      </p:cBhvr>
                                      <p:tavLst>
                                        <p:tav tm="0">
                                          <p:val>
                                            <p:strVal val="0-#ppt_w/2"/>
                                          </p:val>
                                        </p:tav>
                                        <p:tav tm="100000">
                                          <p:val>
                                            <p:strVal val="#ppt_x"/>
                                          </p:val>
                                        </p:tav>
                                      </p:tavLst>
                                    </p:anim>
                                    <p:anim calcmode="lin" valueType="num">
                                      <p:cBhvr additive="base">
                                        <p:cTn dur="500" fill="hold" id="110"/>
                                        <p:tgtEl>
                                          <p:spTgt spid="1048732"/>
                                        </p:tgtEl>
                                        <p:attrNameLst>
                                          <p:attrName>ppt_y</p:attrName>
                                        </p:attrNameLst>
                                      </p:cBhvr>
                                      <p:tavLst>
                                        <p:tav tm="0">
                                          <p:val>
                                            <p:strVal val="#ppt_y"/>
                                          </p:val>
                                        </p:tav>
                                        <p:tav tm="100000">
                                          <p:val>
                                            <p:strVal val="#ppt_y"/>
                                          </p:val>
                                        </p:tav>
                                      </p:tavLst>
                                    </p:anim>
                                  </p:childTnLst>
                                </p:cTn>
                              </p:par>
                            </p:childTnLst>
                          </p:cTn>
                        </p:par>
                      </p:childTnLst>
                    </p:cTn>
                  </p:par>
                  <p:par>
                    <p:cTn fill="hold" id="111">
                      <p:stCondLst>
                        <p:cond delay="indefinite"/>
                      </p:stCondLst>
                      <p:childTnLst>
                        <p:par>
                          <p:cTn fill="hold" id="112">
                            <p:stCondLst>
                              <p:cond delay="0"/>
                            </p:stCondLst>
                            <p:childTnLst>
                              <p:par>
                                <p:cTn fill="hold" id="113" nodeType="clickEffect" presetClass="entr" presetID="2" presetSubtype="2">
                                  <p:stCondLst>
                                    <p:cond delay="0"/>
                                  </p:stCondLst>
                                  <p:childTnLst>
                                    <p:set>
                                      <p:cBhvr>
                                        <p:cTn dur="1" fill="hold" id="114">
                                          <p:stCondLst>
                                            <p:cond delay="0"/>
                                          </p:stCondLst>
                                        </p:cTn>
                                        <p:tgtEl>
                                          <p:spTgt spid="2097179"/>
                                        </p:tgtEl>
                                        <p:attrNameLst>
                                          <p:attrName>style.visibility</p:attrName>
                                        </p:attrNameLst>
                                      </p:cBhvr>
                                      <p:to>
                                        <p:strVal val="visible"/>
                                      </p:to>
                                    </p:set>
                                    <p:anim calcmode="lin" valueType="num">
                                      <p:cBhvr additive="base">
                                        <p:cTn dur="500" fill="hold" id="115"/>
                                        <p:tgtEl>
                                          <p:spTgt spid="2097179"/>
                                        </p:tgtEl>
                                        <p:attrNameLst>
                                          <p:attrName>ppt_x</p:attrName>
                                        </p:attrNameLst>
                                      </p:cBhvr>
                                      <p:tavLst>
                                        <p:tav tm="0">
                                          <p:val>
                                            <p:strVal val="1+#ppt_w/2"/>
                                          </p:val>
                                        </p:tav>
                                        <p:tav tm="100000">
                                          <p:val>
                                            <p:strVal val="#ppt_x"/>
                                          </p:val>
                                        </p:tav>
                                      </p:tavLst>
                                    </p:anim>
                                    <p:anim calcmode="lin" valueType="num">
                                      <p:cBhvr additive="base">
                                        <p:cTn dur="500" fill="hold" id="116"/>
                                        <p:tgtEl>
                                          <p:spTgt spid="2097179"/>
                                        </p:tgtEl>
                                        <p:attrNameLst>
                                          <p:attrName>ppt_y</p:attrName>
                                        </p:attrNameLst>
                                      </p:cBhvr>
                                      <p:tavLst>
                                        <p:tav tm="0">
                                          <p:val>
                                            <p:strVal val="#ppt_y"/>
                                          </p:val>
                                        </p:tav>
                                        <p:tav tm="100000">
                                          <p:val>
                                            <p:strVal val="#ppt_y"/>
                                          </p:val>
                                        </p:tav>
                                      </p:tavLst>
                                    </p:anim>
                                  </p:childTnLst>
                                </p:cTn>
                              </p:par>
                            </p:childTnLst>
                          </p:cTn>
                        </p:par>
                      </p:childTnLst>
                    </p:cTn>
                  </p:par>
                  <p:par>
                    <p:cTn fill="hold" id="117">
                      <p:stCondLst>
                        <p:cond delay="indefinite"/>
                      </p:stCondLst>
                      <p:childTnLst>
                        <p:par>
                          <p:cTn fill="hold" id="118">
                            <p:stCondLst>
                              <p:cond delay="0"/>
                            </p:stCondLst>
                            <p:childTnLst>
                              <p:par>
                                <p:cTn fill="hold" grpId="0" id="119" nodeType="clickEffect" presetClass="entr" presetID="2" presetSubtype="8">
                                  <p:stCondLst>
                                    <p:cond delay="0"/>
                                  </p:stCondLst>
                                  <p:childTnLst>
                                    <p:set>
                                      <p:cBhvr>
                                        <p:cTn dur="1" fill="hold" id="120">
                                          <p:stCondLst>
                                            <p:cond delay="0"/>
                                          </p:stCondLst>
                                        </p:cTn>
                                        <p:tgtEl>
                                          <p:spTgt spid="1048727"/>
                                        </p:tgtEl>
                                        <p:attrNameLst>
                                          <p:attrName>style.visibility</p:attrName>
                                        </p:attrNameLst>
                                      </p:cBhvr>
                                      <p:to>
                                        <p:strVal val="visible"/>
                                      </p:to>
                                    </p:set>
                                    <p:anim calcmode="lin" valueType="num">
                                      <p:cBhvr additive="base">
                                        <p:cTn dur="500" fill="hold" id="121"/>
                                        <p:tgtEl>
                                          <p:spTgt spid="1048727"/>
                                        </p:tgtEl>
                                        <p:attrNameLst>
                                          <p:attrName>ppt_x</p:attrName>
                                        </p:attrNameLst>
                                      </p:cBhvr>
                                      <p:tavLst>
                                        <p:tav tm="0">
                                          <p:val>
                                            <p:strVal val="0-#ppt_w/2"/>
                                          </p:val>
                                        </p:tav>
                                        <p:tav tm="100000">
                                          <p:val>
                                            <p:strVal val="#ppt_x"/>
                                          </p:val>
                                        </p:tav>
                                      </p:tavLst>
                                    </p:anim>
                                    <p:anim calcmode="lin" valueType="num">
                                      <p:cBhvr additive="base">
                                        <p:cTn dur="500" fill="hold" id="122"/>
                                        <p:tgtEl>
                                          <p:spTgt spid="1048727"/>
                                        </p:tgtEl>
                                        <p:attrNameLst>
                                          <p:attrName>ppt_y</p:attrName>
                                        </p:attrNameLst>
                                      </p:cBhvr>
                                      <p:tavLst>
                                        <p:tav tm="0">
                                          <p:val>
                                            <p:strVal val="#ppt_y"/>
                                          </p:val>
                                        </p:tav>
                                        <p:tav tm="100000">
                                          <p:val>
                                            <p:strVal val="#ppt_y"/>
                                          </p:val>
                                        </p:tav>
                                      </p:tavLst>
                                    </p:anim>
                                  </p:childTnLst>
                                </p:cTn>
                              </p:par>
                            </p:childTnLst>
                          </p:cTn>
                        </p:par>
                      </p:childTnLst>
                    </p:cTn>
                  </p:par>
                  <p:par>
                    <p:cTn fill="hold" id="123">
                      <p:stCondLst>
                        <p:cond delay="indefinite"/>
                      </p:stCondLst>
                      <p:childTnLst>
                        <p:par>
                          <p:cTn fill="hold" id="124">
                            <p:stCondLst>
                              <p:cond delay="0"/>
                            </p:stCondLst>
                            <p:childTnLst>
                              <p:par>
                                <p:cTn fill="hold" grpId="0" id="125" nodeType="clickEffect" presetClass="entr" presetID="2" presetSubtype="8">
                                  <p:stCondLst>
                                    <p:cond delay="0"/>
                                  </p:stCondLst>
                                  <p:childTnLst>
                                    <p:set>
                                      <p:cBhvr>
                                        <p:cTn dur="1" fill="hold" id="126">
                                          <p:stCondLst>
                                            <p:cond delay="0"/>
                                          </p:stCondLst>
                                        </p:cTn>
                                        <p:tgtEl>
                                          <p:spTgt spid="1048728"/>
                                        </p:tgtEl>
                                        <p:attrNameLst>
                                          <p:attrName>style.visibility</p:attrName>
                                        </p:attrNameLst>
                                      </p:cBhvr>
                                      <p:to>
                                        <p:strVal val="visible"/>
                                      </p:to>
                                    </p:set>
                                    <p:anim calcmode="lin" valueType="num">
                                      <p:cBhvr additive="base">
                                        <p:cTn dur="500" fill="hold" id="127"/>
                                        <p:tgtEl>
                                          <p:spTgt spid="1048728"/>
                                        </p:tgtEl>
                                        <p:attrNameLst>
                                          <p:attrName>ppt_x</p:attrName>
                                        </p:attrNameLst>
                                      </p:cBhvr>
                                      <p:tavLst>
                                        <p:tav tm="0">
                                          <p:val>
                                            <p:strVal val="0-#ppt_w/2"/>
                                          </p:val>
                                        </p:tav>
                                        <p:tav tm="100000">
                                          <p:val>
                                            <p:strVal val="#ppt_x"/>
                                          </p:val>
                                        </p:tav>
                                      </p:tavLst>
                                    </p:anim>
                                    <p:anim calcmode="lin" valueType="num">
                                      <p:cBhvr additive="base">
                                        <p:cTn dur="500" fill="hold" id="128"/>
                                        <p:tgtEl>
                                          <p:spTgt spid="1048728"/>
                                        </p:tgtEl>
                                        <p:attrNameLst>
                                          <p:attrName>ppt_y</p:attrName>
                                        </p:attrNameLst>
                                      </p:cBhvr>
                                      <p:tavLst>
                                        <p:tav tm="0">
                                          <p:val>
                                            <p:strVal val="#ppt_y"/>
                                          </p:val>
                                        </p:tav>
                                        <p:tav tm="100000">
                                          <p:val>
                                            <p:strVal val="#ppt_y"/>
                                          </p:val>
                                        </p:tav>
                                      </p:tavLst>
                                    </p:anim>
                                  </p:childTnLst>
                                </p:cTn>
                              </p:par>
                            </p:childTnLst>
                          </p:cTn>
                        </p:par>
                      </p:childTnLst>
                    </p:cTn>
                  </p:par>
                  <p:par>
                    <p:cTn fill="hold" id="129">
                      <p:stCondLst>
                        <p:cond delay="indefinite"/>
                      </p:stCondLst>
                      <p:childTnLst>
                        <p:par>
                          <p:cTn fill="hold" id="130">
                            <p:stCondLst>
                              <p:cond delay="0"/>
                            </p:stCondLst>
                            <p:childTnLst>
                              <p:par>
                                <p:cTn fill="hold" grpId="0" id="131" nodeType="clickEffect" presetClass="entr" presetID="2" presetSubtype="8">
                                  <p:stCondLst>
                                    <p:cond delay="0"/>
                                  </p:stCondLst>
                                  <p:childTnLst>
                                    <p:set>
                                      <p:cBhvr>
                                        <p:cTn dur="1" fill="hold" id="132">
                                          <p:stCondLst>
                                            <p:cond delay="0"/>
                                          </p:stCondLst>
                                        </p:cTn>
                                        <p:tgtEl>
                                          <p:spTgt spid="1048733"/>
                                        </p:tgtEl>
                                        <p:attrNameLst>
                                          <p:attrName>style.visibility</p:attrName>
                                        </p:attrNameLst>
                                      </p:cBhvr>
                                      <p:to>
                                        <p:strVal val="visible"/>
                                      </p:to>
                                    </p:set>
                                    <p:anim calcmode="lin" valueType="num">
                                      <p:cBhvr additive="base">
                                        <p:cTn dur="500" fill="hold" id="133"/>
                                        <p:tgtEl>
                                          <p:spTgt spid="1048733"/>
                                        </p:tgtEl>
                                        <p:attrNameLst>
                                          <p:attrName>ppt_x</p:attrName>
                                        </p:attrNameLst>
                                      </p:cBhvr>
                                      <p:tavLst>
                                        <p:tav tm="0">
                                          <p:val>
                                            <p:strVal val="0-#ppt_w/2"/>
                                          </p:val>
                                        </p:tav>
                                        <p:tav tm="100000">
                                          <p:val>
                                            <p:strVal val="#ppt_x"/>
                                          </p:val>
                                        </p:tav>
                                      </p:tavLst>
                                    </p:anim>
                                    <p:anim calcmode="lin" valueType="num">
                                      <p:cBhvr additive="base">
                                        <p:cTn dur="500" fill="hold" id="134"/>
                                        <p:tgtEl>
                                          <p:spTgt spid="1048733"/>
                                        </p:tgtEl>
                                        <p:attrNameLst>
                                          <p:attrName>ppt_y</p:attrName>
                                        </p:attrNameLst>
                                      </p:cBhvr>
                                      <p:tavLst>
                                        <p:tav tm="0">
                                          <p:val>
                                            <p:strVal val="#ppt_y"/>
                                          </p:val>
                                        </p:tav>
                                        <p:tav tm="100000">
                                          <p:val>
                                            <p:strVal val="#ppt_y"/>
                                          </p:val>
                                        </p:tav>
                                      </p:tavLst>
                                    </p:anim>
                                  </p:childTnLst>
                                </p:cTn>
                              </p:par>
                            </p:childTnLst>
                          </p:cTn>
                        </p:par>
                      </p:childTnLst>
                    </p:cTn>
                  </p:par>
                  <p:par>
                    <p:cTn fill="hold" id="135">
                      <p:stCondLst>
                        <p:cond delay="indefinite"/>
                      </p:stCondLst>
                      <p:childTnLst>
                        <p:par>
                          <p:cTn fill="hold" id="136">
                            <p:stCondLst>
                              <p:cond delay="0"/>
                            </p:stCondLst>
                            <p:childTnLst>
                              <p:par>
                                <p:cTn fill="hold" id="137" nodeType="clickEffect" presetClass="entr" presetID="2" presetSubtype="2">
                                  <p:stCondLst>
                                    <p:cond delay="0"/>
                                  </p:stCondLst>
                                  <p:childTnLst>
                                    <p:set>
                                      <p:cBhvr>
                                        <p:cTn dur="1" fill="hold" id="138">
                                          <p:stCondLst>
                                            <p:cond delay="0"/>
                                          </p:stCondLst>
                                        </p:cTn>
                                        <p:tgtEl>
                                          <p:spTgt spid="2097182"/>
                                        </p:tgtEl>
                                        <p:attrNameLst>
                                          <p:attrName>style.visibility</p:attrName>
                                        </p:attrNameLst>
                                      </p:cBhvr>
                                      <p:to>
                                        <p:strVal val="visible"/>
                                      </p:to>
                                    </p:set>
                                    <p:anim calcmode="lin" valueType="num">
                                      <p:cBhvr additive="base">
                                        <p:cTn dur="500" fill="hold" id="139"/>
                                        <p:tgtEl>
                                          <p:spTgt spid="2097182"/>
                                        </p:tgtEl>
                                        <p:attrNameLst>
                                          <p:attrName>ppt_x</p:attrName>
                                        </p:attrNameLst>
                                      </p:cBhvr>
                                      <p:tavLst>
                                        <p:tav tm="0">
                                          <p:val>
                                            <p:strVal val="1+#ppt_w/2"/>
                                          </p:val>
                                        </p:tav>
                                        <p:tav tm="100000">
                                          <p:val>
                                            <p:strVal val="#ppt_x"/>
                                          </p:val>
                                        </p:tav>
                                      </p:tavLst>
                                    </p:anim>
                                    <p:anim calcmode="lin" valueType="num">
                                      <p:cBhvr additive="base">
                                        <p:cTn dur="500" fill="hold" id="140"/>
                                        <p:tgtEl>
                                          <p:spTgt spid="20971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8" grpId="0" animBg="1"/>
      <p:bldP spid="1048719" grpId="0" animBg="1"/>
      <p:bldP spid="1048720" grpId="0" animBg="1"/>
      <p:bldP spid="1048721" grpId="0" animBg="1"/>
      <p:bldP spid="1048722" grpId="0" animBg="1"/>
      <p:bldP spid="1048723" grpId="0" animBg="1"/>
      <p:bldP spid="1048724" grpId="0" animBg="1"/>
      <p:bldP spid="1048725" grpId="0" animBg="1"/>
      <p:bldP spid="1048726" grpId="0" animBg="1"/>
      <p:bldP spid="1048727" grpId="0" animBg="1"/>
      <p:bldP spid="1048728" grpId="0" animBg="1"/>
      <p:bldP spid="1048729" grpId="0" animBg="1"/>
      <p:bldP spid="1048730" grpId="0" animBg="1"/>
      <p:bldP spid="1048731" grpId="0" animBg="1"/>
      <p:bldP spid="1048732" grpId="0" animBg="1"/>
      <p:bldP spid="10487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81" name=""/>
        <p:cNvGrpSpPr/>
        <p:nvPr/>
      </p:nvGrpSpPr>
      <p:grpSpPr>
        <a:xfrm>
          <a:off x="0" y="0"/>
          <a:ext cx="0" cy="0"/>
          <a:chOff x="0" y="0"/>
          <a:chExt cx="0" cy="0"/>
        </a:xfrm>
      </p:grpSpPr>
      <p:sp>
        <p:nvSpPr>
          <p:cNvPr id="1048734" name="Footer Placeholder 1"/>
          <p:cNvSpPr>
            <a:spLocks noGrp="1"/>
          </p:cNvSpPr>
          <p:nvPr>
            <p:ph type="ftr" sz="quarter" idx="11"/>
          </p:nvPr>
        </p:nvSpPr>
        <p:spPr>
          <a:xfrm>
            <a:off x="4572000" y="6492875"/>
            <a:ext cx="3596219" cy="365125"/>
          </a:xfrm>
        </p:spPr>
        <p:txBody>
          <a:bodyPr/>
          <a:p>
            <a:r>
              <a:rPr dirty="0" lang="bn-IN"/>
              <a:t>লীলাবতী মন্ডল,কাশিয়ানী জি সি পাইলট উচ্চ বিদ্যালয়।</a:t>
            </a:r>
            <a:endParaRPr dirty="0" lang="en-US"/>
          </a:p>
        </p:txBody>
      </p:sp>
      <p:sp>
        <p:nvSpPr>
          <p:cNvPr id="1048735" name="Rounded Rectangle 9"/>
          <p:cNvSpPr/>
          <p:nvPr/>
        </p:nvSpPr>
        <p:spPr>
          <a:xfrm>
            <a:off x="3657600" y="282406"/>
            <a:ext cx="1828800" cy="682388"/>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এরা হানাদার</a:t>
            </a:r>
            <a:endParaRPr dirty="0" sz="2800" lang="en-US">
              <a:solidFill>
                <a:srgbClr val="FF0000"/>
              </a:solidFill>
              <a:latin typeface="NikoshBAN" panose="02000000000000000000" pitchFamily="2" charset="0"/>
              <a:cs typeface="NikoshBAN" panose="02000000000000000000" pitchFamily="2" charset="0"/>
            </a:endParaRPr>
          </a:p>
        </p:txBody>
      </p:sp>
      <p:sp>
        <p:nvSpPr>
          <p:cNvPr id="1048736" name="Rounded Rectangle 2"/>
          <p:cNvSpPr/>
          <p:nvPr/>
        </p:nvSpPr>
        <p:spPr>
          <a:xfrm>
            <a:off x="928255" y="3796145"/>
            <a:ext cx="2590800" cy="1629728"/>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7" name="TextBox 3"/>
          <p:cNvSpPr txBox="1"/>
          <p:nvPr/>
        </p:nvSpPr>
        <p:spPr>
          <a:xfrm>
            <a:off x="1080655" y="3948545"/>
            <a:ext cx="2202872" cy="1631216"/>
          </a:xfrm>
          <a:prstGeom prst="rect"/>
          <a:noFill/>
        </p:spPr>
        <p:txBody>
          <a:bodyPr rtlCol="0" wrap="square">
            <a:spAutoFit/>
          </a:bodyPr>
          <a:p>
            <a:pPr algn="ctr"/>
            <a:r>
              <a:rPr dirty="0" sz="2000" lang="bn-IN">
                <a:latin typeface="NikoshBAN" panose="02000000000000000000" pitchFamily="2" charset="0"/>
                <a:cs typeface="NikoshBAN" panose="02000000000000000000" pitchFamily="2" charset="0"/>
              </a:rPr>
              <a:t>ওরা কোথা থেকে এসেছে? গ্রামের মানুষের তীব্র কৌতূহল। ওদের ভাষা বুঝতে পারে না কেউ। </a:t>
            </a:r>
            <a:endParaRPr dirty="0" sz="2000" lang="en-US">
              <a:latin typeface="NikoshBAN" panose="02000000000000000000" pitchFamily="2" charset="0"/>
              <a:cs typeface="NikoshBAN" panose="02000000000000000000" pitchFamily="2" charset="0"/>
            </a:endParaRPr>
          </a:p>
          <a:p>
            <a:endParaRPr dirty="0" sz="2000" lang="en-US"/>
          </a:p>
        </p:txBody>
      </p:sp>
      <p:sp>
        <p:nvSpPr>
          <p:cNvPr id="1048738" name="Rounded Rectangle 6"/>
          <p:cNvSpPr/>
          <p:nvPr/>
        </p:nvSpPr>
        <p:spPr>
          <a:xfrm>
            <a:off x="5036457" y="3796145"/>
            <a:ext cx="2670629" cy="1629728"/>
          </a:xfrm>
          <a:prstGeom prst="roundRect"/>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39" name="TextBox 10"/>
          <p:cNvSpPr txBox="1"/>
          <p:nvPr/>
        </p:nvSpPr>
        <p:spPr>
          <a:xfrm>
            <a:off x="5276914" y="3948545"/>
            <a:ext cx="2220686" cy="1815882"/>
          </a:xfrm>
          <a:prstGeom prst="rect"/>
          <a:noFill/>
        </p:spPr>
        <p:txBody>
          <a:bodyPr rtlCol="0" wrap="square">
            <a:spAutoFit/>
          </a:bodyPr>
          <a:p>
            <a:pPr algn="ctr"/>
            <a:r>
              <a:rPr dirty="0" sz="2800" lang="bn-IN">
                <a:latin typeface="NikoshBAN" panose="02000000000000000000" pitchFamily="2" charset="0"/>
                <a:cs typeface="NikoshBAN" panose="02000000000000000000" pitchFamily="2" charset="0"/>
              </a:rPr>
              <a:t>এরা গ্রামে মৃত্যুর উৎপাত শুরু </a:t>
            </a:r>
            <a:r>
              <a:rPr dirty="0" sz="2800" lang="bn-IN" smtClean="0">
                <a:latin typeface="NikoshBAN" panose="02000000000000000000" pitchFamily="2" charset="0"/>
                <a:cs typeface="NikoshBAN" panose="02000000000000000000" pitchFamily="2" charset="0"/>
              </a:rPr>
              <a:t>করেছে।</a:t>
            </a:r>
            <a:endParaRPr dirty="0" sz="2800" lang="en-US">
              <a:latin typeface="NikoshBAN" panose="02000000000000000000" pitchFamily="2" charset="0"/>
              <a:cs typeface="NikoshBAN" panose="02000000000000000000" pitchFamily="2" charset="0"/>
            </a:endParaRPr>
          </a:p>
          <a:p>
            <a:pPr algn="ctr"/>
            <a:endParaRPr dirty="0" sz="2800" lang="en-US"/>
          </a:p>
        </p:txBody>
      </p:sp>
      <p:pic>
        <p:nvPicPr>
          <p:cNvPr id="2097184" name="Picture 7"/>
          <p:cNvPicPr>
            <a:picLocks noChangeAspect="1"/>
          </p:cNvPicPr>
          <p:nvPr/>
        </p:nvPicPr>
        <p:blipFill>
          <a:blip xmlns:r="http://schemas.openxmlformats.org/officeDocument/2006/relationships" r:embed="rId1"/>
          <a:stretch>
            <a:fillRect/>
          </a:stretch>
        </p:blipFill>
        <p:spPr>
          <a:xfrm>
            <a:off x="749012" y="1160751"/>
            <a:ext cx="4127788" cy="2275176"/>
          </a:xfrm>
          <a:prstGeom prst="rect"/>
        </p:spPr>
      </p:pic>
      <p:pic>
        <p:nvPicPr>
          <p:cNvPr id="2097185" name="Picture 4"/>
          <p:cNvPicPr>
            <a:picLocks noChangeAspect="1"/>
          </p:cNvPicPr>
          <p:nvPr/>
        </p:nvPicPr>
        <p:blipFill>
          <a:blip xmlns:r="http://schemas.openxmlformats.org/officeDocument/2006/relationships" r:embed="rId2"/>
          <a:stretch>
            <a:fillRect/>
          </a:stretch>
        </p:blipFill>
        <p:spPr>
          <a:xfrm>
            <a:off x="5276914" y="1160751"/>
            <a:ext cx="2876550" cy="2275176"/>
          </a:xfrm>
          <a:prstGeom prst="rect"/>
        </p:spPr>
      </p:pic>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82" name=""/>
        <p:cNvGrpSpPr/>
        <p:nvPr/>
      </p:nvGrpSpPr>
      <p:grpSpPr>
        <a:xfrm>
          <a:off x="0" y="0"/>
          <a:ext cx="0" cy="0"/>
          <a:chOff x="0" y="0"/>
          <a:chExt cx="0" cy="0"/>
        </a:xfrm>
      </p:grpSpPr>
      <p:pic>
        <p:nvPicPr>
          <p:cNvPr id="2097186" name="Picture 2"/>
          <p:cNvPicPr>
            <a:picLocks noChangeAspect="1" noChangeArrowheads="1"/>
          </p:cNvPicPr>
          <p:nvPr/>
        </p:nvPicPr>
        <p:blipFill rotWithShape="1">
          <a:blip xmlns:r="http://schemas.openxmlformats.org/officeDocument/2006/relationships" r:embed="rId1"/>
          <a:srcRect t="3091"/>
          <a:stretch>
            <a:fillRect/>
          </a:stretch>
        </p:blipFill>
        <p:spPr bwMode="auto">
          <a:xfrm>
            <a:off x="872836" y="3636384"/>
            <a:ext cx="6442364" cy="2833254"/>
          </a:xfrm>
          <a:prstGeom prst="rect"/>
          <a:ln w="190500" cap="sq">
            <a:solidFill>
              <a:srgbClr val="00B050"/>
            </a:solidFill>
            <a:prstDash val="solid"/>
            <a:miter lim="800000"/>
          </a:ln>
          <a:effectLst>
            <a:outerShdw algn="bl" blurRad="254000" rotWithShape="0">
              <a:srgbClr val="000000">
                <a:alpha val="43000"/>
              </a:srgbClr>
            </a:outerShdw>
          </a:effectLst>
          <a:scene3d>
            <a:camera prst="perspectiveFront" fov="5400000"/>
            <a:lightRig dir="t" rig="threePt">
              <a:rot lat="0" lon="0" rev="2100000"/>
            </a:lightRig>
          </a:scene3d>
          <a:sp3d extrusionH="25400">
            <a:bevelT w="304800" h="152400" prst="hardEdge"/>
            <a:extrusionClr>
              <a:srgbClr val="000000"/>
            </a:extrusionClr>
          </a:sp3d>
        </p:spPr>
        <p:style>
          <a:lnRef idx="0">
            <a:schemeClr val="accent2"/>
          </a:lnRef>
          <a:fillRef idx="3">
            <a:schemeClr val="accent2"/>
          </a:fillRef>
          <a:effectRef idx="3">
            <a:schemeClr val="accent2"/>
          </a:effectRef>
          <a:fontRef idx="minor">
            <a:schemeClr val="lt1"/>
          </a:fontRef>
        </p:style>
      </p:pic>
      <p:pic>
        <p:nvPicPr>
          <p:cNvPr id="2097187" name="Picture 3"/>
          <p:cNvPicPr>
            <a:picLocks noChangeAspect="1"/>
          </p:cNvPicPr>
          <p:nvPr/>
        </p:nvPicPr>
        <p:blipFill>
          <a:blip xmlns:r="http://schemas.openxmlformats.org/officeDocument/2006/relationships" r:embed="rId2"/>
          <a:stretch>
            <a:fillRect/>
          </a:stretch>
        </p:blipFill>
        <p:spPr>
          <a:xfrm>
            <a:off x="2926336" y="734292"/>
            <a:ext cx="2865729" cy="2151396"/>
          </a:xfrm>
          <a:prstGeom prst="rect"/>
        </p:spPr>
      </p:pic>
      <p:pic>
        <p:nvPicPr>
          <p:cNvPr id="2097188" name="Picture 4"/>
          <p:cNvPicPr>
            <a:picLocks noChangeAspect="1"/>
          </p:cNvPicPr>
          <p:nvPr/>
        </p:nvPicPr>
        <p:blipFill>
          <a:blip xmlns:r="http://schemas.openxmlformats.org/officeDocument/2006/relationships" r:embed="rId3"/>
          <a:stretch>
            <a:fillRect/>
          </a:stretch>
        </p:blipFill>
        <p:spPr>
          <a:xfrm>
            <a:off x="429490" y="735392"/>
            <a:ext cx="2496847" cy="2150295"/>
          </a:xfrm>
          <a:prstGeom prst="rect"/>
        </p:spPr>
      </p:pic>
      <p:pic>
        <p:nvPicPr>
          <p:cNvPr id="2097189" name="Picture 5"/>
          <p:cNvPicPr>
            <a:picLocks noChangeAspect="1"/>
          </p:cNvPicPr>
          <p:nvPr/>
        </p:nvPicPr>
        <p:blipFill>
          <a:blip xmlns:r="http://schemas.openxmlformats.org/officeDocument/2006/relationships" r:embed="rId4"/>
          <a:stretch>
            <a:fillRect/>
          </a:stretch>
        </p:blipFill>
        <p:spPr>
          <a:xfrm>
            <a:off x="5792065" y="734292"/>
            <a:ext cx="3028950" cy="2151395"/>
          </a:xfrm>
          <a:prstGeom prst="rect"/>
        </p:spPr>
      </p:pic>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593" name="Frame 4"/>
          <p:cNvSpPr/>
          <p:nvPr/>
        </p:nvSpPr>
        <p:spPr>
          <a:xfrm>
            <a:off x="-102725" y="-58482"/>
            <a:ext cx="9260154" cy="7032540"/>
          </a:xfrm>
          <a:prstGeom prst="frame">
            <a:avLst>
              <a:gd name="adj1" fmla="val 2886"/>
            </a:avLst>
          </a:prstGeom>
        </p:spPr>
        <p:style>
          <a:lnRef idx="0">
            <a:schemeClr val="accent3"/>
          </a:lnRef>
          <a:fillRef idx="3">
            <a:schemeClr val="accent3"/>
          </a:fillRef>
          <a:effectRef idx="3">
            <a:schemeClr val="accent3"/>
          </a:effectRef>
          <a:fontRef idx="minor">
            <a:schemeClr val="lt1"/>
          </a:fontRef>
        </p:style>
        <p:txBody>
          <a:bodyPr anchor="ctr" bIns="43512" lIns="87024" rIns="87024" rtlCol="0" tIns="43512"/>
          <a:p>
            <a:pPr algn="ctr"/>
            <a:endParaRPr dirty="0" lang="en-US">
              <a:solidFill>
                <a:schemeClr val="tx1"/>
              </a:solidFill>
            </a:endParaRPr>
          </a:p>
        </p:txBody>
      </p:sp>
      <p:sp>
        <p:nvSpPr>
          <p:cNvPr id="1048594" name="Oval 1"/>
          <p:cNvSpPr/>
          <p:nvPr/>
        </p:nvSpPr>
        <p:spPr>
          <a:xfrm>
            <a:off x="3165064" y="203653"/>
            <a:ext cx="4161859" cy="651133"/>
          </a:xfrm>
          <a:prstGeom prst="ellipse"/>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38464" lIns="76928" rIns="76928" rtlCol="0" tIns="38464"/>
          <a:p>
            <a:pPr algn="ctr"/>
            <a:r>
              <a:rPr dirty="0" sz="4000" lang="bn-IN">
                <a:solidFill>
                  <a:schemeClr val="tx1"/>
                </a:solidFill>
              </a:rPr>
              <a:t>পরিচিতি</a:t>
            </a:r>
            <a:r>
              <a:rPr dirty="0" sz="4500" lang="bn-IN">
                <a:solidFill>
                  <a:schemeClr val="tx1"/>
                </a:solidFill>
              </a:rPr>
              <a:t> </a:t>
            </a:r>
            <a:r>
              <a:rPr dirty="0" lang="bn-IN" smtClean="0"/>
              <a:t>   </a:t>
            </a:r>
            <a:endParaRPr dirty="0" lang="en-US"/>
          </a:p>
        </p:txBody>
      </p:sp>
      <p:sp>
        <p:nvSpPr>
          <p:cNvPr id="1048595" name="Rounded Rectangle 6"/>
          <p:cNvSpPr/>
          <p:nvPr/>
        </p:nvSpPr>
        <p:spPr>
          <a:xfrm>
            <a:off x="6220691" y="1282078"/>
            <a:ext cx="2466109" cy="2339066"/>
          </a:xfrm>
          <a:prstGeom prst="roundRect"/>
        </p:spPr>
        <p:style>
          <a:lnRef idx="1">
            <a:schemeClr val="accent5"/>
          </a:lnRef>
          <a:fillRef idx="2">
            <a:schemeClr val="accent5"/>
          </a:fillRef>
          <a:effectRef idx="1">
            <a:schemeClr val="accent5"/>
          </a:effectRef>
          <a:fontRef idx="minor">
            <a:schemeClr val="dk1"/>
          </a:fontRef>
        </p:style>
        <p:txBody>
          <a:bodyPr anchor="ctr" bIns="39999" lIns="79998" rIns="79998" rtlCol="0" tIns="39999"/>
          <a:p>
            <a:pPr algn="ctr"/>
            <a:r>
              <a:rPr dirty="0" sz="2400" lang="bn-IN">
                <a:solidFill>
                  <a:schemeClr val="tx1"/>
                </a:solidFill>
                <a:latin typeface="NikoshBAN" panose="02000000000000000000" pitchFamily="2" charset="0"/>
                <a:cs typeface="NikoshBAN" panose="02000000000000000000" pitchFamily="2" charset="0"/>
              </a:rPr>
              <a:t>শ্রেণিঃ</a:t>
            </a:r>
            <a:r>
              <a:rPr dirty="0" sz="2400" lang="en-US">
                <a:solidFill>
                  <a:schemeClr val="tx1"/>
                </a:solidFill>
                <a:latin typeface="NikoshBAN" panose="02000000000000000000" pitchFamily="2" charset="0"/>
                <a:cs typeface="NikoshBAN" panose="02000000000000000000" pitchFamily="2" charset="0"/>
              </a:rPr>
              <a:t> </a:t>
            </a:r>
            <a:r>
              <a:rPr dirty="0" sz="2400" lang="bn-IN">
                <a:solidFill>
                  <a:schemeClr val="tx1"/>
                </a:solidFill>
                <a:latin typeface="NikoshBAN" panose="02000000000000000000" pitchFamily="2" charset="0"/>
                <a:cs typeface="NikoshBAN" panose="02000000000000000000" pitchFamily="2" charset="0"/>
              </a:rPr>
              <a:t>নবম-দশম     </a:t>
            </a:r>
          </a:p>
          <a:p>
            <a:pPr algn="ctr"/>
            <a:r>
              <a:rPr dirty="0" sz="2400" lang="bn-IN">
                <a:solidFill>
                  <a:schemeClr val="tx1"/>
                </a:solidFill>
                <a:latin typeface="NikoshBAN" panose="02000000000000000000" pitchFamily="2" charset="0"/>
                <a:cs typeface="NikoshBAN" panose="02000000000000000000" pitchFamily="2" charset="0"/>
              </a:rPr>
              <a:t>বিষয়ঃ বাংলা </a:t>
            </a:r>
            <a:r>
              <a:rPr dirty="0" sz="2400" lang="bn-IN" smtClean="0">
                <a:solidFill>
                  <a:schemeClr val="tx1"/>
                </a:solidFill>
                <a:latin typeface="NikoshBAN" panose="02000000000000000000" pitchFamily="2" charset="0"/>
                <a:cs typeface="NikoshBAN" panose="02000000000000000000" pitchFamily="2" charset="0"/>
              </a:rPr>
              <a:t>সহপাঠ</a:t>
            </a:r>
            <a:endParaRPr dirty="0" sz="2400" lang="bn-IN">
              <a:solidFill>
                <a:schemeClr val="tx1"/>
              </a:solidFill>
              <a:latin typeface="NikoshBAN" panose="02000000000000000000" pitchFamily="2" charset="0"/>
              <a:cs typeface="NikoshBAN" panose="02000000000000000000" pitchFamily="2" charset="0"/>
            </a:endParaRPr>
          </a:p>
          <a:p>
            <a:pPr algn="ctr"/>
            <a:r>
              <a:rPr dirty="0" sz="2400" lang="bn-IN">
                <a:solidFill>
                  <a:srgbClr val="00B0F0"/>
                </a:solidFill>
                <a:latin typeface="NikoshBAN" panose="02000000000000000000" pitchFamily="2" charset="0"/>
                <a:cs typeface="NikoshBAN" panose="02000000000000000000" pitchFamily="2" charset="0"/>
              </a:rPr>
              <a:t> </a:t>
            </a:r>
            <a:endParaRPr dirty="0" sz="2400" lang="en-US">
              <a:solidFill>
                <a:srgbClr val="00B0F0"/>
              </a:solidFill>
              <a:latin typeface="NikoshBAN" panose="02000000000000000000" pitchFamily="2" charset="0"/>
              <a:cs typeface="NikoshBAN" panose="02000000000000000000" pitchFamily="2" charset="0"/>
            </a:endParaRPr>
          </a:p>
        </p:txBody>
      </p:sp>
      <p:sp>
        <p:nvSpPr>
          <p:cNvPr id="1048596" name="TextBox 7"/>
          <p:cNvSpPr txBox="1"/>
          <p:nvPr/>
        </p:nvSpPr>
        <p:spPr>
          <a:xfrm>
            <a:off x="284374" y="2056258"/>
            <a:ext cx="3194378" cy="1410429"/>
          </a:xfrm>
          <a:prstGeom prst="rect"/>
          <a:noFill/>
        </p:spPr>
        <p:txBody>
          <a:bodyPr bIns="38464" lIns="76928" rIns="76928" rtlCol="0" tIns="38464" wrap="square">
            <a:spAutoFit/>
          </a:bodyPr>
          <a:p>
            <a:pPr algn="ctr"/>
            <a:r>
              <a:rPr b="1" dirty="0" lang="bn-BD">
                <a:ea typeface="Vrinda" pitchFamily="2" charset="0"/>
              </a:rPr>
              <a:t>ম</a:t>
            </a:r>
            <a:r>
              <a:rPr b="1" dirty="0" lang="bn-BD">
                <a:ea typeface="Vrinda" pitchFamily="2" charset="0"/>
              </a:rPr>
              <a:t>ো</a:t>
            </a:r>
            <a:r>
              <a:rPr b="1" dirty="0" lang="bn-BD">
                <a:ea typeface="Vrinda" pitchFamily="2" charset="0"/>
              </a:rPr>
              <a:t>ঃ</a:t>
            </a:r>
            <a:r>
              <a:rPr b="1" dirty="0" lang="bn-BD">
                <a:ea typeface="Vrinda" pitchFamily="2" charset="0"/>
              </a:rPr>
              <a:t>ক</a:t>
            </a:r>
            <a:r>
              <a:rPr b="1" dirty="0" lang="bn-BD">
                <a:ea typeface="Vrinda" pitchFamily="2" charset="0"/>
              </a:rPr>
              <a:t>া</a:t>
            </a:r>
            <a:r>
              <a:rPr b="1" dirty="0" lang="bn-BD">
                <a:ea typeface="Vrinda" pitchFamily="2" charset="0"/>
              </a:rPr>
              <a:t>ম</a:t>
            </a:r>
            <a:r>
              <a:rPr b="1" dirty="0" lang="bn-BD">
                <a:ea typeface="Vrinda" pitchFamily="2" charset="0"/>
              </a:rPr>
              <a:t>র</a:t>
            </a:r>
            <a:r>
              <a:rPr b="1" dirty="0" lang="bn-BD">
                <a:ea typeface="Vrinda" pitchFamily="2" charset="0"/>
              </a:rPr>
              <a:t>ু</a:t>
            </a:r>
            <a:r>
              <a:rPr b="1" dirty="0" lang="bn-BD">
                <a:ea typeface="Vrinda" pitchFamily="2" charset="0"/>
              </a:rPr>
              <a:t>জ</a:t>
            </a:r>
            <a:r>
              <a:rPr b="1" dirty="0" lang="bn-BD">
                <a:ea typeface="Vrinda" pitchFamily="2" charset="0"/>
              </a:rPr>
              <a:t>্</a:t>
            </a:r>
            <a:r>
              <a:rPr b="1" dirty="0" lang="bn-BD">
                <a:ea typeface="Vrinda" pitchFamily="2" charset="0"/>
              </a:rPr>
              <a:t>জ</a:t>
            </a:r>
            <a:r>
              <a:rPr b="1" dirty="0" lang="bn-BD">
                <a:ea typeface="Vrinda" pitchFamily="2" charset="0"/>
              </a:rPr>
              <a:t>া</a:t>
            </a:r>
            <a:r>
              <a:rPr b="1" dirty="0" lang="bn-BD">
                <a:ea typeface="Vrinda" pitchFamily="2" charset="0"/>
              </a:rPr>
              <a:t>ম</a:t>
            </a:r>
            <a:r>
              <a:rPr b="1" dirty="0" lang="bn-BD">
                <a:ea typeface="Vrinda" pitchFamily="2" charset="0"/>
              </a:rPr>
              <a:t>া</a:t>
            </a:r>
            <a:r>
              <a:rPr b="1" dirty="0" lang="bn-BD">
                <a:ea typeface="Vrinda" pitchFamily="2" charset="0"/>
              </a:rPr>
              <a:t>ন</a:t>
            </a:r>
            <a:endParaRPr b="1" dirty="0" lang="bn-BD">
              <a:ea typeface="Vrinda" pitchFamily="2" charset="0"/>
            </a:endParaRPr>
          </a:p>
          <a:p>
            <a:pPr algn="ctr"/>
            <a:r>
              <a:rPr b="1" dirty="0" lang="en-US" err="1"/>
              <a:t>সহকারী</a:t>
            </a:r>
            <a:r>
              <a:rPr b="1" dirty="0" lang="en-US"/>
              <a:t> </a:t>
            </a:r>
            <a:r>
              <a:rPr b="1" dirty="0" lang="en-US" err="1" smtClean="0"/>
              <a:t>শিক্ষক</a:t>
            </a:r>
            <a:endParaRPr b="1" dirty="0" lang="en-US" smtClean="0"/>
          </a:p>
          <a:p>
            <a:pPr algn="ctr"/>
            <a:endParaRPr b="1" dirty="0" lang="bn-BD">
              <a:latin typeface="Algerian" pitchFamily="82" charset="0"/>
              <a:ea typeface="Vrinda" pitchFamily="2" charset="0"/>
            </a:endParaRPr>
          </a:p>
          <a:p>
            <a:pPr algn="ctr"/>
            <a:endParaRPr b="1" dirty="0" lang="en-US"/>
          </a:p>
          <a:p>
            <a:endParaRPr dirty="0" lang="en-US"/>
          </a:p>
        </p:txBody>
      </p:sp>
      <p:sp>
        <p:nvSpPr>
          <p:cNvPr id="1048599" name="TextBox 5"/>
          <p:cNvSpPr txBox="1"/>
          <p:nvPr/>
        </p:nvSpPr>
        <p:spPr>
          <a:xfrm>
            <a:off x="3165064" y="6109855"/>
            <a:ext cx="5521736" cy="553998"/>
          </a:xfrm>
          <a:prstGeom prst="rect"/>
          <a:noFill/>
          <a:ln>
            <a:noFill/>
          </a:ln>
        </p:spPr>
        <p:txBody>
          <a:bodyPr rtlCol="0" wrap="square">
            <a:spAutoFit/>
          </a:bodyPr>
          <a:p>
            <a:pPr algn="r"/>
            <a:r>
              <a:rPr dirty="0" sz="1200" lang="bn-IN">
                <a:solidFill>
                  <a:schemeClr val="bg2">
                    <a:lumMod val="50000"/>
                  </a:schemeClr>
                </a:solidFill>
              </a:rPr>
              <a:t>লীলাবতী মন্ডল,কাশিয়ানী জি ,সি,পাইলট উচ্চ বিদ্যালয়</a:t>
            </a:r>
            <a:endParaRPr dirty="0" sz="1200" lang="en-US">
              <a:solidFill>
                <a:schemeClr val="bg2">
                  <a:lumMod val="50000"/>
                </a:schemeClr>
              </a:solidFill>
            </a:endParaRPr>
          </a:p>
          <a:p>
            <a:pPr algn="r"/>
            <a:endParaRPr dirty="0" lang="en-US"/>
          </a:p>
        </p:txBody>
      </p:sp>
      <p:pic>
        <p:nvPicPr>
          <p:cNvPr id="2097154" name="Picture 2"/>
          <p:cNvPicPr>
            <a:picLocks noChangeAspect="1"/>
          </p:cNvPicPr>
          <p:nvPr/>
        </p:nvPicPr>
        <p:blipFill>
          <a:blip xmlns:r="http://schemas.openxmlformats.org/officeDocument/2006/relationships" r:embed="rId1"/>
          <a:stretch>
            <a:fillRect/>
          </a:stretch>
        </p:blipFill>
        <p:spPr>
          <a:xfrm>
            <a:off x="3865852" y="1441739"/>
            <a:ext cx="1800225" cy="2533650"/>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600">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47" presetSubtype="0">
                                  <p:stCondLst>
                                    <p:cond delay="0"/>
                                  </p:stCondLst>
                                  <p:childTnLst>
                                    <p:set>
                                      <p:cBhvr>
                                        <p:cTn dur="1" fill="hold" id="6">
                                          <p:stCondLst>
                                            <p:cond delay="0"/>
                                          </p:stCondLst>
                                        </p:cTn>
                                        <p:tgtEl>
                                          <p:spTgt spid="1048594"/>
                                        </p:tgtEl>
                                        <p:attrNameLst>
                                          <p:attrName>style.visibility</p:attrName>
                                        </p:attrNameLst>
                                      </p:cBhvr>
                                      <p:to>
                                        <p:strVal val="visible"/>
                                      </p:to>
                                    </p:set>
                                    <p:animEffect transition="in" filter="fade">
                                      <p:cBhvr>
                                        <p:cTn dur="1000" id="7"/>
                                        <p:tgtEl>
                                          <p:spTgt spid="1048594"/>
                                        </p:tgtEl>
                                      </p:cBhvr>
                                    </p:animEffect>
                                    <p:anim calcmode="lin" valueType="num">
                                      <p:cBhvr>
                                        <p:cTn dur="1000" fill="hold" id="8"/>
                                        <p:tgtEl>
                                          <p:spTgt spid="1048594"/>
                                        </p:tgtEl>
                                        <p:attrNameLst>
                                          <p:attrName>ppt_x</p:attrName>
                                        </p:attrNameLst>
                                      </p:cBhvr>
                                      <p:tavLst>
                                        <p:tav tm="0">
                                          <p:val>
                                            <p:strVal val="#ppt_x"/>
                                          </p:val>
                                        </p:tav>
                                        <p:tav tm="100000">
                                          <p:val>
                                            <p:strVal val="#ppt_x"/>
                                          </p:val>
                                        </p:tav>
                                      </p:tavLst>
                                    </p:anim>
                                    <p:anim calcmode="lin" valueType="num">
                                      <p:cBhvr>
                                        <p:cTn dur="1000" fill="hold" id="9"/>
                                        <p:tgtEl>
                                          <p:spTgt spid="1048594"/>
                                        </p:tgtEl>
                                        <p:attrNameLst>
                                          <p:attrName>ppt_y</p:attrName>
                                        </p:attrNameLst>
                                      </p:cBhvr>
                                      <p:tavLst>
                                        <p:tav tm="0">
                                          <p:val>
                                            <p:strVal val="#ppt_y-.1"/>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31" presetSubtype="0">
                                  <p:stCondLst>
                                    <p:cond delay="0"/>
                                  </p:stCondLst>
                                  <p:childTnLst>
                                    <p:set>
                                      <p:cBhvr>
                                        <p:cTn dur="1" fill="hold" id="18">
                                          <p:stCondLst>
                                            <p:cond delay="0"/>
                                          </p:stCondLst>
                                        </p:cTn>
                                        <p:tgtEl>
                                          <p:spTgt spid="1048596"/>
                                        </p:tgtEl>
                                        <p:attrNameLst>
                                          <p:attrName>style.visibility</p:attrName>
                                        </p:attrNameLst>
                                      </p:cBhvr>
                                      <p:to>
                                        <p:strVal val="visible"/>
                                      </p:to>
                                    </p:set>
                                    <p:anim calcmode="lin" valueType="num">
                                      <p:cBhvr>
                                        <p:cTn dur="2000" fill="hold" id="19"/>
                                        <p:tgtEl>
                                          <p:spTgt spid="1048596"/>
                                        </p:tgtEl>
                                        <p:attrNameLst>
                                          <p:attrName>ppt_w</p:attrName>
                                        </p:attrNameLst>
                                      </p:cBhvr>
                                      <p:tavLst>
                                        <p:tav tm="0">
                                          <p:val>
                                            <p:fltVal val="0.0"/>
                                          </p:val>
                                        </p:tav>
                                        <p:tav tm="100000">
                                          <p:val>
                                            <p:strVal val="#ppt_w"/>
                                          </p:val>
                                        </p:tav>
                                      </p:tavLst>
                                    </p:anim>
                                    <p:anim calcmode="lin" valueType="num">
                                      <p:cBhvr>
                                        <p:cTn dur="2000" fill="hold" id="20"/>
                                        <p:tgtEl>
                                          <p:spTgt spid="1048596"/>
                                        </p:tgtEl>
                                        <p:attrNameLst>
                                          <p:attrName>ppt_h</p:attrName>
                                        </p:attrNameLst>
                                      </p:cBhvr>
                                      <p:tavLst>
                                        <p:tav tm="0">
                                          <p:val>
                                            <p:fltVal val="0.0"/>
                                          </p:val>
                                        </p:tav>
                                        <p:tav tm="100000">
                                          <p:val>
                                            <p:strVal val="#ppt_h"/>
                                          </p:val>
                                        </p:tav>
                                      </p:tavLst>
                                    </p:anim>
                                    <p:anim calcmode="lin" valueType="num">
                                      <p:cBhvr>
                                        <p:cTn dur="2000" fill="hold" id="21"/>
                                        <p:tgtEl>
                                          <p:spTgt spid="1048596"/>
                                        </p:tgtEl>
                                        <p:attrNameLst>
                                          <p:attrName>style.rotation</p:attrName>
                                        </p:attrNameLst>
                                      </p:cBhvr>
                                      <p:tavLst>
                                        <p:tav tm="0">
                                          <p:val>
                                            <p:fltVal val="90.0"/>
                                          </p:val>
                                        </p:tav>
                                        <p:tav tm="100000">
                                          <p:val>
                                            <p:fltVal val="0.0"/>
                                          </p:val>
                                        </p:tav>
                                      </p:tavLst>
                                    </p:anim>
                                    <p:animEffect transition="in" filter="fade">
                                      <p:cBhvr>
                                        <p:cTn dur="2000" id="22"/>
                                        <p:tgtEl>
                                          <p:spTgt spid="1048596"/>
                                        </p:tgtEl>
                                      </p:cBhvr>
                                    </p:animEffect>
                                  </p:childTnLst>
                                </p:cTn>
                              </p:par>
                            </p:childTnLst>
                          </p:cTn>
                        </p:par>
                      </p:childTnLst>
                    </p:cTn>
                  </p:par>
                  <p:par>
                    <p:cTn fill="hold" id="47">
                      <p:stCondLst>
                        <p:cond delay="indefinite"/>
                      </p:stCondLst>
                      <p:childTnLst>
                        <p:par>
                          <p:cTn fill="hold" id="48">
                            <p:stCondLst>
                              <p:cond delay="0"/>
                            </p:stCondLst>
                            <p:childTnLst>
                              <p:par>
                                <p:cTn fill="hold" grpId="0" id="49" nodeType="clickEffect" presetClass="entr" presetID="21" presetSubtype="1">
                                  <p:stCondLst>
                                    <p:cond delay="0"/>
                                  </p:stCondLst>
                                  <p:childTnLst>
                                    <p:set>
                                      <p:cBhvr>
                                        <p:cTn dur="1" fill="hold" id="50">
                                          <p:stCondLst>
                                            <p:cond delay="0"/>
                                          </p:stCondLst>
                                        </p:cTn>
                                        <p:tgtEl>
                                          <p:spTgt spid="1048595"/>
                                        </p:tgtEl>
                                        <p:attrNameLst>
                                          <p:attrName>style.visibility</p:attrName>
                                        </p:attrNameLst>
                                      </p:cBhvr>
                                      <p:to>
                                        <p:strVal val="visible"/>
                                      </p:to>
                                    </p:set>
                                    <p:animEffect transition="in" filter="wheel(1)">
                                      <p:cBhvr>
                                        <p:cTn dur="2000" id="51"/>
                                        <p:tgtEl>
                                          <p:spTgt spid="1048595"/>
                                        </p:tgtEl>
                                      </p:cBhvr>
                                    </p:animEffect>
                                  </p:childTnLst>
                                </p:cTn>
                              </p:par>
                            </p:childTnLst>
                          </p:cTn>
                        </p:par>
                      </p:childTnLst>
                    </p:cTn>
                  </p:par>
                  <p:par>
                    <p:cTn fill="hold" id="52">
                      <p:stCondLst>
                        <p:cond delay="indefinite"/>
                      </p:stCondLst>
                      <p:childTnLst>
                        <p:par>
                          <p:cTn fill="hold" id="53">
                            <p:stCondLst>
                              <p:cond delay="0"/>
                            </p:stCondLst>
                            <p:childTnLst>
                              <p:par>
                                <p:cTn fill="hold" id="54" nodeType="clickEffect" presetClass="entr" presetID="16" presetSubtype="21">
                                  <p:stCondLst>
                                    <p:cond delay="0"/>
                                  </p:stCondLst>
                                  <p:childTnLst>
                                    <p:set>
                                      <p:cBhvr>
                                        <p:cTn dur="1" fill="hold" id="55">
                                          <p:stCondLst>
                                            <p:cond delay="0"/>
                                          </p:stCondLst>
                                        </p:cTn>
                                        <p:tgtEl>
                                          <p:spTgt spid="2097154"/>
                                        </p:tgtEl>
                                        <p:attrNameLst>
                                          <p:attrName>style.visibility</p:attrName>
                                        </p:attrNameLst>
                                      </p:cBhvr>
                                      <p:to>
                                        <p:strVal val="visible"/>
                                      </p:to>
                                    </p:set>
                                    <p:animEffect transition="in" filter="barn(inVertical)">
                                      <p:cBhvr>
                                        <p:cTn dur="500" id="56"/>
                                        <p:tgtEl>
                                          <p:spTgt spid="2097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animBg="1"/>
      <p:bldP spid="1048595" grpId="0" animBg="1"/>
      <p:bldP spid="10485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83" name=""/>
        <p:cNvGrpSpPr/>
        <p:nvPr/>
      </p:nvGrpSpPr>
      <p:grpSpPr>
        <a:xfrm>
          <a:off x="0" y="0"/>
          <a:ext cx="0" cy="0"/>
          <a:chOff x="0" y="0"/>
          <a:chExt cx="0" cy="0"/>
        </a:xfrm>
      </p:grpSpPr>
      <p:pic>
        <p:nvPicPr>
          <p:cNvPr id="2097190" name="Picture 2"/>
          <p:cNvPicPr>
            <a:picLocks noChangeAspect="1" noChangeArrowheads="1"/>
          </p:cNvPicPr>
          <p:nvPr/>
        </p:nvPicPr>
        <p:blipFill rotWithShape="1">
          <a:blip xmlns:r="http://schemas.openxmlformats.org/officeDocument/2006/relationships" r:embed="rId1"/>
          <a:srcRect t="6104"/>
          <a:stretch>
            <a:fillRect/>
          </a:stretch>
        </p:blipFill>
        <p:spPr bwMode="auto">
          <a:xfrm>
            <a:off x="945735" y="3662796"/>
            <a:ext cx="6889174" cy="2796887"/>
          </a:xfrm>
          <a:prstGeom prst="rect"/>
          <a:ln w="88900" cap="sq" cmpd="thickThin">
            <a:solidFill>
              <a:srgbClr val="FF0000"/>
            </a:solidFill>
            <a:prstDash val="solid"/>
            <a:miter lim="800000"/>
          </a:ln>
          <a:effectLst>
            <a:innerShdw blurRad="76200">
              <a:srgbClr val="000000"/>
            </a:innerShdw>
          </a:effectLst>
        </p:spPr>
        <p:style>
          <a:lnRef idx="1">
            <a:schemeClr val="accent2"/>
          </a:lnRef>
          <a:fillRef idx="3">
            <a:schemeClr val="accent2"/>
          </a:fillRef>
          <a:effectRef idx="2">
            <a:schemeClr val="accent2"/>
          </a:effectRef>
          <a:fontRef idx="minor">
            <a:schemeClr val="lt1"/>
          </a:fontRef>
        </p:style>
      </p:pic>
      <p:pic>
        <p:nvPicPr>
          <p:cNvPr id="2097191" name="Picture 6"/>
          <p:cNvPicPr>
            <a:picLocks noChangeAspect="1"/>
          </p:cNvPicPr>
          <p:nvPr/>
        </p:nvPicPr>
        <p:blipFill>
          <a:blip xmlns:r="http://schemas.openxmlformats.org/officeDocument/2006/relationships" r:embed="rId2"/>
          <a:stretch>
            <a:fillRect/>
          </a:stretch>
        </p:blipFill>
        <p:spPr>
          <a:xfrm>
            <a:off x="721735" y="432954"/>
            <a:ext cx="1666875" cy="2743200"/>
          </a:xfrm>
          <a:prstGeom prst="rect"/>
        </p:spPr>
      </p:pic>
      <p:pic>
        <p:nvPicPr>
          <p:cNvPr id="2097192" name="Picture 7"/>
          <p:cNvPicPr>
            <a:picLocks noChangeAspect="1"/>
          </p:cNvPicPr>
          <p:nvPr/>
        </p:nvPicPr>
        <p:blipFill>
          <a:blip xmlns:r="http://schemas.openxmlformats.org/officeDocument/2006/relationships" r:embed="rId3"/>
          <a:stretch>
            <a:fillRect/>
          </a:stretch>
        </p:blipFill>
        <p:spPr>
          <a:xfrm>
            <a:off x="2714192" y="432954"/>
            <a:ext cx="2828925" cy="2734541"/>
          </a:xfrm>
          <a:prstGeom prst="rect"/>
        </p:spPr>
      </p:pic>
      <p:pic>
        <p:nvPicPr>
          <p:cNvPr id="2097193" name="Picture 9"/>
          <p:cNvPicPr>
            <a:picLocks noChangeAspect="1"/>
          </p:cNvPicPr>
          <p:nvPr/>
        </p:nvPicPr>
        <p:blipFill>
          <a:blip xmlns:r="http://schemas.openxmlformats.org/officeDocument/2006/relationships" r:embed="rId4"/>
          <a:stretch>
            <a:fillRect/>
          </a:stretch>
        </p:blipFill>
        <p:spPr>
          <a:xfrm>
            <a:off x="5817177" y="432954"/>
            <a:ext cx="2857500" cy="2743200"/>
          </a:xfrm>
          <a:prstGeom prst="rect"/>
        </p:spPr>
      </p:pic>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84" name=""/>
        <p:cNvGrpSpPr/>
        <p:nvPr/>
      </p:nvGrpSpPr>
      <p:grpSpPr>
        <a:xfrm>
          <a:off x="0" y="0"/>
          <a:ext cx="0" cy="0"/>
          <a:chOff x="0" y="0"/>
          <a:chExt cx="0" cy="0"/>
        </a:xfrm>
      </p:grpSpPr>
      <p:pic>
        <p:nvPicPr>
          <p:cNvPr id="2097194" name="Picture 2"/>
          <p:cNvPicPr>
            <a:picLocks noChangeAspect="1" noChangeArrowheads="1"/>
          </p:cNvPicPr>
          <p:nvPr/>
        </p:nvPicPr>
        <p:blipFill rotWithShape="1">
          <a:blip xmlns:r="http://schemas.openxmlformats.org/officeDocument/2006/relationships" r:embed="rId1"/>
          <a:srcRect t="2987"/>
          <a:stretch>
            <a:fillRect/>
          </a:stretch>
        </p:blipFill>
        <p:spPr bwMode="auto">
          <a:xfrm>
            <a:off x="1304057" y="3483982"/>
            <a:ext cx="6286500" cy="2587336"/>
          </a:xfrm>
          <a:prstGeom prst="round2DiagRect">
            <a:avLst>
              <a:gd name="adj1" fmla="val 16667"/>
              <a:gd name="adj2" fmla="val 0"/>
            </a:avLst>
          </a:prstGeom>
          <a:ln w="88900" cap="sq">
            <a:solidFill>
              <a:srgbClr val="C00000"/>
            </a:solidFill>
            <a:miter lim="800000"/>
          </a:ln>
          <a:effectLst>
            <a:outerShdw algn="tl" blurRad="254000" rotWithShape="0">
              <a:srgbClr val="000000">
                <a:alpha val="43000"/>
              </a:srgbClr>
            </a:outerShdw>
          </a:effectLst>
        </p:spPr>
        <p:style>
          <a:lnRef idx="0">
            <a:schemeClr val="accent2"/>
          </a:lnRef>
          <a:fillRef idx="3">
            <a:schemeClr val="accent2"/>
          </a:fillRef>
          <a:effectRef idx="3">
            <a:schemeClr val="accent2"/>
          </a:effectRef>
          <a:fontRef idx="minor">
            <a:schemeClr val="lt1"/>
          </a:fontRef>
        </p:style>
      </p:pic>
      <p:pic>
        <p:nvPicPr>
          <p:cNvPr id="2097195" name="Picture 2"/>
          <p:cNvPicPr>
            <a:picLocks noChangeAspect="1"/>
          </p:cNvPicPr>
          <p:nvPr/>
        </p:nvPicPr>
        <p:blipFill>
          <a:blip xmlns:r="http://schemas.openxmlformats.org/officeDocument/2006/relationships" r:embed="rId2"/>
          <a:stretch>
            <a:fillRect/>
          </a:stretch>
        </p:blipFill>
        <p:spPr>
          <a:xfrm>
            <a:off x="4793674" y="602238"/>
            <a:ext cx="3149744" cy="2230581"/>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pic>
        <p:nvPicPr>
          <p:cNvPr id="2097196" name="Picture 3"/>
          <p:cNvPicPr>
            <a:picLocks noChangeAspect="1"/>
          </p:cNvPicPr>
          <p:nvPr/>
        </p:nvPicPr>
        <p:blipFill>
          <a:blip xmlns:r="http://schemas.openxmlformats.org/officeDocument/2006/relationships" r:embed="rId3"/>
          <a:stretch>
            <a:fillRect/>
          </a:stretch>
        </p:blipFill>
        <p:spPr>
          <a:xfrm>
            <a:off x="879762" y="491402"/>
            <a:ext cx="3567545" cy="2230581"/>
          </a:xfrm>
          <a:prstGeom prst="roundRect">
            <a:avLst>
              <a:gd name="adj" fmla="val 8594"/>
            </a:avLst>
          </a:prstGeom>
          <a:solidFill>
            <a:srgbClr val="FFFFFF">
              <a:shade val="85000"/>
            </a:srgbClr>
          </a:solidFill>
          <a:ln>
            <a:noFill/>
          </a:ln>
          <a:effectLst>
            <a:reflection algn="bl" blurRad="12700" dir="5400000" dist="5000" endPos="28000" rotWithShape="0" stA="38000" sy="-100000"/>
          </a:effectLst>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85" name=""/>
        <p:cNvGrpSpPr/>
        <p:nvPr/>
      </p:nvGrpSpPr>
      <p:grpSpPr>
        <a:xfrm>
          <a:off x="0" y="0"/>
          <a:ext cx="0" cy="0"/>
          <a:chOff x="0" y="0"/>
          <a:chExt cx="0" cy="0"/>
        </a:xfrm>
      </p:grpSpPr>
      <p:pic>
        <p:nvPicPr>
          <p:cNvPr id="2097197" name="Picture 2"/>
          <p:cNvPicPr>
            <a:picLocks noChangeAspect="1" noChangeArrowheads="1"/>
          </p:cNvPicPr>
          <p:nvPr/>
        </p:nvPicPr>
        <p:blipFill rotWithShape="1">
          <a:blip xmlns:r="http://schemas.openxmlformats.org/officeDocument/2006/relationships" r:embed="rId1"/>
          <a:srcRect t="4511"/>
          <a:stretch>
            <a:fillRect/>
          </a:stretch>
        </p:blipFill>
        <p:spPr bwMode="auto">
          <a:xfrm>
            <a:off x="1214003" y="3532947"/>
            <a:ext cx="6161810" cy="2428442"/>
          </a:xfrm>
          <a:prstGeom prst="round2DiagRect">
            <a:avLst>
              <a:gd name="adj1" fmla="val 16667"/>
              <a:gd name="adj2" fmla="val 0"/>
            </a:avLst>
          </a:prstGeom>
          <a:ln w="88900" cap="sq">
            <a:solidFill>
              <a:srgbClr val="C00000"/>
            </a:solidFill>
            <a:miter lim="800000"/>
          </a:ln>
          <a:effectLst>
            <a:outerShdw algn="tl" blurRad="254000" rotWithShape="0">
              <a:srgbClr val="000000">
                <a:alpha val="43000"/>
              </a:srgbClr>
            </a:outerShdw>
          </a:effectLst>
        </p:spPr>
      </p:pic>
      <p:pic>
        <p:nvPicPr>
          <p:cNvPr id="2097198" name="Picture 2"/>
          <p:cNvPicPr>
            <a:picLocks noChangeAspect="1"/>
          </p:cNvPicPr>
          <p:nvPr/>
        </p:nvPicPr>
        <p:blipFill>
          <a:blip xmlns:r="http://schemas.openxmlformats.org/officeDocument/2006/relationships" r:embed="rId2"/>
          <a:stretch>
            <a:fillRect/>
          </a:stretch>
        </p:blipFill>
        <p:spPr>
          <a:xfrm>
            <a:off x="577129" y="786636"/>
            <a:ext cx="2143125" cy="2143125"/>
          </a:xfrm>
          <a:prstGeom prst="rect"/>
        </p:spPr>
      </p:pic>
      <p:pic>
        <p:nvPicPr>
          <p:cNvPr id="2097199" name="Picture 4"/>
          <p:cNvPicPr>
            <a:picLocks noChangeAspect="1"/>
          </p:cNvPicPr>
          <p:nvPr/>
        </p:nvPicPr>
        <p:blipFill>
          <a:blip xmlns:r="http://schemas.openxmlformats.org/officeDocument/2006/relationships" r:embed="rId3"/>
          <a:stretch>
            <a:fillRect/>
          </a:stretch>
        </p:blipFill>
        <p:spPr>
          <a:xfrm>
            <a:off x="5695238" y="786635"/>
            <a:ext cx="2562225" cy="2272187"/>
          </a:xfrm>
          <a:prstGeom prst="rect"/>
        </p:spPr>
      </p:pic>
      <p:pic>
        <p:nvPicPr>
          <p:cNvPr id="2097200" name="Picture 5"/>
          <p:cNvPicPr>
            <a:picLocks noChangeAspect="1"/>
          </p:cNvPicPr>
          <p:nvPr/>
        </p:nvPicPr>
        <p:blipFill>
          <a:blip xmlns:r="http://schemas.openxmlformats.org/officeDocument/2006/relationships" r:embed="rId4"/>
          <a:stretch>
            <a:fillRect/>
          </a:stretch>
        </p:blipFill>
        <p:spPr>
          <a:xfrm>
            <a:off x="3394796" y="525172"/>
            <a:ext cx="1800225" cy="2533650"/>
          </a:xfrm>
          <a:prstGeom prst="rect"/>
        </p:spPr>
      </p:pic>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86" name=""/>
        <p:cNvGrpSpPr/>
        <p:nvPr/>
      </p:nvGrpSpPr>
      <p:grpSpPr>
        <a:xfrm>
          <a:off x="0" y="0"/>
          <a:ext cx="0" cy="0"/>
          <a:chOff x="0" y="0"/>
          <a:chExt cx="0" cy="0"/>
        </a:xfrm>
      </p:grpSpPr>
      <p:sp>
        <p:nvSpPr>
          <p:cNvPr id="1048740" name="Footer Placeholder 3"/>
          <p:cNvSpPr>
            <a:spLocks noGrp="1"/>
          </p:cNvSpPr>
          <p:nvPr>
            <p:ph type="ftr" sz="quarter" idx="11"/>
          </p:nvPr>
        </p:nvSpPr>
        <p:spPr>
          <a:xfrm>
            <a:off x="4170218" y="6492875"/>
            <a:ext cx="4205819" cy="365125"/>
          </a:xfrm>
        </p:spPr>
        <p:txBody>
          <a:bodyPr/>
          <a:p>
            <a:r>
              <a:rPr dirty="0" lang="bn-IN"/>
              <a:t>লীলাবতী মন্ডল,কাশিয়ানী জি সি পাইলট উচ্চ বিদ্যালয়।</a:t>
            </a:r>
            <a:endParaRPr dirty="0" lang="en-US"/>
          </a:p>
        </p:txBody>
      </p:sp>
      <p:sp>
        <p:nvSpPr>
          <p:cNvPr id="1048741" name="Rounded Rectangle 5"/>
          <p:cNvSpPr/>
          <p:nvPr/>
        </p:nvSpPr>
        <p:spPr>
          <a:xfrm>
            <a:off x="3111690" y="317388"/>
            <a:ext cx="2920620" cy="637954"/>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IN" smtClean="0">
                <a:solidFill>
                  <a:srgbClr val="7030A0"/>
                </a:solidFill>
                <a:latin typeface="NikoshBAN" panose="02000000000000000000" pitchFamily="2" charset="0"/>
                <a:cs typeface="NikoshBAN" panose="02000000000000000000" pitchFamily="2" charset="0"/>
              </a:rPr>
              <a:t>“লোহার </a:t>
            </a:r>
            <a:r>
              <a:rPr dirty="0" lang="bn-IN">
                <a:solidFill>
                  <a:srgbClr val="7030A0"/>
                </a:solidFill>
                <a:latin typeface="NikoshBAN" panose="02000000000000000000" pitchFamily="2" charset="0"/>
                <a:cs typeface="NikoshBAN" panose="02000000000000000000" pitchFamily="2" charset="0"/>
              </a:rPr>
              <a:t>টুপি কি মানুষের মগজ </a:t>
            </a:r>
            <a:r>
              <a:rPr dirty="0" lang="bn-IN" smtClean="0">
                <a:solidFill>
                  <a:srgbClr val="7030A0"/>
                </a:solidFill>
                <a:latin typeface="NikoshBAN" panose="02000000000000000000" pitchFamily="2" charset="0"/>
                <a:cs typeface="NikoshBAN" panose="02000000000000000000" pitchFamily="2" charset="0"/>
              </a:rPr>
              <a:t>খায়”</a:t>
            </a:r>
            <a:endParaRPr dirty="0" lang="en-US"/>
          </a:p>
        </p:txBody>
      </p:sp>
      <p:pic>
        <p:nvPicPr>
          <p:cNvPr id="2097201" name="Picture 2" hidden="1"/>
          <p:cNvPicPr>
            <a:picLocks noChangeAspect="1"/>
          </p:cNvPicPr>
          <p:nvPr/>
        </p:nvPicPr>
        <p:blipFill>
          <a:blip xmlns:r="http://schemas.openxmlformats.org/officeDocument/2006/relationships" r:embed="rId1"/>
          <a:stretch>
            <a:fillRect/>
          </a:stretch>
        </p:blipFill>
        <p:spPr>
          <a:xfrm>
            <a:off x="4975378" y="1002334"/>
            <a:ext cx="2713895" cy="2581186"/>
          </a:xfrm>
          <a:prstGeom prst="round2DiagRect">
            <a:avLst>
              <a:gd name="adj1" fmla="val 16667"/>
              <a:gd name="adj2" fmla="val 0"/>
            </a:avLst>
          </a:prstGeom>
          <a:ln w="88900" cap="sq">
            <a:solidFill>
              <a:srgbClr val="FFFFFF"/>
            </a:solidFill>
            <a:miter lim="800000"/>
          </a:ln>
          <a:effectLst>
            <a:outerShdw algn="tl" blurRad="254000" rotWithShape="0">
              <a:srgbClr val="000000">
                <a:alpha val="43000"/>
              </a:srgbClr>
            </a:outerShdw>
          </a:effectLst>
        </p:spPr>
      </p:pic>
      <p:sp>
        <p:nvSpPr>
          <p:cNvPr id="1048742" name="Rounded Rectangle 6"/>
          <p:cNvSpPr/>
          <p:nvPr/>
        </p:nvSpPr>
        <p:spPr>
          <a:xfrm>
            <a:off x="260960" y="3854874"/>
            <a:ext cx="8622077" cy="2545926"/>
          </a:xfrm>
          <a:prstGeom prst="roundRect"/>
        </p:spPr>
        <p:style>
          <a:lnRef idx="1">
            <a:schemeClr val="accent4"/>
          </a:lnRef>
          <a:fillRef idx="2">
            <a:schemeClr val="accent4"/>
          </a:fillRef>
          <a:effectRef idx="1">
            <a:schemeClr val="accent4"/>
          </a:effectRef>
          <a:fontRef idx="minor">
            <a:schemeClr val="dk1"/>
          </a:fontRef>
        </p:style>
        <p:txBody>
          <a:bodyPr anchor="ctr" rtlCol="0"/>
          <a:p>
            <a:pPr algn="just"/>
            <a:r>
              <a:rPr dirty="0" sz="2000" lang="en-US" err="1" smtClean="0">
                <a:solidFill>
                  <a:srgbClr val="FF0000"/>
                </a:solidFill>
                <a:latin typeface="NikoshBAN" panose="02000000000000000000" pitchFamily="2" charset="0"/>
                <a:cs typeface="NikoshBAN" panose="02000000000000000000" pitchFamily="2" charset="0"/>
              </a:rPr>
              <a:t>বুধা</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আহাদ</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মুন্সিকে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প্রশ্ন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করেছিল</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লোহার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টুপি</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মানুষের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মগজ</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খায়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বুধা</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যখন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আর্মিক্যাম্প</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রেকি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করার</a:t>
            </a:r>
            <a:r>
              <a:rPr dirty="0" sz="2000" lang="en-US" smtClean="0">
                <a:solidFill>
                  <a:srgbClr val="FF0000"/>
                </a:solidFill>
                <a:latin typeface="NikoshBAN" panose="02000000000000000000" pitchFamily="2" charset="0"/>
                <a:cs typeface="NikoshBAN" panose="02000000000000000000" pitchFamily="2" charset="0"/>
              </a:rPr>
              <a:t> জ</a:t>
            </a:r>
            <a:r>
              <a:rPr dirty="0" sz="2000" lang="bn-IN" smtClean="0">
                <a:solidFill>
                  <a:srgbClr val="FF0000"/>
                </a:solidFill>
                <a:latin typeface="NikoshBAN" panose="02000000000000000000" pitchFamily="2" charset="0"/>
                <a:cs typeface="NikoshBAN" panose="02000000000000000000" pitchFamily="2" charset="0"/>
              </a:rPr>
              <a:t>ন্য</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যায়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তখন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ক্যাম্পে</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আহাদ</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মুন্সির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সাথে</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তার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দেখা</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হয়</a:t>
            </a:r>
            <a:r>
              <a:rPr dirty="0" sz="2000" lang="en-US" smtClean="0">
                <a:solidFill>
                  <a:srgbClr val="FF0000"/>
                </a:solidFill>
                <a:latin typeface="NikoshBAN" panose="02000000000000000000" pitchFamily="2" charset="0"/>
                <a:cs typeface="NikoshBAN" panose="02000000000000000000" pitchFamily="2" charset="0"/>
              </a:rPr>
              <a:t>। </a:t>
            </a:r>
          </a:p>
          <a:p>
            <a:pPr algn="just"/>
            <a:r>
              <a:rPr dirty="0" sz="2000" lang="en-US" err="1" smtClean="0">
                <a:solidFill>
                  <a:srgbClr val="FF0000"/>
                </a:solidFill>
                <a:latin typeface="NikoshBAN" panose="02000000000000000000" pitchFamily="2" charset="0"/>
                <a:cs typeface="NikoshBAN" panose="02000000000000000000" pitchFamily="2" charset="0"/>
              </a:rPr>
              <a:t>বন্দুক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হাতে</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লোহার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টুপি</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হেলমেট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মাথায়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দাঁড়িয়ে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থাকা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সিপাহিগুলোকে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দেখে</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বুধার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হয়েছিল</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এরা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দৃষ্টিহীন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মানুষ</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এদের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দৃষ্টিতে</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ভাষা</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নেই</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এরা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নির্মম</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নিষ্ঠুর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মধুকে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এরা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হত্যা</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করেছে</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ব্রাশ</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ফায়ারে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হত্যা</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করেছে</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মফিজ</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শফি</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আজহার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ভাই</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মদন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শরিফ</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চাচাসহ</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অনেককে</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আগুন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দিয়েছে</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বাজারে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শান্তিপ্রিয়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মানুষের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ওপর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যারা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এমন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নিষ্ঠুর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আচরণ</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করতে</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পারে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তাদের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মাথায়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মগজ</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থাকতে</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পারে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কি-না</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বুধার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সন্দেহ</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লোহার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টুপি</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হয়ত</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তাদের</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মগজ</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খেয়ে</a:t>
            </a:r>
            <a:r>
              <a:rPr dirty="0" sz="2000" lang="en-US" smtClean="0">
                <a:solidFill>
                  <a:srgbClr val="FF0000"/>
                </a:solidFill>
                <a:latin typeface="NikoshBAN" panose="02000000000000000000" pitchFamily="2" charset="0"/>
                <a:cs typeface="NikoshBAN" panose="02000000000000000000" pitchFamily="2" charset="0"/>
              </a:rPr>
              <a:t> </a:t>
            </a:r>
            <a:r>
              <a:rPr dirty="0" sz="2000" lang="en-US" err="1" smtClean="0">
                <a:solidFill>
                  <a:srgbClr val="FF0000"/>
                </a:solidFill>
                <a:latin typeface="NikoshBAN" panose="02000000000000000000" pitchFamily="2" charset="0"/>
                <a:cs typeface="NikoshBAN" panose="02000000000000000000" pitchFamily="2" charset="0"/>
              </a:rPr>
              <a:t>ফেলেছে</a:t>
            </a:r>
            <a:r>
              <a:rPr dirty="0" sz="2000" lang="en-US" smtClean="0">
                <a:solidFill>
                  <a:srgbClr val="FF0000"/>
                </a:solidFill>
                <a:latin typeface="NikoshBAN" panose="02000000000000000000" pitchFamily="2" charset="0"/>
                <a:cs typeface="NikoshBAN" panose="02000000000000000000" pitchFamily="2" charset="0"/>
              </a:rPr>
              <a:t>।  </a:t>
            </a:r>
            <a:endParaRPr dirty="0" sz="2000" lang="en-US">
              <a:solidFill>
                <a:srgbClr val="FF0000"/>
              </a:solidFill>
              <a:latin typeface="NikoshBAN" panose="02000000000000000000" pitchFamily="2" charset="0"/>
              <a:cs typeface="NikoshBAN" panose="02000000000000000000" pitchFamily="2" charset="0"/>
            </a:endParaRPr>
          </a:p>
        </p:txBody>
      </p:sp>
      <p:pic>
        <p:nvPicPr>
          <p:cNvPr id="2097202" name="Picture 1"/>
          <p:cNvPicPr>
            <a:picLocks noChangeAspect="1"/>
          </p:cNvPicPr>
          <p:nvPr/>
        </p:nvPicPr>
        <p:blipFill>
          <a:blip xmlns:r="http://schemas.openxmlformats.org/officeDocument/2006/relationships" r:embed="rId2"/>
          <a:stretch>
            <a:fillRect/>
          </a:stretch>
        </p:blipFill>
        <p:spPr>
          <a:xfrm>
            <a:off x="1108364" y="1149927"/>
            <a:ext cx="3200400" cy="2286000"/>
          </a:xfrm>
          <a:prstGeom prst="rect"/>
          <a:ln w="228600" cap="sq" cmpd="thickThin">
            <a:solidFill>
              <a:srgbClr val="FF0000"/>
            </a:solidFill>
            <a:prstDash val="solid"/>
            <a:miter lim="800000"/>
          </a:ln>
          <a:effectLst>
            <a:innerShdw blurRad="76200">
              <a:srgbClr val="000000"/>
            </a:innerShdw>
          </a:effectLst>
        </p:spPr>
      </p:pic>
      <p:pic>
        <p:nvPicPr>
          <p:cNvPr id="2097203" name="Picture 4"/>
          <p:cNvPicPr>
            <a:picLocks noChangeAspect="1"/>
          </p:cNvPicPr>
          <p:nvPr/>
        </p:nvPicPr>
        <p:blipFill>
          <a:blip xmlns:r="http://schemas.openxmlformats.org/officeDocument/2006/relationships" r:embed="rId3"/>
          <a:stretch>
            <a:fillRect/>
          </a:stretch>
        </p:blipFill>
        <p:spPr>
          <a:xfrm>
            <a:off x="4883852" y="1149927"/>
            <a:ext cx="3204605" cy="2286000"/>
          </a:xfrm>
          <a:prstGeom prst="rect"/>
          <a:ln w="228600" cap="sq" cmpd="thickThin">
            <a:solidFill>
              <a:srgbClr val="FF0000"/>
            </a:solidFill>
            <a:prstDash val="solid"/>
            <a:miter lim="800000"/>
          </a:ln>
          <a:effectLst>
            <a:innerShdw blurRad="76200">
              <a:srgbClr val="000000"/>
            </a:inn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201"/>
                                        </p:tgtEl>
                                        <p:attrNameLst>
                                          <p:attrName>style.visibility</p:attrName>
                                        </p:attrNameLst>
                                      </p:cBhvr>
                                      <p:to>
                                        <p:strVal val="visible"/>
                                      </p:to>
                                    </p:set>
                                    <p:animEffect transition="in" filter="barn(inVertical)">
                                      <p:cBhvr>
                                        <p:cTn dur="500" id="7"/>
                                        <p:tgtEl>
                                          <p:spTgt spid="2097201"/>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048742">
                                            <p:bg/>
                                          </p:spTgt>
                                        </p:tgtEl>
                                        <p:attrNameLst>
                                          <p:attrName>style.visibility</p:attrName>
                                        </p:attrNameLst>
                                      </p:cBhvr>
                                      <p:to>
                                        <p:strVal val="visible"/>
                                      </p:to>
                                    </p:set>
                                    <p:animEffect transition="in" filter="wipe(left)">
                                      <p:cBhvr>
                                        <p:cTn dur="500" id="12"/>
                                        <p:tgtEl>
                                          <p:spTgt spid="1048742">
                                            <p:bg/>
                                          </p:spTgt>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2" presetSubtype="8">
                                  <p:stCondLst>
                                    <p:cond delay="0"/>
                                  </p:stCondLst>
                                  <p:childTnLst>
                                    <p:set>
                                      <p:cBhvr>
                                        <p:cTn dur="1" fill="hold" id="16">
                                          <p:stCondLst>
                                            <p:cond delay="0"/>
                                          </p:stCondLst>
                                        </p:cTn>
                                        <p:tgtEl>
                                          <p:spTgt spid="1048742">
                                            <p:txEl>
                                              <p:pRg st="0" end="0"/>
                                            </p:txEl>
                                          </p:spTgt>
                                        </p:tgtEl>
                                        <p:attrNameLst>
                                          <p:attrName>style.visibility</p:attrName>
                                        </p:attrNameLst>
                                      </p:cBhvr>
                                      <p:to>
                                        <p:strVal val="visible"/>
                                      </p:to>
                                    </p:set>
                                    <p:animEffect transition="in" filter="wipe(left)">
                                      <p:cBhvr>
                                        <p:cTn dur="500" id="17"/>
                                        <p:tgtEl>
                                          <p:spTgt spid="1048742">
                                            <p:txEl>
                                              <p:pRg st="0" end="0"/>
                                            </p:txEl>
                                          </p:spTgt>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48742">
                                            <p:txEl>
                                              <p:pRg st="1" end="1"/>
                                            </p:txEl>
                                          </p:spTgt>
                                        </p:tgtEl>
                                        <p:attrNameLst>
                                          <p:attrName>style.visibility</p:attrName>
                                        </p:attrNameLst>
                                      </p:cBhvr>
                                      <p:to>
                                        <p:strVal val="visible"/>
                                      </p:to>
                                    </p:set>
                                    <p:animEffect transition="in" filter="wipe(left)">
                                      <p:cBhvr>
                                        <p:cTn dur="500" id="22"/>
                                        <p:tgtEl>
                                          <p:spTgt spid="10487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2"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743" name="Footer Placeholder 3"/>
          <p:cNvSpPr>
            <a:spLocks noGrp="1"/>
          </p:cNvSpPr>
          <p:nvPr>
            <p:ph type="ftr" sz="quarter" idx="11"/>
          </p:nvPr>
        </p:nvSpPr>
        <p:spPr>
          <a:xfrm>
            <a:off x="4572000" y="6492875"/>
            <a:ext cx="3776328" cy="365125"/>
          </a:xfrm>
        </p:spPr>
        <p:txBody>
          <a:bodyPr/>
          <a:p>
            <a:r>
              <a:rPr dirty="0" lang="bn-IN"/>
              <a:t>লীলাবতী মন্ডল,কাশিয়ানী জি সি পাইলট উচ্চ বিদ্যালয়।</a:t>
            </a:r>
            <a:endParaRPr dirty="0" lang="en-US"/>
          </a:p>
        </p:txBody>
      </p:sp>
      <p:sp>
        <p:nvSpPr>
          <p:cNvPr id="1048744" name="Rounded Rectangle 8"/>
          <p:cNvSpPr/>
          <p:nvPr/>
        </p:nvSpPr>
        <p:spPr>
          <a:xfrm>
            <a:off x="2934269" y="230429"/>
            <a:ext cx="3275462" cy="637954"/>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IN">
                <a:solidFill>
                  <a:srgbClr val="7030A0"/>
                </a:solidFill>
                <a:latin typeface="NikoshBAN" panose="02000000000000000000" pitchFamily="2" charset="0"/>
                <a:cs typeface="NikoshBAN" panose="02000000000000000000" pitchFamily="2" charset="0"/>
              </a:rPr>
              <a:t>সুখের </a:t>
            </a:r>
            <a:r>
              <a:rPr dirty="0" lang="bn-IN" smtClean="0">
                <a:solidFill>
                  <a:srgbClr val="7030A0"/>
                </a:solidFill>
                <a:latin typeface="NikoshBAN" panose="02000000000000000000" pitchFamily="2" charset="0"/>
                <a:cs typeface="NikoshBAN" panose="02000000000000000000" pitchFamily="2" charset="0"/>
              </a:rPr>
              <a:t>পুঁটিমাছ </a:t>
            </a:r>
            <a:r>
              <a:rPr dirty="0" lang="bn-IN">
                <a:solidFill>
                  <a:srgbClr val="7030A0"/>
                </a:solidFill>
                <a:latin typeface="NikoshBAN" panose="02000000000000000000" pitchFamily="2" charset="0"/>
                <a:cs typeface="NikoshBAN" panose="02000000000000000000" pitchFamily="2" charset="0"/>
              </a:rPr>
              <a:t>রুপালি ঝিলিক তুলে সাঁতরায়</a:t>
            </a:r>
            <a:endParaRPr dirty="0" lang="en-US"/>
          </a:p>
        </p:txBody>
      </p:sp>
      <p:pic>
        <p:nvPicPr>
          <p:cNvPr id="2097204" name="Picture 11"/>
          <p:cNvPicPr>
            <a:picLocks noChangeAspect="1"/>
          </p:cNvPicPr>
          <p:nvPr/>
        </p:nvPicPr>
        <p:blipFill>
          <a:blip xmlns:r="http://schemas.openxmlformats.org/officeDocument/2006/relationships" r:embed="rId1"/>
          <a:stretch>
            <a:fillRect/>
          </a:stretch>
        </p:blipFill>
        <p:spPr>
          <a:xfrm>
            <a:off x="3453274" y="1066800"/>
            <a:ext cx="5266369" cy="2214129"/>
          </a:xfrm>
          <a:prstGeom prst="rect"/>
          <a:ln w="228600" cap="sq" cmpd="thickThin">
            <a:solidFill>
              <a:srgbClr val="FF0000"/>
            </a:solidFill>
            <a:prstDash val="solid"/>
            <a:miter lim="800000"/>
          </a:ln>
          <a:effectLst>
            <a:innerShdw blurRad="76200">
              <a:srgbClr val="000000"/>
            </a:innerShdw>
          </a:effectLst>
        </p:spPr>
      </p:pic>
      <p:sp>
        <p:nvSpPr>
          <p:cNvPr id="1048745" name="Rounded Rectangle 12"/>
          <p:cNvSpPr/>
          <p:nvPr/>
        </p:nvSpPr>
        <p:spPr>
          <a:xfrm>
            <a:off x="512618" y="3588941"/>
            <a:ext cx="8035638" cy="2798004"/>
          </a:xfrm>
          <a:prstGeom prst="roundRect"/>
        </p:spPr>
        <p:style>
          <a:lnRef idx="1">
            <a:schemeClr val="accent4"/>
          </a:lnRef>
          <a:fillRef idx="2">
            <a:schemeClr val="accent4"/>
          </a:fillRef>
          <a:effectRef idx="1">
            <a:schemeClr val="accent4"/>
          </a:effectRef>
          <a:fontRef idx="minor">
            <a:schemeClr val="dk1"/>
          </a:fontRef>
        </p:style>
        <p:txBody>
          <a:bodyPr anchor="ctr" rtlCol="0"/>
          <a:p>
            <a:pPr algn="just"/>
            <a:r>
              <a:rPr dirty="0" sz="2000" lang="bn-IN" smtClean="0">
                <a:solidFill>
                  <a:srgbClr val="FF0000"/>
                </a:solidFill>
                <a:latin typeface="NikoshBAN" panose="02000000000000000000" pitchFamily="2" charset="0"/>
                <a:cs typeface="NikoshBAN" panose="02000000000000000000" pitchFamily="2" charset="0"/>
              </a:rPr>
              <a:t>আহাদ মুন্সির নির্দেশে তিনজন রাজাকার বুধাকে স্কুলের মাঠে কাকতাড়ুয়া বানিয়ে বেঁধে রাখে। সন্ধ্যার সময় সিপাহিরা তার বাঁধন খুলে দেয়। এই মুক্তির আনন্দকে সুখের পুঁটি মাছের সাঁতারের সাথে তুলনা করা হয়েছে। </a:t>
            </a:r>
            <a:endParaRPr dirty="0" sz="2000" lang="en-US" smtClean="0">
              <a:solidFill>
                <a:srgbClr val="FF0000"/>
              </a:solidFill>
              <a:latin typeface="NikoshBAN" panose="02000000000000000000" pitchFamily="2" charset="0"/>
              <a:cs typeface="NikoshBAN" panose="02000000000000000000" pitchFamily="2" charset="0"/>
            </a:endParaRPr>
          </a:p>
          <a:p>
            <a:pPr algn="just"/>
            <a:r>
              <a:rPr dirty="0" sz="2000" lang="bn-IN" smtClean="0">
                <a:solidFill>
                  <a:srgbClr val="FF0000"/>
                </a:solidFill>
                <a:latin typeface="NikoshBAN" panose="02000000000000000000" pitchFamily="2" charset="0"/>
                <a:cs typeface="NikoshBAN" panose="02000000000000000000" pitchFamily="2" charset="0"/>
              </a:rPr>
              <a:t>মুক্তিবাহিনীর কমান্ডার শাহাবুদ্দিনের নির্দেশে বুধা হানাদার ক্যাম্পে গিয়েছিল রেকি করার জন্য। রাজাকারদের হাতে তখন নিপীড়িত হলেও সে তার গোপন কাজ সফলতার সাথে সম্পন্ন করে। শাহাবুদ্দিন বলেছে মিলিটারি ক্যাম্পটি উড়িয়ে দেওয়ার পরিকল্পনার কথা। হানাদার বাহিনীর আসন্ন পরাজয়ের পিছনে থাকবে বুধার কৃতীত্ব। এই খুশিতে বুধার ভেতরে সুখের পুঁটিমাছ রুপালি ঝিলিক তুলে সাঁতরায়। হাঁটতে হাঁটতে সে সিদ্ধান্ত নেয় আহাদ মুন্সির নতুন ছনের ঘর আজ রাতেই পুড়িয়ে দেওয়া হবে।  </a:t>
            </a:r>
            <a:endParaRPr dirty="0" sz="2000" lang="en-US">
              <a:solidFill>
                <a:srgbClr val="FF0000"/>
              </a:solidFill>
              <a:latin typeface="NikoshBAN" panose="02000000000000000000" pitchFamily="2" charset="0"/>
              <a:cs typeface="NikoshBAN" panose="02000000000000000000" pitchFamily="2" charset="0"/>
            </a:endParaRPr>
          </a:p>
        </p:txBody>
      </p:sp>
      <p:pic>
        <p:nvPicPr>
          <p:cNvPr id="2097205" name="Picture 1"/>
          <p:cNvPicPr>
            <a:picLocks noChangeAspect="1"/>
          </p:cNvPicPr>
          <p:nvPr/>
        </p:nvPicPr>
        <p:blipFill>
          <a:blip xmlns:r="http://schemas.openxmlformats.org/officeDocument/2006/relationships" r:embed="rId2"/>
          <a:stretch>
            <a:fillRect/>
          </a:stretch>
        </p:blipFill>
        <p:spPr>
          <a:xfrm>
            <a:off x="512618" y="1066800"/>
            <a:ext cx="2533650" cy="2214129"/>
          </a:xfrm>
          <a:prstGeom prst="rect"/>
          <a:ln w="228600" cap="sq" cmpd="thickThin">
            <a:solidFill>
              <a:srgbClr val="FF0000"/>
            </a:solidFill>
            <a:prstDash val="solid"/>
            <a:miter lim="800000"/>
          </a:ln>
          <a:effectLst>
            <a:innerShdw blurRad="76200">
              <a:srgbClr val="000000"/>
            </a:inn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 presetSubtype="0">
                                  <p:stCondLst>
                                    <p:cond delay="0"/>
                                  </p:stCondLst>
                                  <p:childTnLst>
                                    <p:set>
                                      <p:cBhvr>
                                        <p:cTn dur="1" fill="hold" id="6">
                                          <p:stCondLst>
                                            <p:cond delay="0"/>
                                          </p:stCondLst>
                                        </p:cTn>
                                        <p:tgtEl>
                                          <p:spTgt spid="2097204"/>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grpId="0" id="9" nodeType="clickEffect" presetClass="entr" presetID="22" presetSubtype="8">
                                  <p:stCondLst>
                                    <p:cond delay="0"/>
                                  </p:stCondLst>
                                  <p:childTnLst>
                                    <p:set>
                                      <p:cBhvr>
                                        <p:cTn dur="1" fill="hold" id="10">
                                          <p:stCondLst>
                                            <p:cond delay="0"/>
                                          </p:stCondLst>
                                        </p:cTn>
                                        <p:tgtEl>
                                          <p:spTgt spid="1048745">
                                            <p:bg/>
                                          </p:spTgt>
                                        </p:tgtEl>
                                        <p:attrNameLst>
                                          <p:attrName>style.visibility</p:attrName>
                                        </p:attrNameLst>
                                      </p:cBhvr>
                                      <p:to>
                                        <p:strVal val="visible"/>
                                      </p:to>
                                    </p:set>
                                    <p:animEffect transition="in" filter="wipe(left)">
                                      <p:cBhvr>
                                        <p:cTn dur="500" id="11"/>
                                        <p:tgtEl>
                                          <p:spTgt spid="1048745">
                                            <p:bg/>
                                          </p:spTgt>
                                        </p:tgtEl>
                                      </p:cBhvr>
                                    </p:animEffect>
                                  </p:childTnLst>
                                </p:cTn>
                              </p:par>
                            </p:childTnLst>
                          </p:cTn>
                        </p:par>
                      </p:childTnLst>
                    </p:cTn>
                  </p:par>
                  <p:par>
                    <p:cTn fill="hold" id="12">
                      <p:stCondLst>
                        <p:cond delay="indefinite"/>
                      </p:stCondLst>
                      <p:childTnLst>
                        <p:par>
                          <p:cTn fill="hold" id="13">
                            <p:stCondLst>
                              <p:cond delay="0"/>
                            </p:stCondLst>
                            <p:childTnLst>
                              <p:par>
                                <p:cTn fill="hold" grpId="0" id="14" nodeType="clickEffect" presetClass="entr" presetID="22" presetSubtype="8">
                                  <p:stCondLst>
                                    <p:cond delay="0"/>
                                  </p:stCondLst>
                                  <p:childTnLst>
                                    <p:set>
                                      <p:cBhvr>
                                        <p:cTn dur="1" fill="hold" id="15">
                                          <p:stCondLst>
                                            <p:cond delay="0"/>
                                          </p:stCondLst>
                                        </p:cTn>
                                        <p:tgtEl>
                                          <p:spTgt spid="1048745">
                                            <p:txEl>
                                              <p:pRg st="0" end="0"/>
                                            </p:txEl>
                                          </p:spTgt>
                                        </p:tgtEl>
                                        <p:attrNameLst>
                                          <p:attrName>style.visibility</p:attrName>
                                        </p:attrNameLst>
                                      </p:cBhvr>
                                      <p:to>
                                        <p:strVal val="visible"/>
                                      </p:to>
                                    </p:set>
                                    <p:animEffect transition="in" filter="wipe(left)">
                                      <p:cBhvr>
                                        <p:cTn dur="500" id="16"/>
                                        <p:tgtEl>
                                          <p:spTgt spid="1048745">
                                            <p:txEl>
                                              <p:pRg st="0" end="0"/>
                                            </p:txEl>
                                          </p:spTgt>
                                        </p:tgtEl>
                                      </p:cBhvr>
                                    </p:animEffect>
                                  </p:childTnLst>
                                </p:cTn>
                              </p:par>
                            </p:childTnLst>
                          </p:cTn>
                        </p:par>
                      </p:childTnLst>
                    </p:cTn>
                  </p:par>
                  <p:par>
                    <p:cTn fill="hold" id="17">
                      <p:stCondLst>
                        <p:cond delay="indefinite"/>
                      </p:stCondLst>
                      <p:childTnLst>
                        <p:par>
                          <p:cTn fill="hold" id="18">
                            <p:stCondLst>
                              <p:cond delay="0"/>
                            </p:stCondLst>
                            <p:childTnLst>
                              <p:par>
                                <p:cTn fill="hold" grpId="0" id="19" nodeType="clickEffect" presetClass="entr" presetID="22" presetSubtype="8">
                                  <p:stCondLst>
                                    <p:cond delay="0"/>
                                  </p:stCondLst>
                                  <p:childTnLst>
                                    <p:set>
                                      <p:cBhvr>
                                        <p:cTn dur="1" fill="hold" id="20">
                                          <p:stCondLst>
                                            <p:cond delay="0"/>
                                          </p:stCondLst>
                                        </p:cTn>
                                        <p:tgtEl>
                                          <p:spTgt spid="1048745">
                                            <p:txEl>
                                              <p:pRg st="1" end="1"/>
                                            </p:txEl>
                                          </p:spTgt>
                                        </p:tgtEl>
                                        <p:attrNameLst>
                                          <p:attrName>style.visibility</p:attrName>
                                        </p:attrNameLst>
                                      </p:cBhvr>
                                      <p:to>
                                        <p:strVal val="visible"/>
                                      </p:to>
                                    </p:set>
                                    <p:animEffect transition="in" filter="wipe(left)">
                                      <p:cBhvr>
                                        <p:cTn dur="500" id="21"/>
                                        <p:tgtEl>
                                          <p:spTgt spid="10487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88" name=""/>
        <p:cNvGrpSpPr/>
        <p:nvPr/>
      </p:nvGrpSpPr>
      <p:grpSpPr>
        <a:xfrm>
          <a:off x="0" y="0"/>
          <a:ext cx="0" cy="0"/>
          <a:chOff x="0" y="0"/>
          <a:chExt cx="0" cy="0"/>
        </a:xfrm>
      </p:grpSpPr>
      <p:sp>
        <p:nvSpPr>
          <p:cNvPr id="1048746" name="Footer Placeholder 1"/>
          <p:cNvSpPr>
            <a:spLocks noGrp="1"/>
          </p:cNvSpPr>
          <p:nvPr>
            <p:ph type="ftr" sz="quarter" idx="11"/>
          </p:nvPr>
        </p:nvSpPr>
        <p:spPr>
          <a:xfrm>
            <a:off x="3937380" y="6440229"/>
            <a:ext cx="4452316" cy="365125"/>
          </a:xfrm>
        </p:spPr>
        <p:txBody>
          <a:bodyPr/>
          <a:p>
            <a:r>
              <a:rPr dirty="0" lang="bn-IN"/>
              <a:t>লীলাবতী মন্ডল,কাশিয়ানী জি সি পাইলট উচ্চ বিদ্যালয়।</a:t>
            </a:r>
            <a:endParaRPr dirty="0" lang="en-US"/>
          </a:p>
        </p:txBody>
      </p:sp>
      <p:sp>
        <p:nvSpPr>
          <p:cNvPr id="1048747" name="Rounded Rectangle 5"/>
          <p:cNvSpPr/>
          <p:nvPr/>
        </p:nvSpPr>
        <p:spPr>
          <a:xfrm>
            <a:off x="3657600" y="167267"/>
            <a:ext cx="1828800" cy="573206"/>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lang="bn-IN">
                <a:solidFill>
                  <a:srgbClr val="7030A0"/>
                </a:solidFill>
                <a:latin typeface="NikoshBAN" panose="02000000000000000000" pitchFamily="2" charset="0"/>
                <a:cs typeface="NikoshBAN" panose="02000000000000000000" pitchFamily="2" charset="0"/>
              </a:rPr>
              <a:t>মুক্তিবাহিনীর কার্যক্রম</a:t>
            </a:r>
            <a:endParaRPr lang="en-US"/>
          </a:p>
        </p:txBody>
      </p:sp>
      <p:sp>
        <p:nvSpPr>
          <p:cNvPr id="1048748" name="Rounded Rectangle 8"/>
          <p:cNvSpPr/>
          <p:nvPr/>
        </p:nvSpPr>
        <p:spPr>
          <a:xfrm>
            <a:off x="6346880" y="3272805"/>
            <a:ext cx="1078174" cy="696036"/>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IN" smtClean="0">
                <a:solidFill>
                  <a:srgbClr val="FF0000"/>
                </a:solidFill>
                <a:latin typeface="NikoshBAN" panose="02000000000000000000" pitchFamily="2" charset="0"/>
                <a:cs typeface="NikoshBAN" panose="02000000000000000000" pitchFamily="2" charset="0"/>
              </a:rPr>
              <a:t>মাইন</a:t>
            </a:r>
            <a:endParaRPr dirty="0" sz="3600" lang="en-US">
              <a:solidFill>
                <a:srgbClr val="FF0000"/>
              </a:solidFill>
              <a:latin typeface="NikoshBAN" panose="02000000000000000000" pitchFamily="2" charset="0"/>
              <a:cs typeface="NikoshBAN" panose="02000000000000000000" pitchFamily="2" charset="0"/>
            </a:endParaRPr>
          </a:p>
        </p:txBody>
      </p:sp>
      <p:sp>
        <p:nvSpPr>
          <p:cNvPr id="1048749" name="Round Diagonal Corner Rectangle 9"/>
          <p:cNvSpPr/>
          <p:nvPr/>
        </p:nvSpPr>
        <p:spPr>
          <a:xfrm>
            <a:off x="525438" y="4752694"/>
            <a:ext cx="8093123" cy="1470546"/>
          </a:xfrm>
          <a:prstGeom prst="round2Diag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bn-IN" smtClean="0">
                <a:solidFill>
                  <a:srgbClr val="FF0000"/>
                </a:solidFill>
                <a:latin typeface="NikoshBAN" panose="02000000000000000000" pitchFamily="2" charset="0"/>
                <a:cs typeface="NikoshBAN" panose="02000000000000000000" pitchFamily="2" charset="0"/>
              </a:rPr>
              <a:t>হানাদার বাহিনী তাদের কার্যক্রম আরো জোরদার করার জন্য ক্যাম্পে বাঙ্কার তৈরি করার সিদ্ধান্ত নেয়। মুক্তিবাহিনী বুঝতে পারে এই বাঙ্কার তৈরি হলে তাদেরকে সহজে পরাস্ত করা যাবে না। তাই মাইন বিস্ফোরণের মাধ্যমে সেই বাঙ্কার উড়িয়ে দেওয়ার সিদ্ধান্ত নেয়। </a:t>
            </a:r>
            <a:endParaRPr dirty="0" lang="en-US">
              <a:solidFill>
                <a:srgbClr val="FF0000"/>
              </a:solidFill>
              <a:latin typeface="NikoshBAN" panose="02000000000000000000" pitchFamily="2" charset="0"/>
              <a:cs typeface="NikoshBAN" panose="02000000000000000000" pitchFamily="2" charset="0"/>
            </a:endParaRPr>
          </a:p>
        </p:txBody>
      </p:sp>
      <p:pic>
        <p:nvPicPr>
          <p:cNvPr id="2097206" name="Picture 11"/>
          <p:cNvPicPr>
            <a:picLocks noChangeAspect="1"/>
          </p:cNvPicPr>
          <p:nvPr/>
        </p:nvPicPr>
        <p:blipFill>
          <a:blip xmlns:r="http://schemas.openxmlformats.org/officeDocument/2006/relationships" r:embed="rId1"/>
          <a:stretch>
            <a:fillRect/>
          </a:stretch>
        </p:blipFill>
        <p:spPr>
          <a:xfrm>
            <a:off x="951220" y="1188743"/>
            <a:ext cx="2947930" cy="1774212"/>
          </a:xfrm>
          <a:prstGeom prst="rect"/>
        </p:spPr>
      </p:pic>
      <p:sp>
        <p:nvSpPr>
          <p:cNvPr id="1048750" name="Rounded Rectangle 13"/>
          <p:cNvSpPr/>
          <p:nvPr/>
        </p:nvSpPr>
        <p:spPr>
          <a:xfrm>
            <a:off x="1181969" y="3260643"/>
            <a:ext cx="1243216" cy="696036"/>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3600" lang="bn-IN" smtClean="0">
                <a:solidFill>
                  <a:srgbClr val="FF0000"/>
                </a:solidFill>
                <a:latin typeface="NikoshBAN" panose="02000000000000000000" pitchFamily="2" charset="0"/>
                <a:cs typeface="NikoshBAN" panose="02000000000000000000" pitchFamily="2" charset="0"/>
              </a:rPr>
              <a:t>বাঙ্কার</a:t>
            </a:r>
            <a:endParaRPr dirty="0" sz="3600" lang="en-US">
              <a:solidFill>
                <a:srgbClr val="FF0000"/>
              </a:solidFill>
              <a:latin typeface="NikoshBAN" panose="02000000000000000000" pitchFamily="2" charset="0"/>
              <a:cs typeface="NikoshBAN" panose="02000000000000000000" pitchFamily="2" charset="0"/>
            </a:endParaRPr>
          </a:p>
        </p:txBody>
      </p:sp>
      <p:pic>
        <p:nvPicPr>
          <p:cNvPr id="2097207" name="Picture 2"/>
          <p:cNvPicPr>
            <a:picLocks noChangeAspect="1"/>
          </p:cNvPicPr>
          <p:nvPr/>
        </p:nvPicPr>
        <p:blipFill>
          <a:blip xmlns:r="http://schemas.openxmlformats.org/officeDocument/2006/relationships" r:embed="rId2"/>
          <a:stretch>
            <a:fillRect/>
          </a:stretch>
        </p:blipFill>
        <p:spPr>
          <a:xfrm>
            <a:off x="5271180" y="1188743"/>
            <a:ext cx="2752725" cy="1666875"/>
          </a:xfrm>
          <a:prstGeom prst="rec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16" presetSubtype="21">
                                  <p:stCondLst>
                                    <p:cond delay="0"/>
                                  </p:stCondLst>
                                  <p:childTnLst>
                                    <p:set>
                                      <p:cBhvr>
                                        <p:cTn dur="1" fill="hold" id="6">
                                          <p:stCondLst>
                                            <p:cond delay="0"/>
                                          </p:stCondLst>
                                        </p:cTn>
                                        <p:tgtEl>
                                          <p:spTgt spid="2097206"/>
                                        </p:tgtEl>
                                        <p:attrNameLst>
                                          <p:attrName>style.visibility</p:attrName>
                                        </p:attrNameLst>
                                      </p:cBhvr>
                                      <p:to>
                                        <p:strVal val="visible"/>
                                      </p:to>
                                    </p:set>
                                    <p:animEffect transition="in" filter="barn(inVertical)">
                                      <p:cBhvr>
                                        <p:cTn dur="500" id="7"/>
                                        <p:tgtEl>
                                          <p:spTgt spid="2097206"/>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1048750"/>
                                        </p:tgtEl>
                                        <p:attrNameLst>
                                          <p:attrName>style.visibility</p:attrName>
                                        </p:attrNameLst>
                                      </p:cBhvr>
                                      <p:to>
                                        <p:strVal val="visible"/>
                                      </p:to>
                                    </p:set>
                                    <p:animEffect transition="in" filter="barn(inVertical)">
                                      <p:cBhvr>
                                        <p:cTn dur="500" id="12"/>
                                        <p:tgtEl>
                                          <p:spTgt spid="1048750"/>
                                        </p:tgtEl>
                                      </p:cBhvr>
                                    </p:animEffect>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16" presetSubtype="21">
                                  <p:stCondLst>
                                    <p:cond delay="0"/>
                                  </p:stCondLst>
                                  <p:childTnLst>
                                    <p:set>
                                      <p:cBhvr>
                                        <p:cTn dur="1" fill="hold" id="16">
                                          <p:stCondLst>
                                            <p:cond delay="0"/>
                                          </p:stCondLst>
                                        </p:cTn>
                                        <p:tgtEl>
                                          <p:spTgt spid="1048748"/>
                                        </p:tgtEl>
                                        <p:attrNameLst>
                                          <p:attrName>style.visibility</p:attrName>
                                        </p:attrNameLst>
                                      </p:cBhvr>
                                      <p:to>
                                        <p:strVal val="visible"/>
                                      </p:to>
                                    </p:set>
                                    <p:animEffect transition="in" filter="barn(inVertical)">
                                      <p:cBhvr>
                                        <p:cTn dur="500" id="17"/>
                                        <p:tgtEl>
                                          <p:spTgt spid="1048748"/>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16" presetSubtype="21">
                                  <p:stCondLst>
                                    <p:cond delay="0"/>
                                  </p:stCondLst>
                                  <p:childTnLst>
                                    <p:set>
                                      <p:cBhvr>
                                        <p:cTn dur="1" fill="hold" id="21">
                                          <p:stCondLst>
                                            <p:cond delay="0"/>
                                          </p:stCondLst>
                                        </p:cTn>
                                        <p:tgtEl>
                                          <p:spTgt spid="1048749">
                                            <p:bg/>
                                          </p:spTgt>
                                        </p:tgtEl>
                                        <p:attrNameLst>
                                          <p:attrName>style.visibility</p:attrName>
                                        </p:attrNameLst>
                                      </p:cBhvr>
                                      <p:to>
                                        <p:strVal val="visible"/>
                                      </p:to>
                                    </p:set>
                                    <p:animEffect transition="in" filter="barn(inVertical)">
                                      <p:cBhvr>
                                        <p:cTn dur="500" id="22"/>
                                        <p:tgtEl>
                                          <p:spTgt spid="1048749">
                                            <p:bg/>
                                          </p:spTgt>
                                        </p:tgtEl>
                                      </p:cBhvr>
                                    </p:animEffect>
                                  </p:childTnLst>
                                </p:cTn>
                              </p:par>
                              <p:par>
                                <p:cTn fill="hold" grpId="0" id="23" nodeType="withEffect" presetClass="entr" presetID="16" presetSubtype="21">
                                  <p:stCondLst>
                                    <p:cond delay="0"/>
                                  </p:stCondLst>
                                  <p:childTnLst>
                                    <p:set>
                                      <p:cBhvr>
                                        <p:cTn dur="1" fill="hold" id="24">
                                          <p:stCondLst>
                                            <p:cond delay="0"/>
                                          </p:stCondLst>
                                        </p:cTn>
                                        <p:tgtEl>
                                          <p:spTgt spid="1048749">
                                            <p:txEl>
                                              <p:pRg st="0" end="0"/>
                                            </p:txEl>
                                          </p:spTgt>
                                        </p:tgtEl>
                                        <p:attrNameLst>
                                          <p:attrName>style.visibility</p:attrName>
                                        </p:attrNameLst>
                                      </p:cBhvr>
                                      <p:to>
                                        <p:strVal val="visible"/>
                                      </p:to>
                                    </p:set>
                                    <p:animEffect transition="in" filter="barn(inVertical)">
                                      <p:cBhvr>
                                        <p:cTn dur="500" id="25"/>
                                        <p:tgtEl>
                                          <p:spTgt spid="10487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8" grpId="0" animBg="1"/>
      <p:bldP spid="1048749" grpId="0" build="allAtOnce" animBg="1"/>
      <p:bldP spid="10487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89" name=""/>
        <p:cNvGrpSpPr/>
        <p:nvPr/>
      </p:nvGrpSpPr>
      <p:grpSpPr>
        <a:xfrm>
          <a:off x="0" y="0"/>
          <a:ext cx="0" cy="0"/>
          <a:chOff x="0" y="0"/>
          <a:chExt cx="0" cy="0"/>
        </a:xfrm>
      </p:grpSpPr>
      <p:sp>
        <p:nvSpPr>
          <p:cNvPr id="1048751" name="Footer Placeholder 3"/>
          <p:cNvSpPr>
            <a:spLocks noGrp="1"/>
          </p:cNvSpPr>
          <p:nvPr>
            <p:ph type="ftr" sz="quarter" idx="11"/>
          </p:nvPr>
        </p:nvSpPr>
        <p:spPr>
          <a:xfrm>
            <a:off x="4409227" y="6449807"/>
            <a:ext cx="3984146" cy="365125"/>
          </a:xfrm>
        </p:spPr>
        <p:txBody>
          <a:bodyPr/>
          <a:p>
            <a:r>
              <a:rPr dirty="0" lang="bn-IN"/>
              <a:t>লীলাবতী মন্ডল,কাশিয়ানী জি সি পাইলট উচ্চ বিদ্যালয়।</a:t>
            </a:r>
            <a:endParaRPr dirty="0" lang="en-US"/>
          </a:p>
        </p:txBody>
      </p:sp>
      <p:sp>
        <p:nvSpPr>
          <p:cNvPr id="1048752" name="TextBox 5"/>
          <p:cNvSpPr txBox="1"/>
          <p:nvPr/>
        </p:nvSpPr>
        <p:spPr>
          <a:xfrm>
            <a:off x="859809" y="1514904"/>
            <a:ext cx="4080681"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১।সেলিনা হোসেন কত  সালে জন্ম গ্রহণ করেন? </a:t>
            </a:r>
            <a:endParaRPr dirty="0" lang="en-US">
              <a:latin typeface="NikoshBAN" panose="02000000000000000000" pitchFamily="2" charset="0"/>
              <a:cs typeface="NikoshBAN" panose="02000000000000000000" pitchFamily="2" charset="0"/>
            </a:endParaRPr>
          </a:p>
        </p:txBody>
      </p:sp>
      <p:sp>
        <p:nvSpPr>
          <p:cNvPr id="1048753" name="TextBox 6"/>
          <p:cNvSpPr txBox="1"/>
          <p:nvPr/>
        </p:nvSpPr>
        <p:spPr>
          <a:xfrm>
            <a:off x="859809" y="2251883"/>
            <a:ext cx="1446663"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ক) ১৯৬০</a:t>
            </a:r>
            <a:endParaRPr dirty="0" lang="en-US">
              <a:latin typeface="NikoshBAN" panose="02000000000000000000" pitchFamily="2" charset="0"/>
              <a:cs typeface="NikoshBAN" panose="02000000000000000000" pitchFamily="2" charset="0"/>
            </a:endParaRPr>
          </a:p>
        </p:txBody>
      </p:sp>
      <p:sp>
        <p:nvSpPr>
          <p:cNvPr id="1048754" name="TextBox 9"/>
          <p:cNvSpPr txBox="1"/>
          <p:nvPr/>
        </p:nvSpPr>
        <p:spPr>
          <a:xfrm>
            <a:off x="2811439" y="2251883"/>
            <a:ext cx="1446663" cy="338554"/>
          </a:xfrm>
          <a:prstGeom prst="rect"/>
          <a:solidFill>
            <a:schemeClr val="bg1"/>
          </a:solidFill>
        </p:spPr>
        <p:txBody>
          <a:bodyPr rtlCol="0" wrap="square">
            <a:spAutoFit/>
          </a:bodyPr>
          <a:p>
            <a:r>
              <a:rPr dirty="0" sz="1600" lang="bn-IN" smtClean="0">
                <a:latin typeface="NikoshBAN" panose="02000000000000000000" pitchFamily="2" charset="0"/>
                <a:cs typeface="NikoshBAN" panose="02000000000000000000" pitchFamily="2" charset="0"/>
              </a:rPr>
              <a:t>খ)১৯৭৪</a:t>
            </a:r>
            <a:endParaRPr dirty="0" sz="1600" lang="en-US">
              <a:latin typeface="NikoshBAN" panose="02000000000000000000" pitchFamily="2" charset="0"/>
              <a:cs typeface="NikoshBAN" panose="02000000000000000000" pitchFamily="2" charset="0"/>
            </a:endParaRPr>
          </a:p>
        </p:txBody>
      </p:sp>
      <p:sp>
        <p:nvSpPr>
          <p:cNvPr id="1048755" name="TextBox 10"/>
          <p:cNvSpPr txBox="1"/>
          <p:nvPr/>
        </p:nvSpPr>
        <p:spPr>
          <a:xfrm>
            <a:off x="4626591" y="2251883"/>
            <a:ext cx="1446663" cy="369332"/>
          </a:xfrm>
          <a:prstGeom prst="rect"/>
          <a:solidFill>
            <a:schemeClr val="bg1"/>
          </a:solidFill>
        </p:spPr>
        <p:txBody>
          <a:bodyPr rtlCol="0" wrap="square">
            <a:spAutoFit/>
          </a:bodyPr>
          <a:p>
            <a:r>
              <a:rPr dirty="0" lang="bn-IN">
                <a:latin typeface="NikoshBAN" panose="02000000000000000000" pitchFamily="2" charset="0"/>
                <a:cs typeface="NikoshBAN" panose="02000000000000000000" pitchFamily="2" charset="0"/>
              </a:rPr>
              <a:t>গ</a:t>
            </a:r>
            <a:r>
              <a:rPr dirty="0" lang="bn-IN" smtClean="0">
                <a:latin typeface="NikoshBAN" panose="02000000000000000000" pitchFamily="2" charset="0"/>
                <a:cs typeface="NikoshBAN" panose="02000000000000000000" pitchFamily="2" charset="0"/>
              </a:rPr>
              <a:t>) ১৯৭১</a:t>
            </a:r>
            <a:endParaRPr dirty="0" lang="en-US">
              <a:latin typeface="NikoshBAN" panose="02000000000000000000" pitchFamily="2" charset="0"/>
              <a:cs typeface="NikoshBAN" panose="02000000000000000000" pitchFamily="2" charset="0"/>
            </a:endParaRPr>
          </a:p>
        </p:txBody>
      </p:sp>
      <p:sp>
        <p:nvSpPr>
          <p:cNvPr id="1048756" name="TextBox 11"/>
          <p:cNvSpPr txBox="1"/>
          <p:nvPr/>
        </p:nvSpPr>
        <p:spPr>
          <a:xfrm>
            <a:off x="6469038" y="2251883"/>
            <a:ext cx="1924335"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ঘ) ১৯৪৭</a:t>
            </a:r>
            <a:endParaRPr dirty="0" lang="en-US">
              <a:latin typeface="NikoshBAN" panose="02000000000000000000" pitchFamily="2" charset="0"/>
              <a:cs typeface="NikoshBAN" panose="02000000000000000000" pitchFamily="2" charset="0"/>
            </a:endParaRPr>
          </a:p>
        </p:txBody>
      </p:sp>
      <p:sp>
        <p:nvSpPr>
          <p:cNvPr id="1048757" name="TextBox 12"/>
          <p:cNvSpPr txBox="1"/>
          <p:nvPr/>
        </p:nvSpPr>
        <p:spPr>
          <a:xfrm>
            <a:off x="859809" y="3248174"/>
            <a:ext cx="4080681" cy="369332"/>
          </a:xfrm>
          <a:prstGeom prst="rect"/>
          <a:solidFill>
            <a:schemeClr val="bg1"/>
          </a:solidFill>
        </p:spPr>
        <p:txBody>
          <a:bodyPr rtlCol="0" wrap="square">
            <a:spAutoFit/>
          </a:bodyPr>
          <a:p>
            <a:r>
              <a:rPr dirty="0" lang="bn-IN">
                <a:latin typeface="NikoshBAN" panose="02000000000000000000" pitchFamily="2" charset="0"/>
                <a:cs typeface="NikoshBAN" panose="02000000000000000000" pitchFamily="2" charset="0"/>
              </a:rPr>
              <a:t>২</a:t>
            </a:r>
            <a:r>
              <a:rPr dirty="0" lang="bn-IN" smtClean="0">
                <a:latin typeface="NikoshBAN" panose="02000000000000000000" pitchFamily="2" charset="0"/>
                <a:cs typeface="NikoshBAN" panose="02000000000000000000" pitchFamily="2" charset="0"/>
              </a:rPr>
              <a:t>। আলী বুধার নাম কি রাখে? </a:t>
            </a:r>
            <a:endParaRPr dirty="0" lang="en-US">
              <a:latin typeface="NikoshBAN" panose="02000000000000000000" pitchFamily="2" charset="0"/>
              <a:cs typeface="NikoshBAN" panose="02000000000000000000" pitchFamily="2" charset="0"/>
            </a:endParaRPr>
          </a:p>
        </p:txBody>
      </p:sp>
      <p:sp>
        <p:nvSpPr>
          <p:cNvPr id="1048758" name="TextBox 13"/>
          <p:cNvSpPr txBox="1"/>
          <p:nvPr/>
        </p:nvSpPr>
        <p:spPr>
          <a:xfrm>
            <a:off x="859809" y="3985153"/>
            <a:ext cx="1446663"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ক) মানিকরতন</a:t>
            </a:r>
            <a:endParaRPr dirty="0" lang="en-US">
              <a:latin typeface="NikoshBAN" panose="02000000000000000000" pitchFamily="2" charset="0"/>
              <a:cs typeface="NikoshBAN" panose="02000000000000000000" pitchFamily="2" charset="0"/>
            </a:endParaRPr>
          </a:p>
        </p:txBody>
      </p:sp>
      <p:sp>
        <p:nvSpPr>
          <p:cNvPr id="1048759" name="TextBox 14"/>
          <p:cNvSpPr txBox="1"/>
          <p:nvPr/>
        </p:nvSpPr>
        <p:spPr>
          <a:xfrm>
            <a:off x="2811439" y="3985153"/>
            <a:ext cx="1446663" cy="338554"/>
          </a:xfrm>
          <a:prstGeom prst="rect"/>
          <a:solidFill>
            <a:schemeClr val="bg1"/>
          </a:solidFill>
        </p:spPr>
        <p:txBody>
          <a:bodyPr rtlCol="0" wrap="square">
            <a:spAutoFit/>
          </a:bodyPr>
          <a:p>
            <a:r>
              <a:rPr dirty="0" sz="1600" lang="bn-IN" smtClean="0">
                <a:latin typeface="NikoshBAN" panose="02000000000000000000" pitchFamily="2" charset="0"/>
                <a:cs typeface="NikoshBAN" panose="02000000000000000000" pitchFamily="2" charset="0"/>
              </a:rPr>
              <a:t>খ)গোবররাজা</a:t>
            </a:r>
            <a:endParaRPr dirty="0" sz="1600" lang="en-US">
              <a:latin typeface="NikoshBAN" panose="02000000000000000000" pitchFamily="2" charset="0"/>
              <a:cs typeface="NikoshBAN" panose="02000000000000000000" pitchFamily="2" charset="0"/>
            </a:endParaRPr>
          </a:p>
        </p:txBody>
      </p:sp>
      <p:sp>
        <p:nvSpPr>
          <p:cNvPr id="1048760" name="TextBox 15"/>
          <p:cNvSpPr txBox="1"/>
          <p:nvPr/>
        </p:nvSpPr>
        <p:spPr>
          <a:xfrm>
            <a:off x="4626591" y="3985153"/>
            <a:ext cx="1446663" cy="369332"/>
          </a:xfrm>
          <a:prstGeom prst="rect"/>
          <a:solidFill>
            <a:schemeClr val="bg1"/>
          </a:solidFill>
        </p:spPr>
        <p:txBody>
          <a:bodyPr rtlCol="0" wrap="square">
            <a:spAutoFit/>
          </a:bodyPr>
          <a:p>
            <a:r>
              <a:rPr dirty="0" lang="bn-IN">
                <a:latin typeface="NikoshBAN" panose="02000000000000000000" pitchFamily="2" charset="0"/>
                <a:cs typeface="NikoshBAN" panose="02000000000000000000" pitchFamily="2" charset="0"/>
              </a:rPr>
              <a:t>গ</a:t>
            </a:r>
            <a:r>
              <a:rPr dirty="0" lang="bn-IN" smtClean="0">
                <a:latin typeface="NikoshBAN" panose="02000000000000000000" pitchFamily="2" charset="0"/>
                <a:cs typeface="NikoshBAN" panose="02000000000000000000" pitchFamily="2" charset="0"/>
              </a:rPr>
              <a:t>) জয়বাংলা</a:t>
            </a:r>
            <a:endParaRPr dirty="0" lang="en-US">
              <a:latin typeface="NikoshBAN" panose="02000000000000000000" pitchFamily="2" charset="0"/>
              <a:cs typeface="NikoshBAN" panose="02000000000000000000" pitchFamily="2" charset="0"/>
            </a:endParaRPr>
          </a:p>
        </p:txBody>
      </p:sp>
      <p:sp>
        <p:nvSpPr>
          <p:cNvPr id="1048761" name="TextBox 16"/>
          <p:cNvSpPr txBox="1"/>
          <p:nvPr/>
        </p:nvSpPr>
        <p:spPr>
          <a:xfrm>
            <a:off x="6469038" y="3985153"/>
            <a:ext cx="1460311"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ঘ) ছন্নছাড়া</a:t>
            </a:r>
            <a:endParaRPr dirty="0" lang="en-US">
              <a:latin typeface="NikoshBAN" panose="02000000000000000000" pitchFamily="2" charset="0"/>
              <a:cs typeface="NikoshBAN" panose="02000000000000000000" pitchFamily="2" charset="0"/>
            </a:endParaRPr>
          </a:p>
        </p:txBody>
      </p:sp>
      <p:sp>
        <p:nvSpPr>
          <p:cNvPr id="1048762" name="TextBox 17"/>
          <p:cNvSpPr txBox="1"/>
          <p:nvPr/>
        </p:nvSpPr>
        <p:spPr>
          <a:xfrm>
            <a:off x="859809" y="4960476"/>
            <a:ext cx="4080681"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৩। শান্তি কমিটির চেয়ারম্যান কে? </a:t>
            </a:r>
            <a:endParaRPr dirty="0" lang="en-US">
              <a:latin typeface="NikoshBAN" panose="02000000000000000000" pitchFamily="2" charset="0"/>
              <a:cs typeface="NikoshBAN" panose="02000000000000000000" pitchFamily="2" charset="0"/>
            </a:endParaRPr>
          </a:p>
        </p:txBody>
      </p:sp>
      <p:sp>
        <p:nvSpPr>
          <p:cNvPr id="1048763" name="TextBox 18"/>
          <p:cNvSpPr txBox="1"/>
          <p:nvPr/>
        </p:nvSpPr>
        <p:spPr>
          <a:xfrm>
            <a:off x="859809" y="5697455"/>
            <a:ext cx="1446663"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ক</a:t>
            </a:r>
            <a:r>
              <a:rPr lang="bn-IN" smtClean="0">
                <a:latin typeface="NikoshBAN" panose="02000000000000000000" pitchFamily="2" charset="0"/>
                <a:cs typeface="NikoshBAN" panose="02000000000000000000" pitchFamily="2" charset="0"/>
              </a:rPr>
              <a:t>) আহাদ মুন্সি</a:t>
            </a:r>
            <a:endParaRPr dirty="0" lang="en-US">
              <a:latin typeface="NikoshBAN" panose="02000000000000000000" pitchFamily="2" charset="0"/>
              <a:cs typeface="NikoshBAN" panose="02000000000000000000" pitchFamily="2" charset="0"/>
            </a:endParaRPr>
          </a:p>
        </p:txBody>
      </p:sp>
      <p:sp>
        <p:nvSpPr>
          <p:cNvPr id="1048764" name="TextBox 19"/>
          <p:cNvSpPr txBox="1"/>
          <p:nvPr/>
        </p:nvSpPr>
        <p:spPr>
          <a:xfrm>
            <a:off x="2811439" y="5697455"/>
            <a:ext cx="1446663" cy="338554"/>
          </a:xfrm>
          <a:prstGeom prst="rect"/>
          <a:solidFill>
            <a:schemeClr val="bg1"/>
          </a:solidFill>
        </p:spPr>
        <p:txBody>
          <a:bodyPr rtlCol="0" wrap="square">
            <a:spAutoFit/>
          </a:bodyPr>
          <a:p>
            <a:r>
              <a:rPr dirty="0" sz="1600" lang="bn-IN" smtClean="0">
                <a:latin typeface="NikoshBAN" panose="02000000000000000000" pitchFamily="2" charset="0"/>
                <a:cs typeface="NikoshBAN" panose="02000000000000000000" pitchFamily="2" charset="0"/>
              </a:rPr>
              <a:t>খ)  আলী</a:t>
            </a:r>
            <a:endParaRPr dirty="0" sz="1600" lang="en-US">
              <a:latin typeface="NikoshBAN" panose="02000000000000000000" pitchFamily="2" charset="0"/>
              <a:cs typeface="NikoshBAN" panose="02000000000000000000" pitchFamily="2" charset="0"/>
            </a:endParaRPr>
          </a:p>
        </p:txBody>
      </p:sp>
      <p:sp>
        <p:nvSpPr>
          <p:cNvPr id="1048765" name="TextBox 20"/>
          <p:cNvSpPr txBox="1"/>
          <p:nvPr/>
        </p:nvSpPr>
        <p:spPr>
          <a:xfrm>
            <a:off x="4626591" y="5697455"/>
            <a:ext cx="1446663" cy="369332"/>
          </a:xfrm>
          <a:prstGeom prst="rect"/>
          <a:solidFill>
            <a:schemeClr val="bg1"/>
          </a:solidFill>
        </p:spPr>
        <p:txBody>
          <a:bodyPr rtlCol="0" wrap="square">
            <a:spAutoFit/>
          </a:bodyPr>
          <a:p>
            <a:r>
              <a:rPr dirty="0" lang="bn-IN">
                <a:latin typeface="NikoshBAN" panose="02000000000000000000" pitchFamily="2" charset="0"/>
                <a:cs typeface="NikoshBAN" panose="02000000000000000000" pitchFamily="2" charset="0"/>
              </a:rPr>
              <a:t>গ</a:t>
            </a:r>
            <a:r>
              <a:rPr dirty="0" lang="bn-IN" smtClean="0">
                <a:latin typeface="NikoshBAN" panose="02000000000000000000" pitchFamily="2" charset="0"/>
                <a:cs typeface="NikoshBAN" panose="02000000000000000000" pitchFamily="2" charset="0"/>
              </a:rPr>
              <a:t>) কুদ্দুস</a:t>
            </a:r>
            <a:endParaRPr dirty="0" lang="en-US">
              <a:latin typeface="NikoshBAN" panose="02000000000000000000" pitchFamily="2" charset="0"/>
              <a:cs typeface="NikoshBAN" panose="02000000000000000000" pitchFamily="2" charset="0"/>
            </a:endParaRPr>
          </a:p>
        </p:txBody>
      </p:sp>
      <p:sp>
        <p:nvSpPr>
          <p:cNvPr id="1048766" name="TextBox 21"/>
          <p:cNvSpPr txBox="1"/>
          <p:nvPr/>
        </p:nvSpPr>
        <p:spPr>
          <a:xfrm>
            <a:off x="6469038" y="5697455"/>
            <a:ext cx="1924335" cy="369332"/>
          </a:xfrm>
          <a:prstGeom prst="rect"/>
          <a:solidFill>
            <a:schemeClr val="bg1"/>
          </a:solidFill>
        </p:spPr>
        <p:txBody>
          <a:bodyPr rtlCol="0" wrap="square">
            <a:spAutoFit/>
          </a:bodyPr>
          <a:p>
            <a:r>
              <a:rPr dirty="0" lang="bn-IN" smtClean="0">
                <a:latin typeface="NikoshBAN" panose="02000000000000000000" pitchFamily="2" charset="0"/>
                <a:cs typeface="NikoshBAN" panose="02000000000000000000" pitchFamily="2" charset="0"/>
              </a:rPr>
              <a:t>ঘ) সাহাবুদ্দিন</a:t>
            </a:r>
            <a:endParaRPr dirty="0" lang="en-US">
              <a:latin typeface="NikoshBAN" panose="02000000000000000000" pitchFamily="2" charset="0"/>
              <a:cs typeface="NikoshBAN" panose="02000000000000000000" pitchFamily="2" charset="0"/>
            </a:endParaRPr>
          </a:p>
        </p:txBody>
      </p:sp>
      <p:sp>
        <p:nvSpPr>
          <p:cNvPr id="1048767" name="5-Point Star 22"/>
          <p:cNvSpPr/>
          <p:nvPr/>
        </p:nvSpPr>
        <p:spPr>
          <a:xfrm>
            <a:off x="6277971" y="1884236"/>
            <a:ext cx="655092" cy="558713"/>
          </a:xfrm>
          <a:prstGeom prst="star5"/>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68" name="5-Point Star 23"/>
          <p:cNvSpPr/>
          <p:nvPr/>
        </p:nvSpPr>
        <p:spPr>
          <a:xfrm>
            <a:off x="4492383" y="3603010"/>
            <a:ext cx="655092" cy="483086"/>
          </a:xfrm>
          <a:prstGeom prst="star5"/>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69" name="5-Point Star 24"/>
          <p:cNvSpPr/>
          <p:nvPr/>
        </p:nvSpPr>
        <p:spPr>
          <a:xfrm>
            <a:off x="677835" y="5284366"/>
            <a:ext cx="655092" cy="558713"/>
          </a:xfrm>
          <a:prstGeom prst="star5"/>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770" name="Rounded Rectangle 2"/>
          <p:cNvSpPr/>
          <p:nvPr/>
        </p:nvSpPr>
        <p:spPr>
          <a:xfrm>
            <a:off x="3704120" y="318654"/>
            <a:ext cx="2231617" cy="692727"/>
          </a:xfrm>
          <a:prstGeom prst="roundRect"/>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800" lang="bn-IN" smtClean="0">
                <a:solidFill>
                  <a:srgbClr val="FF0000"/>
                </a:solidFill>
                <a:latin typeface="NikoshBAN" panose="02000000000000000000" pitchFamily="2" charset="0"/>
                <a:cs typeface="NikoshBAN" panose="02000000000000000000" pitchFamily="2" charset="0"/>
              </a:rPr>
              <a:t>মূল্যয়ন</a:t>
            </a:r>
            <a:endParaRPr dirty="0" sz="4800" lang="en-US">
              <a:solidFill>
                <a:srgbClr val="FF0000"/>
              </a:solidFill>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8">
                                  <p:stCondLst>
                                    <p:cond delay="0"/>
                                  </p:stCondLst>
                                  <p:childTnLst>
                                    <p:set>
                                      <p:cBhvr>
                                        <p:cTn dur="1" fill="hold" id="6">
                                          <p:stCondLst>
                                            <p:cond delay="0"/>
                                          </p:stCondLst>
                                        </p:cTn>
                                        <p:tgtEl>
                                          <p:spTgt spid="1048752"/>
                                        </p:tgtEl>
                                        <p:attrNameLst>
                                          <p:attrName>style.visibility</p:attrName>
                                        </p:attrNameLst>
                                      </p:cBhvr>
                                      <p:to>
                                        <p:strVal val="visible"/>
                                      </p:to>
                                    </p:set>
                                    <p:animEffect transition="in" filter="wipe(left)">
                                      <p:cBhvr>
                                        <p:cTn dur="500" id="7"/>
                                        <p:tgtEl>
                                          <p:spTgt spid="1048752"/>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2" presetSubtype="8">
                                  <p:stCondLst>
                                    <p:cond delay="0"/>
                                  </p:stCondLst>
                                  <p:childTnLst>
                                    <p:set>
                                      <p:cBhvr>
                                        <p:cTn dur="1" fill="hold" id="11">
                                          <p:stCondLst>
                                            <p:cond delay="0"/>
                                          </p:stCondLst>
                                        </p:cTn>
                                        <p:tgtEl>
                                          <p:spTgt spid="1048753"/>
                                        </p:tgtEl>
                                        <p:attrNameLst>
                                          <p:attrName>style.visibility</p:attrName>
                                        </p:attrNameLst>
                                      </p:cBhvr>
                                      <p:to>
                                        <p:strVal val="visible"/>
                                      </p:to>
                                    </p:set>
                                    <p:animEffect transition="in" filter="wipe(left)">
                                      <p:cBhvr>
                                        <p:cTn dur="500" id="12"/>
                                        <p:tgtEl>
                                          <p:spTgt spid="1048753"/>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1048754"/>
                                        </p:tgtEl>
                                        <p:attrNameLst>
                                          <p:attrName>style.visibility</p:attrName>
                                        </p:attrNameLst>
                                      </p:cBhvr>
                                      <p:to>
                                        <p:strVal val="visible"/>
                                      </p:to>
                                    </p:set>
                                    <p:animEffect transition="in" filter="wipe(left)">
                                      <p:cBhvr>
                                        <p:cTn dur="500" id="15"/>
                                        <p:tgtEl>
                                          <p:spTgt spid="1048754"/>
                                        </p:tgtEl>
                                      </p:cBhvr>
                                    </p:animEffect>
                                  </p:childTnLst>
                                </p:cTn>
                              </p:par>
                              <p:par>
                                <p:cTn fill="hold" grpId="0" id="16" nodeType="withEffect" presetClass="entr" presetID="22" presetSubtype="8">
                                  <p:stCondLst>
                                    <p:cond delay="0"/>
                                  </p:stCondLst>
                                  <p:childTnLst>
                                    <p:set>
                                      <p:cBhvr>
                                        <p:cTn dur="1" fill="hold" id="17">
                                          <p:stCondLst>
                                            <p:cond delay="0"/>
                                          </p:stCondLst>
                                        </p:cTn>
                                        <p:tgtEl>
                                          <p:spTgt spid="1048755"/>
                                        </p:tgtEl>
                                        <p:attrNameLst>
                                          <p:attrName>style.visibility</p:attrName>
                                        </p:attrNameLst>
                                      </p:cBhvr>
                                      <p:to>
                                        <p:strVal val="visible"/>
                                      </p:to>
                                    </p:set>
                                    <p:animEffect transition="in" filter="wipe(left)">
                                      <p:cBhvr>
                                        <p:cTn dur="500" id="18"/>
                                        <p:tgtEl>
                                          <p:spTgt spid="1048755"/>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1048756"/>
                                        </p:tgtEl>
                                        <p:attrNameLst>
                                          <p:attrName>style.visibility</p:attrName>
                                        </p:attrNameLst>
                                      </p:cBhvr>
                                      <p:to>
                                        <p:strVal val="visible"/>
                                      </p:to>
                                    </p:set>
                                    <p:animEffect transition="in" filter="wipe(left)">
                                      <p:cBhvr>
                                        <p:cTn dur="500" id="21"/>
                                        <p:tgtEl>
                                          <p:spTgt spid="1048756"/>
                                        </p:tgtEl>
                                      </p:cBhvr>
                                    </p:animEffect>
                                  </p:childTnLst>
                                </p:cTn>
                              </p:par>
                            </p:childTnLst>
                          </p:cTn>
                        </p:par>
                      </p:childTnLst>
                    </p:cTn>
                  </p:par>
                  <p:par>
                    <p:cTn fill="hold" id="22">
                      <p:stCondLst>
                        <p:cond delay="indefinite"/>
                      </p:stCondLst>
                      <p:childTnLst>
                        <p:par>
                          <p:cTn fill="hold" id="23">
                            <p:stCondLst>
                              <p:cond delay="0"/>
                            </p:stCondLst>
                            <p:childTnLst>
                              <p:par>
                                <p:cTn fill="hold" grpId="0" id="24" nodeType="clickEffect" presetClass="entr" presetID="31" presetSubtype="0">
                                  <p:stCondLst>
                                    <p:cond delay="0"/>
                                  </p:stCondLst>
                                  <p:childTnLst>
                                    <p:set>
                                      <p:cBhvr>
                                        <p:cTn dur="1" fill="hold" id="25">
                                          <p:stCondLst>
                                            <p:cond delay="0"/>
                                          </p:stCondLst>
                                        </p:cTn>
                                        <p:tgtEl>
                                          <p:spTgt spid="1048767"/>
                                        </p:tgtEl>
                                        <p:attrNameLst>
                                          <p:attrName>style.visibility</p:attrName>
                                        </p:attrNameLst>
                                      </p:cBhvr>
                                      <p:to>
                                        <p:strVal val="visible"/>
                                      </p:to>
                                    </p:set>
                                    <p:anim calcmode="lin" valueType="num">
                                      <p:cBhvr>
                                        <p:cTn dur="1000" fill="hold" id="26"/>
                                        <p:tgtEl>
                                          <p:spTgt spid="1048767"/>
                                        </p:tgtEl>
                                        <p:attrNameLst>
                                          <p:attrName>ppt_w</p:attrName>
                                        </p:attrNameLst>
                                      </p:cBhvr>
                                      <p:tavLst>
                                        <p:tav tm="0">
                                          <p:val>
                                            <p:fltVal val="0.0"/>
                                          </p:val>
                                        </p:tav>
                                        <p:tav tm="100000">
                                          <p:val>
                                            <p:strVal val="#ppt_w"/>
                                          </p:val>
                                        </p:tav>
                                      </p:tavLst>
                                    </p:anim>
                                    <p:anim calcmode="lin" valueType="num">
                                      <p:cBhvr>
                                        <p:cTn dur="1000" fill="hold" id="27"/>
                                        <p:tgtEl>
                                          <p:spTgt spid="1048767"/>
                                        </p:tgtEl>
                                        <p:attrNameLst>
                                          <p:attrName>ppt_h</p:attrName>
                                        </p:attrNameLst>
                                      </p:cBhvr>
                                      <p:tavLst>
                                        <p:tav tm="0">
                                          <p:val>
                                            <p:fltVal val="0.0"/>
                                          </p:val>
                                        </p:tav>
                                        <p:tav tm="100000">
                                          <p:val>
                                            <p:strVal val="#ppt_h"/>
                                          </p:val>
                                        </p:tav>
                                      </p:tavLst>
                                    </p:anim>
                                    <p:anim calcmode="lin" valueType="num">
                                      <p:cBhvr>
                                        <p:cTn dur="1000" fill="hold" id="28"/>
                                        <p:tgtEl>
                                          <p:spTgt spid="1048767"/>
                                        </p:tgtEl>
                                        <p:attrNameLst>
                                          <p:attrName>style.rotation</p:attrName>
                                        </p:attrNameLst>
                                      </p:cBhvr>
                                      <p:tavLst>
                                        <p:tav tm="0">
                                          <p:val>
                                            <p:fltVal val="90.0"/>
                                          </p:val>
                                        </p:tav>
                                        <p:tav tm="100000">
                                          <p:val>
                                            <p:fltVal val="0.0"/>
                                          </p:val>
                                        </p:tav>
                                      </p:tavLst>
                                    </p:anim>
                                    <p:animEffect transition="in" filter="fade">
                                      <p:cBhvr>
                                        <p:cTn dur="1000" id="29"/>
                                        <p:tgtEl>
                                          <p:spTgt spid="1048767"/>
                                        </p:tgtEl>
                                      </p:cBhvr>
                                    </p:animEffect>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16" presetSubtype="21">
                                  <p:stCondLst>
                                    <p:cond delay="0"/>
                                  </p:stCondLst>
                                  <p:childTnLst>
                                    <p:set>
                                      <p:cBhvr>
                                        <p:cTn dur="1" fill="hold" id="33">
                                          <p:stCondLst>
                                            <p:cond delay="0"/>
                                          </p:stCondLst>
                                        </p:cTn>
                                        <p:tgtEl>
                                          <p:spTgt spid="1048757"/>
                                        </p:tgtEl>
                                        <p:attrNameLst>
                                          <p:attrName>style.visibility</p:attrName>
                                        </p:attrNameLst>
                                      </p:cBhvr>
                                      <p:to>
                                        <p:strVal val="visible"/>
                                      </p:to>
                                    </p:set>
                                    <p:animEffect transition="in" filter="barn(inVertical)">
                                      <p:cBhvr>
                                        <p:cTn dur="500" id="34"/>
                                        <p:tgtEl>
                                          <p:spTgt spid="1048757"/>
                                        </p:tgtEl>
                                      </p:cBhvr>
                                    </p:animEffect>
                                  </p:childTnLst>
                                </p:cTn>
                              </p:par>
                            </p:childTnLst>
                          </p:cTn>
                        </p:par>
                      </p:childTnLst>
                    </p:cTn>
                  </p:par>
                  <p:par>
                    <p:cTn fill="hold" id="35">
                      <p:stCondLst>
                        <p:cond delay="indefinite"/>
                      </p:stCondLst>
                      <p:childTnLst>
                        <p:par>
                          <p:cTn fill="hold" id="36">
                            <p:stCondLst>
                              <p:cond delay="0"/>
                            </p:stCondLst>
                            <p:childTnLst>
                              <p:par>
                                <p:cTn fill="hold" grpId="0" id="37" nodeType="clickEffect" presetClass="entr" presetID="16" presetSubtype="21">
                                  <p:stCondLst>
                                    <p:cond delay="0"/>
                                  </p:stCondLst>
                                  <p:childTnLst>
                                    <p:set>
                                      <p:cBhvr>
                                        <p:cTn dur="1" fill="hold" id="38">
                                          <p:stCondLst>
                                            <p:cond delay="0"/>
                                          </p:stCondLst>
                                        </p:cTn>
                                        <p:tgtEl>
                                          <p:spTgt spid="1048758"/>
                                        </p:tgtEl>
                                        <p:attrNameLst>
                                          <p:attrName>style.visibility</p:attrName>
                                        </p:attrNameLst>
                                      </p:cBhvr>
                                      <p:to>
                                        <p:strVal val="visible"/>
                                      </p:to>
                                    </p:set>
                                    <p:animEffect transition="in" filter="barn(inVertical)">
                                      <p:cBhvr>
                                        <p:cTn dur="500" id="39"/>
                                        <p:tgtEl>
                                          <p:spTgt spid="1048758"/>
                                        </p:tgtEl>
                                      </p:cBhvr>
                                    </p:animEffect>
                                  </p:childTnLst>
                                </p:cTn>
                              </p:par>
                              <p:par>
                                <p:cTn fill="hold" grpId="0" id="40" nodeType="withEffect" presetClass="entr" presetID="16" presetSubtype="21">
                                  <p:stCondLst>
                                    <p:cond delay="0"/>
                                  </p:stCondLst>
                                  <p:childTnLst>
                                    <p:set>
                                      <p:cBhvr>
                                        <p:cTn dur="1" fill="hold" id="41">
                                          <p:stCondLst>
                                            <p:cond delay="0"/>
                                          </p:stCondLst>
                                        </p:cTn>
                                        <p:tgtEl>
                                          <p:spTgt spid="1048759"/>
                                        </p:tgtEl>
                                        <p:attrNameLst>
                                          <p:attrName>style.visibility</p:attrName>
                                        </p:attrNameLst>
                                      </p:cBhvr>
                                      <p:to>
                                        <p:strVal val="visible"/>
                                      </p:to>
                                    </p:set>
                                    <p:animEffect transition="in" filter="barn(inVertical)">
                                      <p:cBhvr>
                                        <p:cTn dur="500" id="42"/>
                                        <p:tgtEl>
                                          <p:spTgt spid="1048759"/>
                                        </p:tgtEl>
                                      </p:cBhvr>
                                    </p:animEffect>
                                  </p:childTnLst>
                                </p:cTn>
                              </p:par>
                              <p:par>
                                <p:cTn fill="hold" grpId="0" id="43" nodeType="withEffect" presetClass="entr" presetID="16" presetSubtype="21">
                                  <p:stCondLst>
                                    <p:cond delay="0"/>
                                  </p:stCondLst>
                                  <p:childTnLst>
                                    <p:set>
                                      <p:cBhvr>
                                        <p:cTn dur="1" fill="hold" id="44">
                                          <p:stCondLst>
                                            <p:cond delay="0"/>
                                          </p:stCondLst>
                                        </p:cTn>
                                        <p:tgtEl>
                                          <p:spTgt spid="1048760"/>
                                        </p:tgtEl>
                                        <p:attrNameLst>
                                          <p:attrName>style.visibility</p:attrName>
                                        </p:attrNameLst>
                                      </p:cBhvr>
                                      <p:to>
                                        <p:strVal val="visible"/>
                                      </p:to>
                                    </p:set>
                                    <p:animEffect transition="in" filter="barn(inVertical)">
                                      <p:cBhvr>
                                        <p:cTn dur="500" id="45"/>
                                        <p:tgtEl>
                                          <p:spTgt spid="1048760"/>
                                        </p:tgtEl>
                                      </p:cBhvr>
                                    </p:animEffect>
                                  </p:childTnLst>
                                </p:cTn>
                              </p:par>
                              <p:par>
                                <p:cTn fill="hold" grpId="0" id="46" nodeType="withEffect" presetClass="entr" presetID="16" presetSubtype="21">
                                  <p:stCondLst>
                                    <p:cond delay="0"/>
                                  </p:stCondLst>
                                  <p:childTnLst>
                                    <p:set>
                                      <p:cBhvr>
                                        <p:cTn dur="1" fill="hold" id="47">
                                          <p:stCondLst>
                                            <p:cond delay="0"/>
                                          </p:stCondLst>
                                        </p:cTn>
                                        <p:tgtEl>
                                          <p:spTgt spid="1048761"/>
                                        </p:tgtEl>
                                        <p:attrNameLst>
                                          <p:attrName>style.visibility</p:attrName>
                                        </p:attrNameLst>
                                      </p:cBhvr>
                                      <p:to>
                                        <p:strVal val="visible"/>
                                      </p:to>
                                    </p:set>
                                    <p:animEffect transition="in" filter="barn(inVertical)">
                                      <p:cBhvr>
                                        <p:cTn dur="500" id="48"/>
                                        <p:tgtEl>
                                          <p:spTgt spid="1048761"/>
                                        </p:tgtEl>
                                      </p:cBhvr>
                                    </p:animEffect>
                                  </p:childTnLst>
                                </p:cTn>
                              </p:par>
                            </p:childTnLst>
                          </p:cTn>
                        </p:par>
                      </p:childTnLst>
                    </p:cTn>
                  </p:par>
                  <p:par>
                    <p:cTn fill="hold" id="49">
                      <p:stCondLst>
                        <p:cond delay="indefinite"/>
                      </p:stCondLst>
                      <p:childTnLst>
                        <p:par>
                          <p:cTn fill="hold" id="50">
                            <p:stCondLst>
                              <p:cond delay="0"/>
                            </p:stCondLst>
                            <p:childTnLst>
                              <p:par>
                                <p:cTn fill="hold" grpId="0" id="51" nodeType="clickEffect" presetClass="entr" presetID="31" presetSubtype="0">
                                  <p:stCondLst>
                                    <p:cond delay="0"/>
                                  </p:stCondLst>
                                  <p:childTnLst>
                                    <p:set>
                                      <p:cBhvr>
                                        <p:cTn dur="1" fill="hold" id="52">
                                          <p:stCondLst>
                                            <p:cond delay="0"/>
                                          </p:stCondLst>
                                        </p:cTn>
                                        <p:tgtEl>
                                          <p:spTgt spid="1048768"/>
                                        </p:tgtEl>
                                        <p:attrNameLst>
                                          <p:attrName>style.visibility</p:attrName>
                                        </p:attrNameLst>
                                      </p:cBhvr>
                                      <p:to>
                                        <p:strVal val="visible"/>
                                      </p:to>
                                    </p:set>
                                    <p:anim calcmode="lin" valueType="num">
                                      <p:cBhvr>
                                        <p:cTn dur="1000" fill="hold" id="53"/>
                                        <p:tgtEl>
                                          <p:spTgt spid="1048768"/>
                                        </p:tgtEl>
                                        <p:attrNameLst>
                                          <p:attrName>ppt_w</p:attrName>
                                        </p:attrNameLst>
                                      </p:cBhvr>
                                      <p:tavLst>
                                        <p:tav tm="0">
                                          <p:val>
                                            <p:fltVal val="0.0"/>
                                          </p:val>
                                        </p:tav>
                                        <p:tav tm="100000">
                                          <p:val>
                                            <p:strVal val="#ppt_w"/>
                                          </p:val>
                                        </p:tav>
                                      </p:tavLst>
                                    </p:anim>
                                    <p:anim calcmode="lin" valueType="num">
                                      <p:cBhvr>
                                        <p:cTn dur="1000" fill="hold" id="54"/>
                                        <p:tgtEl>
                                          <p:spTgt spid="1048768"/>
                                        </p:tgtEl>
                                        <p:attrNameLst>
                                          <p:attrName>ppt_h</p:attrName>
                                        </p:attrNameLst>
                                      </p:cBhvr>
                                      <p:tavLst>
                                        <p:tav tm="0">
                                          <p:val>
                                            <p:fltVal val="0.0"/>
                                          </p:val>
                                        </p:tav>
                                        <p:tav tm="100000">
                                          <p:val>
                                            <p:strVal val="#ppt_h"/>
                                          </p:val>
                                        </p:tav>
                                      </p:tavLst>
                                    </p:anim>
                                    <p:anim calcmode="lin" valueType="num">
                                      <p:cBhvr>
                                        <p:cTn dur="1000" fill="hold" id="55"/>
                                        <p:tgtEl>
                                          <p:spTgt spid="1048768"/>
                                        </p:tgtEl>
                                        <p:attrNameLst>
                                          <p:attrName>style.rotation</p:attrName>
                                        </p:attrNameLst>
                                      </p:cBhvr>
                                      <p:tavLst>
                                        <p:tav tm="0">
                                          <p:val>
                                            <p:fltVal val="90.0"/>
                                          </p:val>
                                        </p:tav>
                                        <p:tav tm="100000">
                                          <p:val>
                                            <p:fltVal val="0.0"/>
                                          </p:val>
                                        </p:tav>
                                      </p:tavLst>
                                    </p:anim>
                                    <p:animEffect transition="in" filter="fade">
                                      <p:cBhvr>
                                        <p:cTn dur="1000" id="56"/>
                                        <p:tgtEl>
                                          <p:spTgt spid="1048768"/>
                                        </p:tgtEl>
                                      </p:cBhvr>
                                    </p:animEffect>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2" presetSubtype="8">
                                  <p:stCondLst>
                                    <p:cond delay="0"/>
                                  </p:stCondLst>
                                  <p:childTnLst>
                                    <p:set>
                                      <p:cBhvr>
                                        <p:cTn dur="1" fill="hold" id="60">
                                          <p:stCondLst>
                                            <p:cond delay="0"/>
                                          </p:stCondLst>
                                        </p:cTn>
                                        <p:tgtEl>
                                          <p:spTgt spid="1048762"/>
                                        </p:tgtEl>
                                        <p:attrNameLst>
                                          <p:attrName>style.visibility</p:attrName>
                                        </p:attrNameLst>
                                      </p:cBhvr>
                                      <p:to>
                                        <p:strVal val="visible"/>
                                      </p:to>
                                    </p:set>
                                    <p:animEffect transition="in" filter="wipe(left)">
                                      <p:cBhvr>
                                        <p:cTn dur="500" id="61"/>
                                        <p:tgtEl>
                                          <p:spTgt spid="1048762"/>
                                        </p:tgtEl>
                                      </p:cBhvr>
                                    </p:animEffect>
                                  </p:childTnLst>
                                </p:cTn>
                              </p:par>
                            </p:childTnLst>
                          </p:cTn>
                        </p:par>
                      </p:childTnLst>
                    </p:cTn>
                  </p:par>
                  <p:par>
                    <p:cTn fill="hold" id="62">
                      <p:stCondLst>
                        <p:cond delay="indefinite"/>
                      </p:stCondLst>
                      <p:childTnLst>
                        <p:par>
                          <p:cTn fill="hold" id="63">
                            <p:stCondLst>
                              <p:cond delay="0"/>
                            </p:stCondLst>
                            <p:childTnLst>
                              <p:par>
                                <p:cTn fill="hold" grpId="0" id="64" nodeType="clickEffect" presetClass="entr" presetID="22" presetSubtype="8">
                                  <p:stCondLst>
                                    <p:cond delay="0"/>
                                  </p:stCondLst>
                                  <p:childTnLst>
                                    <p:set>
                                      <p:cBhvr>
                                        <p:cTn dur="1" fill="hold" id="65">
                                          <p:stCondLst>
                                            <p:cond delay="0"/>
                                          </p:stCondLst>
                                        </p:cTn>
                                        <p:tgtEl>
                                          <p:spTgt spid="1048763"/>
                                        </p:tgtEl>
                                        <p:attrNameLst>
                                          <p:attrName>style.visibility</p:attrName>
                                        </p:attrNameLst>
                                      </p:cBhvr>
                                      <p:to>
                                        <p:strVal val="visible"/>
                                      </p:to>
                                    </p:set>
                                    <p:animEffect transition="in" filter="wipe(left)">
                                      <p:cBhvr>
                                        <p:cTn dur="500" id="66"/>
                                        <p:tgtEl>
                                          <p:spTgt spid="1048763"/>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048764"/>
                                        </p:tgtEl>
                                        <p:attrNameLst>
                                          <p:attrName>style.visibility</p:attrName>
                                        </p:attrNameLst>
                                      </p:cBhvr>
                                      <p:to>
                                        <p:strVal val="visible"/>
                                      </p:to>
                                    </p:set>
                                    <p:animEffect transition="in" filter="wipe(left)">
                                      <p:cBhvr>
                                        <p:cTn dur="500" id="69"/>
                                        <p:tgtEl>
                                          <p:spTgt spid="1048764"/>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1048765"/>
                                        </p:tgtEl>
                                        <p:attrNameLst>
                                          <p:attrName>style.visibility</p:attrName>
                                        </p:attrNameLst>
                                      </p:cBhvr>
                                      <p:to>
                                        <p:strVal val="visible"/>
                                      </p:to>
                                    </p:set>
                                    <p:animEffect transition="in" filter="wipe(left)">
                                      <p:cBhvr>
                                        <p:cTn dur="500" id="72"/>
                                        <p:tgtEl>
                                          <p:spTgt spid="1048765"/>
                                        </p:tgtEl>
                                      </p:cBhvr>
                                    </p:animEffect>
                                  </p:childTnLst>
                                </p:cTn>
                              </p:par>
                              <p:par>
                                <p:cTn fill="hold" grpId="0" id="73" nodeType="withEffect" presetClass="entr" presetID="22" presetSubtype="8">
                                  <p:stCondLst>
                                    <p:cond delay="0"/>
                                  </p:stCondLst>
                                  <p:childTnLst>
                                    <p:set>
                                      <p:cBhvr>
                                        <p:cTn dur="1" fill="hold" id="74">
                                          <p:stCondLst>
                                            <p:cond delay="0"/>
                                          </p:stCondLst>
                                        </p:cTn>
                                        <p:tgtEl>
                                          <p:spTgt spid="1048766"/>
                                        </p:tgtEl>
                                        <p:attrNameLst>
                                          <p:attrName>style.visibility</p:attrName>
                                        </p:attrNameLst>
                                      </p:cBhvr>
                                      <p:to>
                                        <p:strVal val="visible"/>
                                      </p:to>
                                    </p:set>
                                    <p:animEffect transition="in" filter="wipe(left)">
                                      <p:cBhvr>
                                        <p:cTn dur="500" id="75"/>
                                        <p:tgtEl>
                                          <p:spTgt spid="1048766"/>
                                        </p:tgtEl>
                                      </p:cBhvr>
                                    </p:animEffect>
                                  </p:childTnLst>
                                </p:cTn>
                              </p:par>
                            </p:childTnLst>
                          </p:cTn>
                        </p:par>
                      </p:childTnLst>
                    </p:cTn>
                  </p:par>
                  <p:par>
                    <p:cTn fill="hold" id="76">
                      <p:stCondLst>
                        <p:cond delay="indefinite"/>
                      </p:stCondLst>
                      <p:childTnLst>
                        <p:par>
                          <p:cTn fill="hold" id="77">
                            <p:stCondLst>
                              <p:cond delay="0"/>
                            </p:stCondLst>
                            <p:childTnLst>
                              <p:par>
                                <p:cTn fill="hold" grpId="0" id="78" nodeType="clickEffect" presetClass="entr" presetID="31" presetSubtype="0">
                                  <p:stCondLst>
                                    <p:cond delay="0"/>
                                  </p:stCondLst>
                                  <p:childTnLst>
                                    <p:set>
                                      <p:cBhvr>
                                        <p:cTn dur="1" fill="hold" id="79">
                                          <p:stCondLst>
                                            <p:cond delay="0"/>
                                          </p:stCondLst>
                                        </p:cTn>
                                        <p:tgtEl>
                                          <p:spTgt spid="1048769"/>
                                        </p:tgtEl>
                                        <p:attrNameLst>
                                          <p:attrName>style.visibility</p:attrName>
                                        </p:attrNameLst>
                                      </p:cBhvr>
                                      <p:to>
                                        <p:strVal val="visible"/>
                                      </p:to>
                                    </p:set>
                                    <p:anim calcmode="lin" valueType="num">
                                      <p:cBhvr>
                                        <p:cTn dur="1000" fill="hold" id="80"/>
                                        <p:tgtEl>
                                          <p:spTgt spid="1048769"/>
                                        </p:tgtEl>
                                        <p:attrNameLst>
                                          <p:attrName>ppt_w</p:attrName>
                                        </p:attrNameLst>
                                      </p:cBhvr>
                                      <p:tavLst>
                                        <p:tav tm="0">
                                          <p:val>
                                            <p:fltVal val="0.0"/>
                                          </p:val>
                                        </p:tav>
                                        <p:tav tm="100000">
                                          <p:val>
                                            <p:strVal val="#ppt_w"/>
                                          </p:val>
                                        </p:tav>
                                      </p:tavLst>
                                    </p:anim>
                                    <p:anim calcmode="lin" valueType="num">
                                      <p:cBhvr>
                                        <p:cTn dur="1000" fill="hold" id="81"/>
                                        <p:tgtEl>
                                          <p:spTgt spid="1048769"/>
                                        </p:tgtEl>
                                        <p:attrNameLst>
                                          <p:attrName>ppt_h</p:attrName>
                                        </p:attrNameLst>
                                      </p:cBhvr>
                                      <p:tavLst>
                                        <p:tav tm="0">
                                          <p:val>
                                            <p:fltVal val="0.0"/>
                                          </p:val>
                                        </p:tav>
                                        <p:tav tm="100000">
                                          <p:val>
                                            <p:strVal val="#ppt_h"/>
                                          </p:val>
                                        </p:tav>
                                      </p:tavLst>
                                    </p:anim>
                                    <p:anim calcmode="lin" valueType="num">
                                      <p:cBhvr>
                                        <p:cTn dur="1000" fill="hold" id="82"/>
                                        <p:tgtEl>
                                          <p:spTgt spid="1048769"/>
                                        </p:tgtEl>
                                        <p:attrNameLst>
                                          <p:attrName>style.rotation</p:attrName>
                                        </p:attrNameLst>
                                      </p:cBhvr>
                                      <p:tavLst>
                                        <p:tav tm="0">
                                          <p:val>
                                            <p:fltVal val="90.0"/>
                                          </p:val>
                                        </p:tav>
                                        <p:tav tm="100000">
                                          <p:val>
                                            <p:fltVal val="0.0"/>
                                          </p:val>
                                        </p:tav>
                                      </p:tavLst>
                                    </p:anim>
                                    <p:animEffect transition="in" filter="fade">
                                      <p:cBhvr>
                                        <p:cTn dur="1000" id="83"/>
                                        <p:tgtEl>
                                          <p:spTgt spid="1048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2" grpId="0" animBg="1"/>
      <p:bldP spid="1048753" grpId="0" animBg="1"/>
      <p:bldP spid="1048754" grpId="0" animBg="1"/>
      <p:bldP spid="1048755" grpId="0" animBg="1"/>
      <p:bldP spid="1048756" grpId="0" animBg="1"/>
      <p:bldP spid="1048757" grpId="0" animBg="1"/>
      <p:bldP spid="1048758" grpId="0" animBg="1"/>
      <p:bldP spid="1048759" grpId="0" animBg="1"/>
      <p:bldP spid="1048760" grpId="0" animBg="1"/>
      <p:bldP spid="1048761" grpId="0" animBg="1"/>
      <p:bldP spid="1048762" grpId="0" animBg="1"/>
      <p:bldP spid="1048763" grpId="0" animBg="1"/>
      <p:bldP spid="1048764" grpId="0" animBg="1"/>
      <p:bldP spid="1048765" grpId="0" animBg="1"/>
      <p:bldP spid="1048766" grpId="0" animBg="1"/>
      <p:bldP spid="1048767" grpId="0" animBg="1"/>
      <p:bldP spid="1048768" grpId="0" animBg="1"/>
      <p:bldP spid="10487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771" name="Footer Placeholder 1"/>
          <p:cNvSpPr>
            <a:spLocks noGrp="1"/>
          </p:cNvSpPr>
          <p:nvPr>
            <p:ph type="ftr" sz="quarter" idx="11"/>
          </p:nvPr>
        </p:nvSpPr>
        <p:spPr>
          <a:xfrm>
            <a:off x="4796740" y="6492875"/>
            <a:ext cx="3513092" cy="365125"/>
          </a:xfrm>
        </p:spPr>
        <p:txBody>
          <a:bodyPr/>
          <a:p>
            <a:r>
              <a:rPr dirty="0" lang="bn-IN"/>
              <a:t>লীলাবতী মন্ডল,কাশিয়ানী জি সি পাইলট উচ্চ বিদ্যালয়।</a:t>
            </a:r>
            <a:endParaRPr dirty="0" lang="en-US"/>
          </a:p>
        </p:txBody>
      </p:sp>
      <p:sp>
        <p:nvSpPr>
          <p:cNvPr id="1048772" name="Rounded Rectangle 4"/>
          <p:cNvSpPr/>
          <p:nvPr/>
        </p:nvSpPr>
        <p:spPr>
          <a:xfrm>
            <a:off x="3220872" y="136472"/>
            <a:ext cx="2702256" cy="982638"/>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4800" lang="bn-IN" smtClean="0">
                <a:solidFill>
                  <a:srgbClr val="FF0000"/>
                </a:solidFill>
                <a:latin typeface="NikoshBAN" panose="02000000000000000000" pitchFamily="2" charset="0"/>
                <a:cs typeface="NikoshBAN" panose="02000000000000000000" pitchFamily="2" charset="0"/>
              </a:rPr>
              <a:t>বাড়ির কাজ</a:t>
            </a:r>
            <a:endParaRPr dirty="0" sz="4800" lang="en-US">
              <a:solidFill>
                <a:srgbClr val="FF0000"/>
              </a:solidFill>
              <a:latin typeface="NikoshBAN" panose="02000000000000000000" pitchFamily="2" charset="0"/>
              <a:cs typeface="NikoshBAN" panose="02000000000000000000" pitchFamily="2" charset="0"/>
            </a:endParaRPr>
          </a:p>
        </p:txBody>
      </p:sp>
      <p:sp>
        <p:nvSpPr>
          <p:cNvPr id="1048773" name="Rounded Rectangle 6"/>
          <p:cNvSpPr/>
          <p:nvPr/>
        </p:nvSpPr>
        <p:spPr>
          <a:xfrm>
            <a:off x="612495" y="4717424"/>
            <a:ext cx="7697337" cy="929683"/>
          </a:xfrm>
          <a:prstGeom prst="roundRect"/>
        </p:spPr>
        <p:style>
          <a:lnRef idx="1">
            <a:schemeClr val="accent4"/>
          </a:lnRef>
          <a:fillRef idx="2">
            <a:schemeClr val="accent4"/>
          </a:fillRef>
          <a:effectRef idx="1">
            <a:schemeClr val="accent4"/>
          </a:effectRef>
          <a:fontRef idx="minor">
            <a:schemeClr val="dk1"/>
          </a:fontRef>
        </p:style>
        <p:txBody>
          <a:bodyPr anchor="ctr" rtlCol="0"/>
          <a:p>
            <a:pPr algn="ctr"/>
            <a:r>
              <a:rPr dirty="0" lang="bn-IN">
                <a:solidFill>
                  <a:srgbClr val="7030A0"/>
                </a:solidFill>
                <a:latin typeface="NikoshBAN" panose="02000000000000000000" pitchFamily="2" charset="0"/>
                <a:cs typeface="NikoshBAN" panose="02000000000000000000" pitchFamily="2" charset="0"/>
              </a:rPr>
              <a:t>সুখের পুঁটিমাছ রুপালি ঝিলিক তুলে সাঁতরায়” - ব্যাখ্যা কর।</a:t>
            </a:r>
            <a:endParaRPr dirty="0" lang="en-US">
              <a:solidFill>
                <a:srgbClr val="7030A0"/>
              </a:solidFill>
              <a:latin typeface="NikoshBAN" panose="02000000000000000000" pitchFamily="2" charset="0"/>
              <a:cs typeface="NikoshBAN" panose="02000000000000000000" pitchFamily="2" charset="0"/>
            </a:endParaRPr>
          </a:p>
        </p:txBody>
      </p:sp>
      <p:pic>
        <p:nvPicPr>
          <p:cNvPr id="2097208" name="Picture 2"/>
          <p:cNvPicPr>
            <a:picLocks noChangeAspect="1"/>
          </p:cNvPicPr>
          <p:nvPr/>
        </p:nvPicPr>
        <p:blipFill>
          <a:blip xmlns:r="http://schemas.openxmlformats.org/officeDocument/2006/relationships" r:embed="rId1"/>
          <a:stretch>
            <a:fillRect/>
          </a:stretch>
        </p:blipFill>
        <p:spPr>
          <a:xfrm>
            <a:off x="886691" y="1288474"/>
            <a:ext cx="6968835" cy="3214254"/>
          </a:xfrm>
          <a:prstGeom prst="rect"/>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048773"/>
                                        </p:tgtEl>
                                        <p:attrNameLst>
                                          <p:attrName>style.visibility</p:attrName>
                                        </p:attrNameLst>
                                      </p:cBhvr>
                                      <p:to>
                                        <p:strVal val="visible"/>
                                      </p:to>
                                    </p:set>
                                    <p:animEffect transition="in" filter="wipe(up)">
                                      <p:cBhvr>
                                        <p:cTn dur="500" id="7"/>
                                        <p:tgtEl>
                                          <p:spTgt spid="104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94" name=""/>
        <p:cNvGrpSpPr/>
        <p:nvPr/>
      </p:nvGrpSpPr>
      <p:grpSpPr>
        <a:xfrm>
          <a:off x="0" y="0"/>
          <a:ext cx="0" cy="0"/>
          <a:chOff x="0" y="0"/>
          <a:chExt cx="0" cy="0"/>
        </a:xfrm>
      </p:grpSpPr>
      <p:sp>
        <p:nvSpPr>
          <p:cNvPr id="1048782" name="Frame 22"/>
          <p:cNvSpPr/>
          <p:nvPr/>
        </p:nvSpPr>
        <p:spPr>
          <a:xfrm>
            <a:off x="2" y="4488"/>
            <a:ext cx="9135035" cy="6853517"/>
          </a:xfrm>
          <a:prstGeom prst="frame">
            <a:avLst>
              <a:gd name="adj1" fmla="val 2886"/>
            </a:avLst>
          </a:prstGeom>
        </p:spPr>
        <p:style>
          <a:lnRef idx="0">
            <a:schemeClr val="accent3"/>
          </a:lnRef>
          <a:fillRef idx="3">
            <a:schemeClr val="accent3"/>
          </a:fillRef>
          <a:effectRef idx="3">
            <a:schemeClr val="accent3"/>
          </a:effectRef>
          <a:fontRef idx="minor">
            <a:schemeClr val="lt1"/>
          </a:fontRef>
        </p:style>
        <p:txBody>
          <a:bodyPr anchor="ctr" bIns="43512" lIns="87024" rIns="87024" rtlCol="0" tIns="43512"/>
          <a:p>
            <a:pPr algn="ctr"/>
            <a:endParaRPr lang="en-US">
              <a:solidFill>
                <a:schemeClr val="tx1"/>
              </a:solidFill>
            </a:endParaRPr>
          </a:p>
        </p:txBody>
      </p:sp>
      <p:sp>
        <p:nvSpPr>
          <p:cNvPr id="1048783" name="Down Ribbon 1"/>
          <p:cNvSpPr/>
          <p:nvPr/>
        </p:nvSpPr>
        <p:spPr>
          <a:xfrm>
            <a:off x="1754360" y="491960"/>
            <a:ext cx="5251062" cy="1088116"/>
          </a:xfrm>
          <a:prstGeom prst="ribbon">
            <a:avLst>
              <a:gd name="adj1" fmla="val 16667"/>
              <a:gd name="adj2" fmla="val 70713"/>
            </a:avLst>
          </a:prstGeom>
        </p:spPr>
        <p:style>
          <a:lnRef idx="1">
            <a:schemeClr val="accent2"/>
          </a:lnRef>
          <a:fillRef idx="2">
            <a:schemeClr val="accent2"/>
          </a:fillRef>
          <a:effectRef idx="1">
            <a:schemeClr val="accent2"/>
          </a:effectRef>
          <a:fontRef idx="minor">
            <a:schemeClr val="dk1"/>
          </a:fontRef>
        </p:style>
        <p:txBody>
          <a:bodyPr anchor="ctr" bIns="38464" lIns="76928" rIns="76928" rtlCol="0" tIns="38464"/>
          <a:p>
            <a:pPr algn="ctr"/>
            <a:r>
              <a:rPr b="1" dirty="0" sz="4500" lang="bn-IN">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NikoshBAN" panose="02000000000000000000" pitchFamily="2" charset="0"/>
                <a:cs typeface="NikoshBAN" panose="02000000000000000000" pitchFamily="2" charset="0"/>
              </a:rPr>
              <a:t>সবাইকে ধন্যবাদ    </a:t>
            </a:r>
            <a:endParaRPr b="1" dirty="0" sz="4500" lang="en-US">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NikoshBAN" panose="02000000000000000000" pitchFamily="2" charset="0"/>
              <a:cs typeface="NikoshBAN" panose="02000000000000000000" pitchFamily="2" charset="0"/>
            </a:endParaRPr>
          </a:p>
        </p:txBody>
      </p:sp>
      <p:pic>
        <p:nvPicPr>
          <p:cNvPr id="2097209" name="Picture 3"/>
          <p:cNvPicPr>
            <a:picLocks noChangeAspect="1"/>
          </p:cNvPicPr>
          <p:nvPr/>
        </p:nvPicPr>
        <p:blipFill>
          <a:blip xmlns:r="http://schemas.openxmlformats.org/officeDocument/2006/relationships" r:embed="rId1"/>
          <a:stretch>
            <a:fillRect/>
          </a:stretch>
        </p:blipFill>
        <p:spPr>
          <a:xfrm>
            <a:off x="496858" y="1680398"/>
            <a:ext cx="8203797" cy="4391233"/>
          </a:xfrm>
          <a:prstGeom prst="rect"/>
        </p:spPr>
      </p:pic>
      <p:sp>
        <p:nvSpPr>
          <p:cNvPr id="1048784" name="TextBox 2"/>
          <p:cNvSpPr txBox="1"/>
          <p:nvPr/>
        </p:nvSpPr>
        <p:spPr>
          <a:xfrm>
            <a:off x="3311237" y="6404228"/>
            <a:ext cx="5823800" cy="246221"/>
          </a:xfrm>
          <a:prstGeom prst="rect"/>
          <a:noFill/>
        </p:spPr>
        <p:txBody>
          <a:bodyPr rtlCol="0" wrap="square">
            <a:spAutoFit/>
          </a:bodyPr>
          <a:p>
            <a:r>
              <a:rPr dirty="0" sz="1000" lang="bn-IN"/>
              <a:t>লীলাবতী মন্ডল,কাশিয়ানী জি সি পাইলট উচ্চ বিদ্যালয়</a:t>
            </a:r>
            <a:endParaRPr dirty="0" sz="1000" lang="en-US"/>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withEffect" presetClass="entr" presetID="41" presetSubtype="0">
                                  <p:stCondLst>
                                    <p:cond delay="0"/>
                                  </p:stCondLst>
                                  <p:iterate type="lt">
                                    <p:tmPct val="10000"/>
                                  </p:iterate>
                                  <p:childTnLst>
                                    <p:set>
                                      <p:cBhvr>
                                        <p:cTn dur="1" fill="hold" id="6">
                                          <p:stCondLst>
                                            <p:cond delay="0"/>
                                          </p:stCondLst>
                                        </p:cTn>
                                        <p:tgtEl>
                                          <p:spTgt spid="1048783"/>
                                        </p:tgtEl>
                                        <p:attrNameLst>
                                          <p:attrName>style.visibility</p:attrName>
                                        </p:attrNameLst>
                                      </p:cBhvr>
                                      <p:to>
                                        <p:strVal val="visible"/>
                                      </p:to>
                                    </p:set>
                                    <p:anim calcmode="lin" valueType="num">
                                      <p:cBhvr>
                                        <p:cTn dur="2250" fill="hold" id="7"/>
                                        <p:tgtEl>
                                          <p:spTgt spid="1048783"/>
                                        </p:tgtEl>
                                        <p:attrNameLst>
                                          <p:attrName>ppt_x</p:attrName>
                                        </p:attrNameLst>
                                      </p:cBhvr>
                                      <p:tavLst>
                                        <p:tav tm="0">
                                          <p:val>
                                            <p:strVal val="#ppt_x"/>
                                          </p:val>
                                        </p:tav>
                                        <p:tav tm="50000">
                                          <p:val>
                                            <p:strVal val="#ppt_x+.1"/>
                                          </p:val>
                                        </p:tav>
                                        <p:tav tm="100000">
                                          <p:val>
                                            <p:strVal val="#ppt_x"/>
                                          </p:val>
                                        </p:tav>
                                      </p:tavLst>
                                    </p:anim>
                                    <p:anim calcmode="lin" valueType="num">
                                      <p:cBhvr>
                                        <p:cTn dur="2250" fill="hold" id="8"/>
                                        <p:tgtEl>
                                          <p:spTgt spid="1048783"/>
                                        </p:tgtEl>
                                        <p:attrNameLst>
                                          <p:attrName>ppt_y</p:attrName>
                                        </p:attrNameLst>
                                      </p:cBhvr>
                                      <p:tavLst>
                                        <p:tav tm="0">
                                          <p:val>
                                            <p:strVal val="#ppt_y"/>
                                          </p:val>
                                        </p:tav>
                                        <p:tav tm="100000">
                                          <p:val>
                                            <p:strVal val="#ppt_y"/>
                                          </p:val>
                                        </p:tav>
                                      </p:tavLst>
                                    </p:anim>
                                    <p:anim calcmode="lin" valueType="num">
                                      <p:cBhvr>
                                        <p:cTn dur="2250" fill="hold" id="9"/>
                                        <p:tgtEl>
                                          <p:spTgt spid="1048783"/>
                                        </p:tgtEl>
                                        <p:attrNameLst>
                                          <p:attrName>ppt_h</p:attrName>
                                        </p:attrNameLst>
                                      </p:cBhvr>
                                      <p:tavLst>
                                        <p:tav tm="0">
                                          <p:val>
                                            <p:strVal val="#ppt_h/10"/>
                                          </p:val>
                                        </p:tav>
                                        <p:tav tm="50000">
                                          <p:val>
                                            <p:strVal val="#ppt_h+.01"/>
                                          </p:val>
                                        </p:tav>
                                        <p:tav tm="100000">
                                          <p:val>
                                            <p:strVal val="#ppt_h"/>
                                          </p:val>
                                        </p:tav>
                                      </p:tavLst>
                                    </p:anim>
                                    <p:anim calcmode="lin" valueType="num">
                                      <p:cBhvr>
                                        <p:cTn dur="2250" fill="hold" id="10"/>
                                        <p:tgtEl>
                                          <p:spTgt spid="1048783"/>
                                        </p:tgtEl>
                                        <p:attrNameLst>
                                          <p:attrName>ppt_w</p:attrName>
                                        </p:attrNameLst>
                                      </p:cBhvr>
                                      <p:tavLst>
                                        <p:tav tm="0">
                                          <p:val>
                                            <p:strVal val="#ppt_w/10"/>
                                          </p:val>
                                        </p:tav>
                                        <p:tav tm="50000">
                                          <p:val>
                                            <p:strVal val="#ppt_w+.01"/>
                                          </p:val>
                                        </p:tav>
                                        <p:tav tm="100000">
                                          <p:val>
                                            <p:strVal val="#ppt_w"/>
                                          </p:val>
                                        </p:tav>
                                      </p:tavLst>
                                    </p:anim>
                                    <p:animEffect transition="in" filter="fade">
                                      <p:cBhvr>
                                        <p:cTn dur="2250" id="11" tmFilter="0,0; .5, 1; 1, 1"/>
                                        <p:tgtEl>
                                          <p:spTgt spid="1048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00" name="Footer Placeholder 4"/>
          <p:cNvSpPr>
            <a:spLocks noGrp="1"/>
          </p:cNvSpPr>
          <p:nvPr>
            <p:ph type="ftr" sz="quarter" idx="11"/>
          </p:nvPr>
        </p:nvSpPr>
        <p:spPr>
          <a:xfrm>
            <a:off x="3976255" y="6111875"/>
            <a:ext cx="4372073" cy="365125"/>
          </a:xfrm>
        </p:spPr>
        <p:txBody>
          <a:bodyPr/>
          <a:p>
            <a:r>
              <a:rPr dirty="0" lang="bn-IN"/>
              <a:t>লীলাবতী মন্ডল,কাশিয়ানী জি ,সি,পাইলট উচ্চ বিদ্যালয়</a:t>
            </a:r>
            <a:endParaRPr dirty="0" lang="en-US"/>
          </a:p>
        </p:txBody>
      </p:sp>
      <p:sp>
        <p:nvSpPr>
          <p:cNvPr id="1048601" name="Rounded Rectangle 3"/>
          <p:cNvSpPr/>
          <p:nvPr/>
        </p:nvSpPr>
        <p:spPr>
          <a:xfrm>
            <a:off x="3343700" y="347188"/>
            <a:ext cx="2456600" cy="873457"/>
          </a:xfrm>
          <a:prstGeom prst="roundRect"/>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800" lang="bn-IN" smtClean="0">
                <a:solidFill>
                  <a:srgbClr val="FF0000"/>
                </a:solidFill>
                <a:latin typeface="NikoshBAN" panose="02000000000000000000" pitchFamily="2" charset="0"/>
                <a:cs typeface="NikoshBAN" panose="02000000000000000000" pitchFamily="2" charset="0"/>
              </a:rPr>
              <a:t>কয়েকটি ছবি</a:t>
            </a:r>
            <a:r>
              <a:rPr dirty="0" sz="2800" lang="en-US" smtClean="0">
                <a:solidFill>
                  <a:srgbClr val="FF0000"/>
                </a:solidFill>
                <a:latin typeface="NikoshBAN" panose="02000000000000000000" pitchFamily="2" charset="0"/>
                <a:cs typeface="NikoshBAN" panose="02000000000000000000" pitchFamily="2" charset="0"/>
              </a:rPr>
              <a:t> </a:t>
            </a:r>
            <a:r>
              <a:rPr dirty="0" sz="2800" lang="en-US" err="1" smtClean="0">
                <a:solidFill>
                  <a:srgbClr val="FF0000"/>
                </a:solidFill>
                <a:latin typeface="NikoshBAN" panose="02000000000000000000" pitchFamily="2" charset="0"/>
                <a:cs typeface="NikoshBAN" panose="02000000000000000000" pitchFamily="2" charset="0"/>
              </a:rPr>
              <a:t>দেখি</a:t>
            </a:r>
            <a:endParaRPr dirty="0" sz="2800" lang="en-US">
              <a:solidFill>
                <a:srgbClr val="FF0000"/>
              </a:solidFill>
              <a:latin typeface="NikoshBAN" panose="02000000000000000000" pitchFamily="2" charset="0"/>
              <a:cs typeface="NikoshBAN" panose="02000000000000000000" pitchFamily="2" charset="0"/>
            </a:endParaRPr>
          </a:p>
        </p:txBody>
      </p:sp>
      <p:pic>
        <p:nvPicPr>
          <p:cNvPr id="2097155" name="Picture 1"/>
          <p:cNvPicPr>
            <a:picLocks noChangeAspect="1"/>
          </p:cNvPicPr>
          <p:nvPr/>
        </p:nvPicPr>
        <p:blipFill>
          <a:blip xmlns:r="http://schemas.openxmlformats.org/officeDocument/2006/relationships" r:embed="rId1"/>
          <a:stretch>
            <a:fillRect/>
          </a:stretch>
        </p:blipFill>
        <p:spPr>
          <a:xfrm>
            <a:off x="4980276" y="1981200"/>
            <a:ext cx="3280400" cy="2840182"/>
          </a:xfrm>
          <a:prstGeom prst="rect"/>
        </p:spPr>
      </p:pic>
      <p:sp>
        <p:nvSpPr>
          <p:cNvPr id="1048602" name="TextBox 2"/>
          <p:cNvSpPr txBox="1"/>
          <p:nvPr/>
        </p:nvSpPr>
        <p:spPr>
          <a:xfrm>
            <a:off x="1461654" y="4992193"/>
            <a:ext cx="1510146" cy="929640"/>
          </a:xfrm>
          <a:prstGeom prst="rect"/>
          <a:noFill/>
        </p:spPr>
        <p:txBody>
          <a:bodyPr rtlCol="0" wrap="square">
            <a:spAutoFit/>
          </a:bodyPr>
          <a:p>
            <a:r>
              <a:rPr dirty="0" sz="2800" lang="bn-IN">
                <a:solidFill>
                  <a:srgbClr val="FF0000"/>
                </a:solidFill>
                <a:latin typeface="NikoshBAN" panose="02000000000000000000" pitchFamily="2" charset="0"/>
                <a:cs typeface="NikoshBAN" panose="02000000000000000000" pitchFamily="2" charset="0"/>
              </a:rPr>
              <a:t>মুক্তিবাহিনী</a:t>
            </a:r>
            <a:endParaRPr dirty="0" sz="2800" lang="en-US"/>
          </a:p>
        </p:txBody>
      </p:sp>
      <p:sp>
        <p:nvSpPr>
          <p:cNvPr id="1048603" name="TextBox 8"/>
          <p:cNvSpPr txBox="1"/>
          <p:nvPr/>
        </p:nvSpPr>
        <p:spPr>
          <a:xfrm>
            <a:off x="5611091" y="5213866"/>
            <a:ext cx="3020291" cy="584775"/>
          </a:xfrm>
          <a:prstGeom prst="rect"/>
          <a:noFill/>
        </p:spPr>
        <p:txBody>
          <a:bodyPr rtlCol="0" wrap="square">
            <a:spAutoFit/>
          </a:bodyPr>
          <a:p>
            <a:r>
              <a:rPr dirty="0" sz="3200" lang="bn-IN">
                <a:solidFill>
                  <a:srgbClr val="FF0000"/>
                </a:solidFill>
                <a:latin typeface="NikoshBAN" panose="02000000000000000000" pitchFamily="2" charset="0"/>
                <a:cs typeface="NikoshBAN" panose="02000000000000000000" pitchFamily="2" charset="0"/>
              </a:rPr>
              <a:t>হানাদার </a:t>
            </a:r>
            <a:r>
              <a:rPr dirty="0" sz="3200" lang="bn-IN" smtClean="0">
                <a:solidFill>
                  <a:srgbClr val="FF0000"/>
                </a:solidFill>
                <a:latin typeface="NikoshBAN" panose="02000000000000000000" pitchFamily="2" charset="0"/>
                <a:cs typeface="NikoshBAN" panose="02000000000000000000" pitchFamily="2" charset="0"/>
              </a:rPr>
              <a:t>বাহিনী</a:t>
            </a:r>
            <a:endParaRPr dirty="0" sz="3200" lang="en-US"/>
          </a:p>
        </p:txBody>
      </p:sp>
      <p:pic>
        <p:nvPicPr>
          <p:cNvPr id="2097156" name="Picture 9"/>
          <p:cNvPicPr>
            <a:picLocks noChangeAspect="1"/>
          </p:cNvPicPr>
          <p:nvPr/>
        </p:nvPicPr>
        <p:blipFill>
          <a:blip xmlns:r="http://schemas.openxmlformats.org/officeDocument/2006/relationships" r:embed="rId2"/>
          <a:stretch>
            <a:fillRect/>
          </a:stretch>
        </p:blipFill>
        <p:spPr>
          <a:xfrm>
            <a:off x="720436" y="1981200"/>
            <a:ext cx="4017819" cy="2840182"/>
          </a:xfrm>
          <a:prstGeom prst="rect"/>
        </p:spPr>
      </p:pic>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04" name="Footer Placeholder 1"/>
          <p:cNvSpPr>
            <a:spLocks noGrp="1"/>
          </p:cNvSpPr>
          <p:nvPr>
            <p:ph type="ftr" sz="quarter" idx="11"/>
          </p:nvPr>
        </p:nvSpPr>
        <p:spPr>
          <a:xfrm>
            <a:off x="2576945" y="5852160"/>
            <a:ext cx="5566655" cy="365125"/>
          </a:xfrm>
        </p:spPr>
        <p:txBody>
          <a:bodyPr/>
          <a:p>
            <a:r>
              <a:rPr dirty="0" lang="bn-IN"/>
              <a:t>লীলাবতী মন্ডল,কাশিয়ানী জি ,সি,পাইলট উচ্চ বিদ্যালয়</a:t>
            </a:r>
            <a:endParaRPr dirty="0" lang="en-US"/>
          </a:p>
        </p:txBody>
      </p:sp>
      <p:sp>
        <p:nvSpPr>
          <p:cNvPr id="1048605" name="TextBox 2"/>
          <p:cNvSpPr txBox="1"/>
          <p:nvPr/>
        </p:nvSpPr>
        <p:spPr>
          <a:xfrm>
            <a:off x="100155" y="385837"/>
            <a:ext cx="4696691" cy="523220"/>
          </a:xfrm>
          <a:prstGeom prst="rect"/>
          <a:noFill/>
        </p:spPr>
        <p:txBody>
          <a:bodyPr rtlCol="0" wrap="square">
            <a:spAutoFit/>
          </a:bodyPr>
          <a:p>
            <a:pPr algn="ctr"/>
            <a:r>
              <a:rPr b="1" dirty="0" sz="2800" lang="bn-IN" u="sng" smtClean="0">
                <a:solidFill>
                  <a:srgbClr val="C00000"/>
                </a:solidFill>
                <a:effectLst>
                  <a:outerShdw algn="tl" blurRad="38100" dir="2700000" dist="38100">
                    <a:srgbClr val="000000">
                      <a:alpha val="43137"/>
                    </a:srgbClr>
                  </a:outerShdw>
                </a:effectLst>
              </a:rPr>
              <a:t>আজকের পাঠ</a:t>
            </a:r>
            <a:endParaRPr b="1" dirty="0" sz="2800" lang="en-US" u="sng">
              <a:solidFill>
                <a:srgbClr val="C00000"/>
              </a:solidFill>
              <a:effectLst>
                <a:outerShdw algn="tl" blurRad="38100" dir="2700000" dist="38100">
                  <a:srgbClr val="000000">
                    <a:alpha val="43137"/>
                  </a:srgbClr>
                </a:outerShdw>
              </a:effectLst>
            </a:endParaRPr>
          </a:p>
        </p:txBody>
      </p:sp>
      <p:sp>
        <p:nvSpPr>
          <p:cNvPr id="1048606" name="TextBox 3"/>
          <p:cNvSpPr txBox="1"/>
          <p:nvPr/>
        </p:nvSpPr>
        <p:spPr>
          <a:xfrm>
            <a:off x="290941" y="2022761"/>
            <a:ext cx="4505903" cy="1069340"/>
          </a:xfrm>
          <a:prstGeom prst="rect"/>
          <a:noFill/>
        </p:spPr>
        <p:txBody>
          <a:bodyPr rtlCol="0" wrap="square">
            <a:spAutoFit/>
          </a:bodyPr>
          <a:p>
            <a:pPr algn="ctr"/>
            <a:r>
              <a:rPr b="1" dirty="0" sz="6600" lang="bn-IN" u="sng" smtClean="0">
                <a:effectLst>
                  <a:outerShdw algn="tl" blurRad="38100" dir="2700000" dist="38100">
                    <a:srgbClr val="000000">
                      <a:alpha val="43137"/>
                    </a:srgbClr>
                  </a:outerShdw>
                </a:effectLst>
                <a:latin typeface="Nikosh" pitchFamily="2" charset="0"/>
                <a:cs typeface="Nikosh" pitchFamily="2" charset="0"/>
              </a:rPr>
              <a:t>কাকতাড়ুয়া</a:t>
            </a:r>
            <a:endParaRPr b="1" dirty="0" sz="6600" lang="en-US" u="sng">
              <a:effectLst>
                <a:outerShdw algn="tl" blurRad="38100" dir="2700000" dist="38100">
                  <a:srgbClr val="000000">
                    <a:alpha val="43137"/>
                  </a:srgbClr>
                </a:outerShdw>
              </a:effectLst>
              <a:latin typeface="Nikosh" pitchFamily="2" charset="0"/>
              <a:cs typeface="Nikosh" pitchFamily="2" charset="0"/>
            </a:endParaRPr>
          </a:p>
        </p:txBody>
      </p:sp>
      <p:sp>
        <p:nvSpPr>
          <p:cNvPr id="1048607" name="TextBox 4"/>
          <p:cNvSpPr txBox="1"/>
          <p:nvPr/>
        </p:nvSpPr>
        <p:spPr>
          <a:xfrm>
            <a:off x="3616035" y="3685309"/>
            <a:ext cx="4623089" cy="369332"/>
          </a:xfrm>
          <a:prstGeom prst="rect"/>
          <a:noFill/>
        </p:spPr>
        <p:txBody>
          <a:bodyPr rtlCol="0" wrap="square">
            <a:spAutoFit/>
          </a:bodyPr>
          <a:p>
            <a:pPr algn="r"/>
            <a:r>
              <a:rPr b="1" dirty="0" lang="bn-IN" smtClean="0"/>
              <a:t>সেলিনা হোসেন</a:t>
            </a:r>
            <a:endParaRPr b="1" dirty="0" lang="en-US"/>
          </a:p>
        </p:txBody>
      </p:sp>
      <p:pic>
        <p:nvPicPr>
          <p:cNvPr id="2097157" name="Picture 5"/>
          <p:cNvPicPr>
            <a:picLocks noChangeAspect="1"/>
          </p:cNvPicPr>
          <p:nvPr/>
        </p:nvPicPr>
        <p:blipFill>
          <a:blip xmlns:r="http://schemas.openxmlformats.org/officeDocument/2006/relationships" r:embed="rId1"/>
          <a:stretch>
            <a:fillRect/>
          </a:stretch>
        </p:blipFill>
        <p:spPr>
          <a:xfrm>
            <a:off x="6391275" y="1059439"/>
            <a:ext cx="1847850" cy="2466975"/>
          </a:xfrm>
          <a:prstGeom prst="rect"/>
        </p:spPr>
      </p:pic>
      <p:pic>
        <p:nvPicPr>
          <p:cNvPr id="2097158" name="Picture 6"/>
          <p:cNvPicPr>
            <a:picLocks noChangeAspect="1"/>
          </p:cNvPicPr>
          <p:nvPr/>
        </p:nvPicPr>
        <p:blipFill>
          <a:blip xmlns:r="http://schemas.openxmlformats.org/officeDocument/2006/relationships" r:embed="rId2"/>
          <a:stretch>
            <a:fillRect/>
          </a:stretch>
        </p:blipFill>
        <p:spPr>
          <a:xfrm>
            <a:off x="798368" y="3193040"/>
            <a:ext cx="1847850" cy="2466975"/>
          </a:xfrm>
          <a:prstGeom prst="rect"/>
          <a:ln w="88900" cap="sq" cmpd="thickThin">
            <a:solidFill>
              <a:srgbClr val="92D050"/>
            </a:solidFill>
            <a:prstDash val="solid"/>
            <a:miter lim="800000"/>
          </a:ln>
          <a:effectLst>
            <a:innerShdw blurRad="76200">
              <a:srgbClr val="000000"/>
            </a:innerShdw>
          </a:effectLst>
        </p:spPr>
      </p:pic>
      <p:pic>
        <p:nvPicPr>
          <p:cNvPr id="2097159" name="Picture 7"/>
          <p:cNvPicPr>
            <a:picLocks noChangeAspect="1"/>
          </p:cNvPicPr>
          <p:nvPr/>
        </p:nvPicPr>
        <p:blipFill>
          <a:blip xmlns:r="http://schemas.openxmlformats.org/officeDocument/2006/relationships" r:embed="rId3"/>
          <a:stretch>
            <a:fillRect/>
          </a:stretch>
        </p:blipFill>
        <p:spPr>
          <a:xfrm>
            <a:off x="4655125" y="708226"/>
            <a:ext cx="1125971" cy="1584700"/>
          </a:xfrm>
          <a:prstGeom prst="rect"/>
          <a:ln>
            <a:noFill/>
          </a:ln>
          <a:effectLst>
            <a:outerShdw algn="tl" blurRad="292100" dir="2700000" dist="139700" rotWithShape="0">
              <a:srgbClr val="333333">
                <a:alpha val="65000"/>
              </a:srgbClr>
            </a:outerShdw>
          </a:effectLst>
        </p:spPr>
      </p:pic>
      <p:sp>
        <p:nvSpPr>
          <p:cNvPr id="1048608" name="AutoShape 2" descr="বাংলা উপন্যাস কাকতাড়ুয়া for Android - APK Download"/>
          <p:cNvSpPr>
            <a:spLocks noChangeAspect="1" noChangeArrowheads="1"/>
          </p:cNvSpPr>
          <p:nvPr/>
        </p:nvSpPr>
        <p:spPr bwMode="auto">
          <a:xfrm>
            <a:off x="155575" y="-144463"/>
            <a:ext cx="304800" cy="304801"/>
          </a:xfrm>
          <a:prstGeom prst="rect"/>
          <a:noFill/>
        </p:spPr>
        <p:txBody>
          <a:bodyPr anchor="t" anchorCtr="0" bIns="45720" compatLnSpc="1" lIns="91440" numCol="1" rIns="91440" tIns="45720" vert="horz" wrap="square">
            <a:prstTxWarp prst="textNoShape"/>
          </a:bodyPr>
          <a:p>
            <a:endParaRPr lang="en-US"/>
          </a:p>
        </p:txBody>
      </p:sp>
      <p:pic>
        <p:nvPicPr>
          <p:cNvPr id="2097160" name="Picture 9" descr="images (13).jpg"/>
          <p:cNvPicPr>
            <a:picLocks noChangeAspect="1"/>
          </p:cNvPicPr>
          <p:nvPr/>
        </p:nvPicPr>
        <p:blipFill>
          <a:blip xmlns:r="http://schemas.openxmlformats.org/officeDocument/2006/relationships" r:embed="rId4"/>
          <a:stretch>
            <a:fillRect/>
          </a:stretch>
        </p:blipFill>
        <p:spPr>
          <a:xfrm>
            <a:off x="2990476" y="3201344"/>
            <a:ext cx="1806370" cy="2458671"/>
          </a:xfrm>
          <a:prstGeom prst="rect"/>
          <a:ln w="88900" cap="sq" cmpd="thickThin">
            <a:solidFill>
              <a:srgbClr val="92D050"/>
            </a:solidFill>
            <a:prstDash val="solid"/>
            <a:miter lim="800000"/>
          </a:ln>
          <a:effectLst>
            <a:innerShdw blurRad="76200">
              <a:srgbClr val="000000"/>
            </a:innerShdw>
          </a:effectLst>
        </p:spPr>
      </p:pic>
    </p:spTree>
  </p:cSld>
  <p:clrMapOvr>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6" presetSubtype="16">
                                  <p:stCondLst>
                                    <p:cond delay="0"/>
                                  </p:stCondLst>
                                  <p:childTnLst>
                                    <p:set>
                                      <p:cBhvr>
                                        <p:cTn dur="1" fill="hold" id="6">
                                          <p:stCondLst>
                                            <p:cond delay="0"/>
                                          </p:stCondLst>
                                        </p:cTn>
                                        <p:tgtEl>
                                          <p:spTgt spid="1048605"/>
                                        </p:tgtEl>
                                        <p:attrNameLst>
                                          <p:attrName>style.visibility</p:attrName>
                                        </p:attrNameLst>
                                      </p:cBhvr>
                                      <p:to>
                                        <p:strVal val="visible"/>
                                      </p:to>
                                    </p:set>
                                    <p:animEffect transition="in" filter="circle(in)">
                                      <p:cBhvr>
                                        <p:cTn dur="2000" id="7"/>
                                        <p:tgtEl>
                                          <p:spTgt spid="1048605"/>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6" presetSubtype="32">
                                  <p:stCondLst>
                                    <p:cond delay="0"/>
                                  </p:stCondLst>
                                  <p:childTnLst>
                                    <p:set>
                                      <p:cBhvr>
                                        <p:cTn dur="1" fill="hold" id="11">
                                          <p:stCondLst>
                                            <p:cond delay="0"/>
                                          </p:stCondLst>
                                        </p:cTn>
                                        <p:tgtEl>
                                          <p:spTgt spid="1048606"/>
                                        </p:tgtEl>
                                        <p:attrNameLst>
                                          <p:attrName>style.visibility</p:attrName>
                                        </p:attrNameLst>
                                      </p:cBhvr>
                                      <p:to>
                                        <p:strVal val="visible"/>
                                      </p:to>
                                    </p:set>
                                    <p:animEffect transition="in" filter="circle(out)">
                                      <p:cBhvr>
                                        <p:cTn dur="2000" id="12"/>
                                        <p:tgtEl>
                                          <p:spTgt spid="1048606"/>
                                        </p:tgtEl>
                                      </p:cBhvr>
                                    </p:animEffec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6" presetSubtype="32">
                                  <p:stCondLst>
                                    <p:cond delay="0"/>
                                  </p:stCondLst>
                                  <p:childTnLst>
                                    <p:set>
                                      <p:cBhvr>
                                        <p:cTn dur="1" fill="hold" id="16">
                                          <p:stCondLst>
                                            <p:cond delay="0"/>
                                          </p:stCondLst>
                                        </p:cTn>
                                        <p:tgtEl>
                                          <p:spTgt spid="2097158"/>
                                        </p:tgtEl>
                                        <p:attrNameLst>
                                          <p:attrName>style.visibility</p:attrName>
                                        </p:attrNameLst>
                                      </p:cBhvr>
                                      <p:to>
                                        <p:strVal val="visible"/>
                                      </p:to>
                                    </p:set>
                                    <p:animEffect transition="in" filter="circle(out)">
                                      <p:cBhvr>
                                        <p:cTn dur="2000" id="17"/>
                                        <p:tgtEl>
                                          <p:spTgt spid="2097158"/>
                                        </p:tgtEl>
                                      </p:cBhvr>
                                    </p:animEffect>
                                  </p:childTnLst>
                                </p:cTn>
                              </p:par>
                            </p:childTnLst>
                          </p:cTn>
                        </p:par>
                      </p:childTnLst>
                    </p:cTn>
                  </p:par>
                  <p:par>
                    <p:cTn fill="hold" id="18">
                      <p:stCondLst>
                        <p:cond delay="indefinite"/>
                      </p:stCondLst>
                      <p:childTnLst>
                        <p:par>
                          <p:cTn fill="hold" id="19">
                            <p:stCondLst>
                              <p:cond delay="0"/>
                            </p:stCondLst>
                            <p:childTnLst>
                              <p:par>
                                <p:cTn fill="hold" grpId="0" id="20" nodeType="clickEffect" presetClass="entr" presetID="6" presetSubtype="16">
                                  <p:stCondLst>
                                    <p:cond delay="0"/>
                                  </p:stCondLst>
                                  <p:childTnLst>
                                    <p:set>
                                      <p:cBhvr>
                                        <p:cTn dur="1" fill="hold" id="21">
                                          <p:stCondLst>
                                            <p:cond delay="0"/>
                                          </p:stCondLst>
                                        </p:cTn>
                                        <p:tgtEl>
                                          <p:spTgt spid="1048607"/>
                                        </p:tgtEl>
                                        <p:attrNameLst>
                                          <p:attrName>style.visibility</p:attrName>
                                        </p:attrNameLst>
                                      </p:cBhvr>
                                      <p:to>
                                        <p:strVal val="visible"/>
                                      </p:to>
                                    </p:set>
                                    <p:animEffect transition="in" filter="circle(in)">
                                      <p:cBhvr>
                                        <p:cTn dur="2000" id="22"/>
                                        <p:tgtEl>
                                          <p:spTgt spid="1048607"/>
                                        </p:tgtEl>
                                      </p:cBhvr>
                                    </p:animEffect>
                                  </p:childTnLst>
                                </p:cTn>
                              </p:par>
                            </p:childTnLst>
                          </p:cTn>
                        </p:par>
                      </p:childTnLst>
                    </p:cTn>
                  </p:par>
                  <p:par>
                    <p:cTn fill="hold" id="23">
                      <p:stCondLst>
                        <p:cond delay="indefinite"/>
                      </p:stCondLst>
                      <p:childTnLst>
                        <p:par>
                          <p:cTn fill="hold" id="24">
                            <p:stCondLst>
                              <p:cond delay="0"/>
                            </p:stCondLst>
                            <p:childTnLst>
                              <p:par>
                                <p:cTn fill="hold" id="25" nodeType="clickEffect" presetClass="entr" presetID="42" presetSubtype="0">
                                  <p:stCondLst>
                                    <p:cond delay="0"/>
                                  </p:stCondLst>
                                  <p:childTnLst>
                                    <p:set>
                                      <p:cBhvr>
                                        <p:cTn dur="1" fill="hold" id="26">
                                          <p:stCondLst>
                                            <p:cond delay="0"/>
                                          </p:stCondLst>
                                        </p:cTn>
                                        <p:tgtEl>
                                          <p:spTgt spid="2097157"/>
                                        </p:tgtEl>
                                        <p:attrNameLst>
                                          <p:attrName>style.visibility</p:attrName>
                                        </p:attrNameLst>
                                      </p:cBhvr>
                                      <p:to>
                                        <p:strVal val="visible"/>
                                      </p:to>
                                    </p:set>
                                    <p:animEffect transition="in" filter="fade">
                                      <p:cBhvr>
                                        <p:cTn dur="1000" id="27"/>
                                        <p:tgtEl>
                                          <p:spTgt spid="2097157"/>
                                        </p:tgtEl>
                                      </p:cBhvr>
                                    </p:animEffect>
                                    <p:anim calcmode="lin" valueType="num">
                                      <p:cBhvr>
                                        <p:cTn dur="1000" fill="hold" id="28"/>
                                        <p:tgtEl>
                                          <p:spTgt spid="2097157"/>
                                        </p:tgtEl>
                                        <p:attrNameLst>
                                          <p:attrName>ppt_x</p:attrName>
                                        </p:attrNameLst>
                                      </p:cBhvr>
                                      <p:tavLst>
                                        <p:tav tm="0">
                                          <p:val>
                                            <p:strVal val="#ppt_x"/>
                                          </p:val>
                                        </p:tav>
                                        <p:tav tm="100000">
                                          <p:val>
                                            <p:strVal val="#ppt_x"/>
                                          </p:val>
                                        </p:tav>
                                      </p:tavLst>
                                    </p:anim>
                                    <p:anim calcmode="lin" valueType="num">
                                      <p:cBhvr>
                                        <p:cTn dur="1000" fill="hold" id="29"/>
                                        <p:tgtEl>
                                          <p:spTgt spid="2097157"/>
                                        </p:tgtEl>
                                        <p:attrNameLst>
                                          <p:attrName>ppt_y</p:attrName>
                                        </p:attrNameLst>
                                      </p:cBhvr>
                                      <p:tavLst>
                                        <p:tav tm="0">
                                          <p:val>
                                            <p:strVal val="#ppt_y+.1"/>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id="32" nodeType="clickEffect" presetClass="entr" presetID="6" presetSubtype="32">
                                  <p:stCondLst>
                                    <p:cond delay="0"/>
                                  </p:stCondLst>
                                  <p:childTnLst>
                                    <p:set>
                                      <p:cBhvr>
                                        <p:cTn dur="1" fill="hold" id="33">
                                          <p:stCondLst>
                                            <p:cond delay="0"/>
                                          </p:stCondLst>
                                        </p:cTn>
                                        <p:tgtEl>
                                          <p:spTgt spid="2097159"/>
                                        </p:tgtEl>
                                        <p:attrNameLst>
                                          <p:attrName>style.visibility</p:attrName>
                                        </p:attrNameLst>
                                      </p:cBhvr>
                                      <p:to>
                                        <p:strVal val="visible"/>
                                      </p:to>
                                    </p:set>
                                    <p:animEffect transition="in" filter="circle(out)">
                                      <p:cBhvr>
                                        <p:cTn dur="2000" id="34"/>
                                        <p:tgtEl>
                                          <p:spTgt spid="2097159"/>
                                        </p:tgtEl>
                                      </p:cBhvr>
                                    </p:animEffect>
                                  </p:childTnLst>
                                </p:cTn>
                              </p:par>
                            </p:childTnLst>
                          </p:cTn>
                        </p:par>
                      </p:childTnLst>
                    </p:cTn>
                  </p:par>
                  <p:par>
                    <p:cTn fill="hold" id="35">
                      <p:stCondLst>
                        <p:cond delay="indefinite"/>
                      </p:stCondLst>
                      <p:childTnLst>
                        <p:par>
                          <p:cTn fill="hold" id="36">
                            <p:stCondLst>
                              <p:cond delay="0"/>
                            </p:stCondLst>
                            <p:childTnLst>
                              <p:par>
                                <p:cTn fill="hold" id="37" nodeType="clickEffect" presetClass="entr" presetID="22" presetSubtype="4">
                                  <p:stCondLst>
                                    <p:cond delay="0"/>
                                  </p:stCondLst>
                                  <p:childTnLst>
                                    <p:set>
                                      <p:cBhvr>
                                        <p:cTn dur="1" fill="hold" id="38">
                                          <p:stCondLst>
                                            <p:cond delay="0"/>
                                          </p:stCondLst>
                                        </p:cTn>
                                        <p:tgtEl>
                                          <p:spTgt spid="2097160"/>
                                        </p:tgtEl>
                                        <p:attrNameLst>
                                          <p:attrName>style.visibility</p:attrName>
                                        </p:attrNameLst>
                                      </p:cBhvr>
                                      <p:to>
                                        <p:strVal val="visible"/>
                                      </p:to>
                                    </p:set>
                                    <p:animEffect transition="in" filter="wipe(down)">
                                      <p:cBhvr>
                                        <p:cTn dur="500" id="39"/>
                                        <p:tgtEl>
                                          <p:spTgt spid="2097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5" grpId="0"/>
      <p:bldP spid="1048606" grpId="0"/>
      <p:bldP spid="10486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09" name="Footer Placeholder 1"/>
          <p:cNvSpPr>
            <a:spLocks noGrp="1"/>
          </p:cNvSpPr>
          <p:nvPr>
            <p:ph type="ftr" sz="quarter" idx="11"/>
          </p:nvPr>
        </p:nvSpPr>
        <p:spPr>
          <a:xfrm>
            <a:off x="4045527" y="5852160"/>
            <a:ext cx="4098073" cy="365125"/>
          </a:xfrm>
        </p:spPr>
        <p:txBody>
          <a:bodyPr/>
          <a:p>
            <a:r>
              <a:rPr dirty="0" lang="bn-IN"/>
              <a:t>লীলাবতী মন্ডল,কাশিয়ানী জি ,সি,পাইলট উচ্চ বিদ্যালয়</a:t>
            </a:r>
            <a:endParaRPr dirty="0" lang="en-US"/>
          </a:p>
        </p:txBody>
      </p:sp>
      <p:sp>
        <p:nvSpPr>
          <p:cNvPr id="1048610" name="TextBox 2"/>
          <p:cNvSpPr txBox="1"/>
          <p:nvPr/>
        </p:nvSpPr>
        <p:spPr>
          <a:xfrm>
            <a:off x="2535381" y="368303"/>
            <a:ext cx="2937164" cy="955040"/>
          </a:xfrm>
          <a:prstGeom prst="rect"/>
          <a:noFill/>
        </p:spPr>
        <p:txBody>
          <a:bodyPr rtlCol="0" wrap="square">
            <a:spAutoFit/>
          </a:bodyPr>
          <a:p>
            <a:pPr algn="ctr"/>
            <a:r>
              <a:rPr dirty="0" sz="4000" lang="en-US" err="1">
                <a:solidFill>
                  <a:srgbClr val="C00000"/>
                </a:solidFill>
                <a:latin typeface="NikoshBAN" panose="02000000000000000000" pitchFamily="2" charset="0"/>
                <a:cs typeface="NikoshBAN" panose="02000000000000000000" pitchFamily="2" charset="0"/>
              </a:rPr>
              <a:t>শিখনফল</a:t>
            </a:r>
            <a:r>
              <a:rPr dirty="0" lang="en-US">
                <a:solidFill>
                  <a:srgbClr val="C00000"/>
                </a:solidFill>
                <a:latin typeface="NikoshBAN" panose="02000000000000000000" pitchFamily="2" charset="0"/>
                <a:cs typeface="NikoshBAN" panose="02000000000000000000" pitchFamily="2" charset="0"/>
              </a:rPr>
              <a:t> </a:t>
            </a:r>
          </a:p>
          <a:p>
            <a:pPr algn="ctr"/>
            <a:endParaRPr dirty="0" lang="en-US"/>
          </a:p>
        </p:txBody>
      </p:sp>
      <p:sp>
        <p:nvSpPr>
          <p:cNvPr id="1048611" name="TextBox 3"/>
          <p:cNvSpPr txBox="1"/>
          <p:nvPr/>
        </p:nvSpPr>
        <p:spPr>
          <a:xfrm>
            <a:off x="180110" y="1371554"/>
            <a:ext cx="7273636" cy="584775"/>
          </a:xfrm>
          <a:prstGeom prst="rect"/>
          <a:noFill/>
        </p:spPr>
        <p:txBody>
          <a:bodyPr rtlCol="0" wrap="square">
            <a:spAutoFit/>
          </a:bodyPr>
          <a:p>
            <a:pPr algn="ctr"/>
            <a:r>
              <a:rPr dirty="0" sz="3200" lang="bn-IN">
                <a:solidFill>
                  <a:srgbClr val="C00000"/>
                </a:solidFill>
                <a:latin typeface="NikoshBAN" panose="02000000000000000000" pitchFamily="2" charset="0"/>
                <a:cs typeface="NikoshBAN" panose="02000000000000000000" pitchFamily="2" charset="0"/>
              </a:rPr>
              <a:t>এ পাঠ শেষে শিক্ষার্থীরা-------</a:t>
            </a:r>
            <a:endParaRPr dirty="0" sz="3200" lang="en-US">
              <a:solidFill>
                <a:srgbClr val="C00000"/>
              </a:solidFill>
              <a:latin typeface="NikoshBAN" panose="02000000000000000000" pitchFamily="2" charset="0"/>
              <a:cs typeface="NikoshBAN" panose="02000000000000000000" pitchFamily="2" charset="0"/>
            </a:endParaRPr>
          </a:p>
        </p:txBody>
      </p:sp>
      <p:sp>
        <p:nvSpPr>
          <p:cNvPr id="1048612" name="Round Diagonal Corner Rectangle 7"/>
          <p:cNvSpPr/>
          <p:nvPr/>
        </p:nvSpPr>
        <p:spPr>
          <a:xfrm>
            <a:off x="656110" y="2197510"/>
            <a:ext cx="7834747" cy="3550145"/>
          </a:xfrm>
          <a:prstGeom prst="round2DiagRect"/>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3" name="TextBox 4"/>
          <p:cNvSpPr txBox="1"/>
          <p:nvPr/>
        </p:nvSpPr>
        <p:spPr>
          <a:xfrm>
            <a:off x="831272" y="2369127"/>
            <a:ext cx="6941128" cy="523220"/>
          </a:xfrm>
          <a:prstGeom prst="rect"/>
          <a:noFill/>
        </p:spPr>
        <p:txBody>
          <a:bodyPr rtlCol="0" wrap="square">
            <a:spAutoFit/>
          </a:bodyPr>
          <a:p>
            <a:endParaRPr dirty="0" sz="2800" lang="en-US"/>
          </a:p>
        </p:txBody>
      </p:sp>
      <p:sp>
        <p:nvSpPr>
          <p:cNvPr id="1048614" name="TextBox 5"/>
          <p:cNvSpPr txBox="1"/>
          <p:nvPr/>
        </p:nvSpPr>
        <p:spPr>
          <a:xfrm>
            <a:off x="955963" y="2599959"/>
            <a:ext cx="6691746" cy="993139"/>
          </a:xfrm>
          <a:prstGeom prst="rect"/>
          <a:noFill/>
        </p:spPr>
        <p:txBody>
          <a:bodyPr rtlCol="0" wrap="square">
            <a:spAutoFit/>
          </a:bodyPr>
          <a:p>
            <a:r>
              <a:rPr dirty="0" sz="2800" lang="bn-IN" smtClean="0">
                <a:solidFill>
                  <a:srgbClr val="C00000"/>
                </a:solidFill>
              </a:rPr>
              <a:t>১</a:t>
            </a:r>
            <a:r>
              <a:rPr dirty="0" sz="2800" lang="bn-IN" smtClean="0">
                <a:solidFill>
                  <a:srgbClr val="C00000"/>
                </a:solidFill>
                <a:latin typeface="NikoshBAN" pitchFamily="2" charset="0"/>
                <a:cs typeface="NikoshBAN" pitchFamily="2" charset="0"/>
              </a:rPr>
              <a:t>।মুক্তি যুদ্ধের চেতনায় </a:t>
            </a:r>
            <a:r>
              <a:rPr dirty="0" sz="3200" lang="bn-IN" smtClean="0">
                <a:solidFill>
                  <a:srgbClr val="C00000"/>
                </a:solidFill>
                <a:latin typeface="NikoshBAN" pitchFamily="2" charset="0"/>
                <a:cs typeface="NikoshBAN" pitchFamily="2" charset="0"/>
              </a:rPr>
              <a:t>শিক্ষার্থীরা</a:t>
            </a:r>
            <a:r>
              <a:rPr dirty="0" sz="2800" lang="bn-IN" smtClean="0">
                <a:solidFill>
                  <a:srgbClr val="C00000"/>
                </a:solidFill>
                <a:latin typeface="NikoshBAN" pitchFamily="2" charset="0"/>
                <a:cs typeface="NikoshBAN" pitchFamily="2" charset="0"/>
              </a:rPr>
              <a:t> অনুপ্রানিত হতে পারবে।</a:t>
            </a:r>
            <a:endParaRPr dirty="0" sz="2800" lang="en-US">
              <a:solidFill>
                <a:srgbClr val="C00000"/>
              </a:solidFill>
              <a:latin typeface="NikoshBAN" pitchFamily="2" charset="0"/>
              <a:cs typeface="NikoshBAN" pitchFamily="2" charset="0"/>
            </a:endParaRPr>
          </a:p>
        </p:txBody>
      </p:sp>
      <p:sp>
        <p:nvSpPr>
          <p:cNvPr id="1048615" name="TextBox 6"/>
          <p:cNvSpPr txBox="1"/>
          <p:nvPr/>
        </p:nvSpPr>
        <p:spPr>
          <a:xfrm>
            <a:off x="865908" y="4638248"/>
            <a:ext cx="7890165" cy="1348739"/>
          </a:xfrm>
          <a:prstGeom prst="rect"/>
          <a:noFill/>
        </p:spPr>
        <p:txBody>
          <a:bodyPr rtlCol="0" wrap="square">
            <a:spAutoFit/>
          </a:bodyPr>
          <a:p>
            <a:r>
              <a:rPr dirty="0" sz="2800" lang="bn-IN" smtClean="0">
                <a:solidFill>
                  <a:srgbClr val="C00000"/>
                </a:solidFill>
              </a:rPr>
              <a:t>৩।</a:t>
            </a:r>
            <a:r>
              <a:rPr dirty="0" sz="2800" lang="bn-IN">
                <a:solidFill>
                  <a:srgbClr val="C00000"/>
                </a:solidFill>
                <a:latin typeface="NikoshBAN" panose="02000000000000000000" pitchFamily="2" charset="0"/>
                <a:cs typeface="NikoshBAN" panose="02000000000000000000" pitchFamily="2" charset="0"/>
              </a:rPr>
              <a:t>“লোহার টুপি কি মানুষের মগজ খায়”- এর ব্যাখ্যা করতে পারবে।</a:t>
            </a:r>
            <a:endParaRPr dirty="0" sz="2800" lang="en-US">
              <a:solidFill>
                <a:srgbClr val="C00000"/>
              </a:solidFill>
              <a:latin typeface="NikoshBAN" panose="02000000000000000000" pitchFamily="2" charset="0"/>
              <a:cs typeface="NikoshBAN" panose="02000000000000000000" pitchFamily="2" charset="0"/>
            </a:endParaRPr>
          </a:p>
          <a:p>
            <a:endParaRPr dirty="0" sz="2800" lang="en-US"/>
          </a:p>
        </p:txBody>
      </p:sp>
      <p:sp>
        <p:nvSpPr>
          <p:cNvPr id="1048616" name="TextBox 8"/>
          <p:cNvSpPr txBox="1"/>
          <p:nvPr/>
        </p:nvSpPr>
        <p:spPr>
          <a:xfrm>
            <a:off x="1330036" y="3713018"/>
            <a:ext cx="5985164" cy="369332"/>
          </a:xfrm>
          <a:prstGeom prst="rect"/>
          <a:noFill/>
        </p:spPr>
        <p:txBody>
          <a:bodyPr rtlCol="0" wrap="square">
            <a:spAutoFit/>
          </a:bodyPr>
          <a:p>
            <a:endParaRPr dirty="0" lang="en-US"/>
          </a:p>
        </p:txBody>
      </p:sp>
      <p:sp>
        <p:nvSpPr>
          <p:cNvPr id="1048617" name="TextBox 9"/>
          <p:cNvSpPr txBox="1"/>
          <p:nvPr/>
        </p:nvSpPr>
        <p:spPr>
          <a:xfrm>
            <a:off x="955963" y="3352800"/>
            <a:ext cx="6691745" cy="1196341"/>
          </a:xfrm>
          <a:prstGeom prst="rect"/>
          <a:noFill/>
        </p:spPr>
        <p:txBody>
          <a:bodyPr rtlCol="0" wrap="square">
            <a:spAutoFit/>
          </a:bodyPr>
          <a:p>
            <a:r>
              <a:rPr dirty="0" sz="2800" lang="en-US">
                <a:solidFill>
                  <a:srgbClr val="C00000"/>
                </a:solidFill>
                <a:latin typeface="NikoshBAN" panose="02000000000000000000" pitchFamily="2" charset="0"/>
                <a:cs typeface="NikoshBAN" panose="02000000000000000000" pitchFamily="2" charset="0"/>
              </a:rPr>
              <a:t>2</a:t>
            </a:r>
            <a:r>
              <a:rPr dirty="0" sz="2800" lang="bn-IN" smtClean="0">
                <a:solidFill>
                  <a:srgbClr val="C00000"/>
                </a:solidFill>
                <a:latin typeface="NikoshBAN" panose="02000000000000000000" pitchFamily="2" charset="0"/>
                <a:cs typeface="NikoshBAN" panose="02000000000000000000" pitchFamily="2" charset="0"/>
              </a:rPr>
              <a:t>।</a:t>
            </a:r>
            <a:r>
              <a:rPr dirty="0" sz="2800" lang="bn-IN">
                <a:solidFill>
                  <a:srgbClr val="C00000"/>
                </a:solidFill>
                <a:latin typeface="NikoshBAN" panose="02000000000000000000" pitchFamily="2" charset="0"/>
                <a:cs typeface="NikoshBAN" panose="02000000000000000000" pitchFamily="2" charset="0"/>
              </a:rPr>
              <a:t>কাকতাড়ুয়া উপন্যাসের উল্লেখযোগ্য প্রধান চরিত্র গুলোর পরিচিতি বলতে পারবে। </a:t>
            </a:r>
            <a:endParaRPr dirty="0" sz="2800" lang="en-US">
              <a:solidFill>
                <a:srgbClr val="C00000"/>
              </a:solidFill>
              <a:latin typeface="NikoshBAN" panose="02000000000000000000" pitchFamily="2" charset="0"/>
              <a:cs typeface="NikoshBAN" panose="02000000000000000000" pitchFamily="2" charset="0"/>
            </a:endParaRPr>
          </a:p>
          <a:p>
            <a:endParaRPr dirty="0" lang="en-US"/>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19" name="TextBox 4"/>
          <p:cNvSpPr txBox="1"/>
          <p:nvPr/>
        </p:nvSpPr>
        <p:spPr>
          <a:xfrm>
            <a:off x="3833176" y="4700734"/>
            <a:ext cx="2071927" cy="400099"/>
          </a:xfrm>
          <a:prstGeom prst="rect"/>
          <a:noFill/>
        </p:spPr>
        <p:txBody>
          <a:bodyPr bIns="45715" lIns="91429" rIns="91429" rtlCol="0" tIns="45715" wrap="square">
            <a:spAutoFit/>
          </a:bodyPr>
          <a:p>
            <a:r>
              <a:rPr dirty="0" sz="2000" lang="bn-IN" smtClean="0">
                <a:ln>
                  <a:solidFill>
                    <a:schemeClr val="tx1"/>
                  </a:solidFill>
                </a:ln>
                <a:solidFill>
                  <a:srgbClr val="002060"/>
                </a:solidFill>
                <a:latin typeface="NikoshBAN" pitchFamily="2" charset="0"/>
                <a:cs typeface="NikoshBAN" pitchFamily="2" charset="0"/>
              </a:rPr>
              <a:t>সেলিনা হোসেন</a:t>
            </a:r>
            <a:endParaRPr dirty="0" sz="2000" lang="en-US">
              <a:ln>
                <a:solidFill>
                  <a:schemeClr val="tx1"/>
                </a:solidFill>
              </a:ln>
              <a:solidFill>
                <a:srgbClr val="002060"/>
              </a:solidFill>
              <a:latin typeface="NikoshBAN" pitchFamily="2" charset="0"/>
              <a:cs typeface="NikoshBAN" pitchFamily="2" charset="0"/>
            </a:endParaRPr>
          </a:p>
        </p:txBody>
      </p:sp>
      <p:sp>
        <p:nvSpPr>
          <p:cNvPr id="1048620" name="Rounded Rectangle 5"/>
          <p:cNvSpPr/>
          <p:nvPr/>
        </p:nvSpPr>
        <p:spPr>
          <a:xfrm>
            <a:off x="3785063" y="5100833"/>
            <a:ext cx="2194180" cy="1349598"/>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dirty="0" sz="1600" lang="en-US"/>
          </a:p>
        </p:txBody>
      </p:sp>
      <p:sp>
        <p:nvSpPr>
          <p:cNvPr id="1048621" name="Rectangle 6"/>
          <p:cNvSpPr/>
          <p:nvPr/>
        </p:nvSpPr>
        <p:spPr>
          <a:xfrm>
            <a:off x="4438947" y="5258157"/>
            <a:ext cx="1011494" cy="569377"/>
          </a:xfrm>
          <a:prstGeom prst="rect"/>
          <a:noFill/>
        </p:spPr>
        <p:txBody>
          <a:bodyPr bIns="45715" lIns="91429" rIns="91429" tIns="45715" wrap="square">
            <a:spAutoFit/>
          </a:bodyPr>
          <a:p>
            <a:pPr algn="ctr"/>
            <a:r>
              <a:rPr b="1" dirty="0" sz="1100" lang="bn-IN"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আন্তর্জাতিক স্বিকৃতি</a:t>
            </a:r>
            <a:r>
              <a:rPr b="1" dirty="0" sz="2000" lang="bn-BD"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22" name="TextBox 7"/>
          <p:cNvSpPr txBox="1"/>
          <p:nvPr/>
        </p:nvSpPr>
        <p:spPr>
          <a:xfrm>
            <a:off x="3712077" y="5705716"/>
            <a:ext cx="2413229" cy="980431"/>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a:r>
              <a:rPr dirty="0" sz="2400" lang="bn-BD"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 </a:t>
            </a:r>
            <a:r>
              <a:rPr dirty="0" lang="bn-IN"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সুরমা চৌধুরী আন্তর্জাতিক স্মৃতি পুরুস্কার ভারত</a:t>
            </a:r>
            <a:endParaRPr dirty="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sp>
        <p:nvSpPr>
          <p:cNvPr id="1048623" name="Rounded Rectangle 9"/>
          <p:cNvSpPr/>
          <p:nvPr/>
        </p:nvSpPr>
        <p:spPr>
          <a:xfrm>
            <a:off x="6094467" y="3979058"/>
            <a:ext cx="1948231" cy="1357907"/>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sz="1600" lang="en-US"/>
          </a:p>
        </p:txBody>
      </p:sp>
      <p:sp>
        <p:nvSpPr>
          <p:cNvPr id="1048624" name="Rounded Rectangle 10"/>
          <p:cNvSpPr/>
          <p:nvPr/>
        </p:nvSpPr>
        <p:spPr>
          <a:xfrm>
            <a:off x="1470539" y="1837045"/>
            <a:ext cx="1983509" cy="1469680"/>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sz="1600" lang="en-US"/>
          </a:p>
        </p:txBody>
      </p:sp>
      <p:sp>
        <p:nvSpPr>
          <p:cNvPr id="1048625" name="Rectangle 11"/>
          <p:cNvSpPr/>
          <p:nvPr/>
        </p:nvSpPr>
        <p:spPr>
          <a:xfrm>
            <a:off x="1778504" y="1888572"/>
            <a:ext cx="1367577" cy="400099"/>
          </a:xfrm>
          <a:prstGeom prst="rect"/>
          <a:noFill/>
        </p:spPr>
        <p:txBody>
          <a:bodyPr bIns="45715" lIns="91429" rIns="91429" tIns="45715" wrap="square">
            <a:spAutoFit/>
          </a:bodyPr>
          <a:p>
            <a:pPr algn="ctr"/>
            <a:r>
              <a:rPr b="1" dirty="0" sz="2000" lang="bn-IN">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উপাধি-</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26" name="TextBox 12"/>
          <p:cNvSpPr txBox="1"/>
          <p:nvPr/>
        </p:nvSpPr>
        <p:spPr>
          <a:xfrm>
            <a:off x="1417280" y="2352628"/>
            <a:ext cx="2036767" cy="701031"/>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a:r>
              <a:rPr dirty="0" sz="1400" lang="bn-IN"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ডিলিট উপাধি ২০১০,সালে কলকাতার রবীন্দ্র ভারতী বিশ্ববিদ্যালয় থেক</a:t>
            </a:r>
            <a:endParaRPr dirty="0" sz="140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sp>
        <p:nvSpPr>
          <p:cNvPr id="1048627" name="Rounded Rectangle 13"/>
          <p:cNvSpPr/>
          <p:nvPr/>
        </p:nvSpPr>
        <p:spPr>
          <a:xfrm>
            <a:off x="1417281" y="3788477"/>
            <a:ext cx="2289443" cy="1469680"/>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sz="1600" lang="en-US"/>
          </a:p>
        </p:txBody>
      </p:sp>
      <p:sp>
        <p:nvSpPr>
          <p:cNvPr id="1048628" name="Rectangle 14"/>
          <p:cNvSpPr/>
          <p:nvPr/>
        </p:nvSpPr>
        <p:spPr>
          <a:xfrm>
            <a:off x="1470540" y="3815441"/>
            <a:ext cx="2236184" cy="400099"/>
          </a:xfrm>
          <a:prstGeom prst="rect"/>
          <a:noFill/>
        </p:spPr>
        <p:txBody>
          <a:bodyPr bIns="45715" lIns="91429" rIns="91429" tIns="45715" wrap="square">
            <a:spAutoFit/>
          </a:bodyPr>
          <a:p>
            <a:pPr algn="ctr"/>
            <a:r>
              <a:rPr b="1" dirty="0" sz="2000" lang="bn-IN"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উল্লেখ যোগ্যগ্রন্থ-</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29" name="TextBox 15"/>
          <p:cNvSpPr txBox="1"/>
          <p:nvPr/>
        </p:nvSpPr>
        <p:spPr>
          <a:xfrm>
            <a:off x="1696585" y="4241665"/>
            <a:ext cx="2036767" cy="784820"/>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a:r>
              <a:rPr dirty="0" sz="1500" lang="bn-IN"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হাঙর নদী গ্রেনেড,নীল ময়ু্রের যৌবন, গায়ত্রী সন্ধ্যা ইত্যাদি</a:t>
            </a:r>
            <a:endParaRPr dirty="0" sz="150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sp>
        <p:nvSpPr>
          <p:cNvPr id="1048630" name="Rectangle 16"/>
          <p:cNvSpPr/>
          <p:nvPr/>
        </p:nvSpPr>
        <p:spPr>
          <a:xfrm>
            <a:off x="84942" y="258888"/>
            <a:ext cx="4127792" cy="1285230"/>
          </a:xfrm>
          <a:prstGeom prst="rect"/>
          <a:noFill/>
          <a:ln>
            <a:noFill/>
          </a:ln>
        </p:spPr>
        <p:txBody>
          <a:bodyPr bIns="45715" lIns="91429" rIns="91429" tIns="45715" wrap="square">
            <a:spAutoFit/>
            <a:scene3d>
              <a:camera prst="orthographicFront"/>
              <a:lightRig dir="tl" rig="flat">
                <a:rot lat="0" lon="0" rev="6600000"/>
              </a:lightRig>
            </a:scene3d>
            <a:sp3d extrusionH="25400" contourW="8890">
              <a:bevelT w="38100" h="31750"/>
              <a:contourClr>
                <a:schemeClr val="accent2">
                  <a:shade val="75000"/>
                </a:schemeClr>
              </a:contourClr>
            </a:sp3d>
          </a:bodyPr>
          <a:p>
            <a:pPr algn="ctr"/>
            <a:r>
              <a:rPr b="1" dirty="0" sz="4000" lang="bn-IN">
                <a:latin typeface="Nikosh" pitchFamily="2" charset="0"/>
                <a:cs typeface="Nikosh" pitchFamily="2" charset="0"/>
              </a:rPr>
              <a:t>ঔপন্যাসিক </a:t>
            </a:r>
            <a:r>
              <a:rPr b="1" dirty="0" sz="4000" lang="bn-BD" smtClean="0">
                <a:ln w="11430">
                  <a:solidFill>
                    <a:schemeClr val="tx1"/>
                  </a:solidFill>
                </a:ln>
                <a:solidFill>
                  <a:srgbClr val="002060"/>
                </a:solidFill>
                <a:latin typeface="NikoshBAN" pitchFamily="2" charset="0"/>
                <a:cs typeface="NikoshBAN" pitchFamily="2" charset="0"/>
              </a:rPr>
              <a:t>পরিচিতি</a:t>
            </a:r>
            <a:endParaRPr b="1" dirty="0" sz="4000" lang="en-US">
              <a:ln w="11430">
                <a:solidFill>
                  <a:schemeClr val="tx1"/>
                </a:solidFill>
              </a:ln>
              <a:solidFill>
                <a:srgbClr val="002060"/>
              </a:solidFill>
              <a:latin typeface="NikoshBAN" pitchFamily="2" charset="0"/>
              <a:cs typeface="NikoshBAN" pitchFamily="2" charset="0"/>
            </a:endParaRPr>
          </a:p>
        </p:txBody>
      </p:sp>
      <p:sp>
        <p:nvSpPr>
          <p:cNvPr id="1048631" name="Rounded Rectangle 17"/>
          <p:cNvSpPr/>
          <p:nvPr/>
        </p:nvSpPr>
        <p:spPr>
          <a:xfrm>
            <a:off x="3817236" y="691422"/>
            <a:ext cx="2083301" cy="1397200"/>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sz="1600" lang="en-US"/>
          </a:p>
        </p:txBody>
      </p:sp>
      <p:sp>
        <p:nvSpPr>
          <p:cNvPr id="1048632" name="Rectangle 18"/>
          <p:cNvSpPr/>
          <p:nvPr/>
        </p:nvSpPr>
        <p:spPr>
          <a:xfrm>
            <a:off x="4200379" y="667624"/>
            <a:ext cx="1160896" cy="400099"/>
          </a:xfrm>
          <a:prstGeom prst="rect"/>
          <a:noFill/>
        </p:spPr>
        <p:txBody>
          <a:bodyPr bIns="45715" lIns="91429" rIns="91429" tIns="45715" wrap="square">
            <a:spAutoFit/>
          </a:bodyPr>
          <a:p>
            <a:pPr algn="ctr"/>
            <a:r>
              <a:rPr b="1" dirty="0" sz="2000" lang="bn-BD">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জন্ম-</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33" name="TextBox 19"/>
          <p:cNvSpPr txBox="1"/>
          <p:nvPr/>
        </p:nvSpPr>
        <p:spPr>
          <a:xfrm>
            <a:off x="3863770" y="691422"/>
            <a:ext cx="2036767" cy="1196331"/>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lvl="0"/>
            <a:endParaRPr dirty="0" lang="bn-IN"/>
          </a:p>
          <a:p>
            <a:pPr algn="ctr" lvl="0"/>
            <a:r>
              <a:rPr dirty="0" lang="bn-IN" smtClean="0"/>
              <a:t>১৯৪৭ সালের ১৪ জুন,রাজশাহীতে</a:t>
            </a:r>
            <a:endParaRPr dirty="0" lang="en-US"/>
          </a:p>
          <a:p>
            <a:pPr algn="ctr"/>
            <a:endParaRPr dirty="0" sz="200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sp>
        <p:nvSpPr>
          <p:cNvPr id="1048634" name="Rounded Rectangle 20"/>
          <p:cNvSpPr/>
          <p:nvPr/>
        </p:nvSpPr>
        <p:spPr>
          <a:xfrm>
            <a:off x="6104328" y="2280220"/>
            <a:ext cx="1938370" cy="1329404"/>
          </a:xfrm>
          <a:prstGeom prst="roundRect"/>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bIns="45715" lIns="91429" rIns="91429" rtlCol="0" tIns="45715"/>
          <a:p>
            <a:pPr algn="ctr"/>
            <a:endParaRPr sz="1600" lang="en-US"/>
          </a:p>
        </p:txBody>
      </p:sp>
      <p:sp>
        <p:nvSpPr>
          <p:cNvPr id="1048635" name="Rectangle 21"/>
          <p:cNvSpPr/>
          <p:nvPr/>
        </p:nvSpPr>
        <p:spPr>
          <a:xfrm>
            <a:off x="6458670" y="2280220"/>
            <a:ext cx="1328082" cy="400099"/>
          </a:xfrm>
          <a:prstGeom prst="rect"/>
          <a:noFill/>
        </p:spPr>
        <p:txBody>
          <a:bodyPr bIns="45715" lIns="91429" rIns="91429" tIns="45715" wrap="square">
            <a:spAutoFit/>
          </a:bodyPr>
          <a:p>
            <a:pPr algn="ctr"/>
            <a:r>
              <a:rPr b="1" dirty="0" sz="2000" lang="bn-IN"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পিতা</a:t>
            </a:r>
            <a:r>
              <a:rPr b="1" dirty="0" sz="2000" lang="bn-BD"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36" name="TextBox 22"/>
          <p:cNvSpPr txBox="1"/>
          <p:nvPr/>
        </p:nvSpPr>
        <p:spPr>
          <a:xfrm>
            <a:off x="6104328" y="2813967"/>
            <a:ext cx="2036767" cy="358130"/>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a:r>
              <a:rPr dirty="0" lang="bn-BD"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 </a:t>
            </a:r>
            <a:r>
              <a:rPr dirty="0" lang="bn-IN"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মোশাররফ হোসেন</a:t>
            </a:r>
            <a:endParaRPr dirty="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sp>
        <p:nvSpPr>
          <p:cNvPr id="1048637" name="Rectangle 23"/>
          <p:cNvSpPr/>
          <p:nvPr/>
        </p:nvSpPr>
        <p:spPr>
          <a:xfrm>
            <a:off x="6384164" y="3944255"/>
            <a:ext cx="1368836" cy="400099"/>
          </a:xfrm>
          <a:prstGeom prst="rect"/>
          <a:noFill/>
        </p:spPr>
        <p:txBody>
          <a:bodyPr bIns="45715" lIns="91429" rIns="91429" tIns="45715" wrap="square">
            <a:spAutoFit/>
          </a:bodyPr>
          <a:p>
            <a:pPr algn="ctr"/>
            <a:r>
              <a:rPr b="1" dirty="0" sz="2000" lang="bn-IN"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মাতা</a:t>
            </a:r>
            <a:r>
              <a:rPr b="1" dirty="0" sz="2000" lang="bn-BD" smtClean="0">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rPr>
              <a:t>-</a:t>
            </a:r>
            <a:endParaRPr b="1" dirty="0" sz="2000" lang="en-US">
              <a:ln w="19050">
                <a:solidFill>
                  <a:schemeClr val="accent3">
                    <a:lumMod val="50000"/>
                  </a:schemeClr>
                </a:solidFill>
                <a:prstDash val="solid"/>
              </a:ln>
              <a:solidFill>
                <a:srgbClr val="00B050"/>
              </a:solidFill>
              <a:effectLst>
                <a:outerShdw algn="tl" blurRad="50000" dir="7500000" dist="50800">
                  <a:srgbClr val="000000">
                    <a:shade val="5000"/>
                    <a:alpha val="35000"/>
                  </a:srgbClr>
                </a:outerShdw>
              </a:effectLst>
              <a:latin typeface="NikoshBAN" pitchFamily="2" charset="0"/>
              <a:cs typeface="NikoshBAN" pitchFamily="2" charset="0"/>
            </a:endParaRPr>
          </a:p>
        </p:txBody>
      </p:sp>
      <p:sp>
        <p:nvSpPr>
          <p:cNvPr id="1048638" name="TextBox 24"/>
          <p:cNvSpPr txBox="1"/>
          <p:nvPr/>
        </p:nvSpPr>
        <p:spPr>
          <a:xfrm>
            <a:off x="6094467" y="4588563"/>
            <a:ext cx="2036767" cy="396230"/>
          </a:xfrm>
          <a:prstGeom prst="rect"/>
          <a:noFill/>
        </p:spPr>
        <p:txBody>
          <a:bodyPr bIns="45715" lIns="91429" rIns="91429" rtlCol="0" tIns="45715" wrap="square">
            <a:spAutoFit/>
            <a:scene3d>
              <a:camera prst="orthographicFront"/>
              <a:lightRig dir="t" rig="threePt"/>
            </a:scene3d>
            <a:sp3d extrusionH="57150">
              <a:bevelT w="38100" h="38100" prst="angle"/>
            </a:sp3d>
          </a:bodyPr>
          <a:p>
            <a:pPr algn="ctr"/>
            <a:r>
              <a:rPr dirty="0" sz="2000" lang="bn-IN" smtClean="0">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rPr>
              <a:t>মরিয়মন্নেসা বকুল</a:t>
            </a:r>
            <a:endParaRPr dirty="0" sz="2000" lang="en-US">
              <a:ln>
                <a:solidFill>
                  <a:schemeClr val="tx1"/>
                </a:solidFill>
              </a:ln>
              <a:solidFill>
                <a:srgbClr val="002060"/>
              </a:solidFill>
              <a:effectLst>
                <a:outerShdw algn="t" blurRad="50800" dir="5400000" dist="38100" rotWithShape="0">
                  <a:prstClr val="black">
                    <a:alpha val="40000"/>
                  </a:prstClr>
                </a:outerShdw>
              </a:effectLst>
              <a:latin typeface="NikoshBAN" pitchFamily="2" charset="0"/>
              <a:cs typeface="NikoshBAN" pitchFamily="2" charset="0"/>
            </a:endParaRPr>
          </a:p>
        </p:txBody>
      </p:sp>
      <p:pic>
        <p:nvPicPr>
          <p:cNvPr id="2097161" name="Picture 2"/>
          <p:cNvPicPr>
            <a:picLocks noChangeAspect="1"/>
          </p:cNvPicPr>
          <p:nvPr/>
        </p:nvPicPr>
        <p:blipFill>
          <a:blip xmlns:r="http://schemas.openxmlformats.org/officeDocument/2006/relationships" r:embed="rId1"/>
          <a:stretch>
            <a:fillRect/>
          </a:stretch>
        </p:blipFill>
        <p:spPr>
          <a:xfrm>
            <a:off x="3916639" y="2439354"/>
            <a:ext cx="1905000" cy="1905000"/>
          </a:xfrm>
          <a:prstGeom prst="rect"/>
          <a:ln w="38100" cap="sq">
            <a:solidFill>
              <a:srgbClr val="000000"/>
            </a:solidFill>
            <a:prstDash val="solid"/>
            <a:miter lim="800000"/>
          </a:ln>
          <a:effectLst>
            <a:outerShdw algn="tl" blurRad="50800" dir="2700000" dist="38100" rotWithShape="0">
              <a:srgbClr val="000000">
                <a:alpha val="43000"/>
              </a:srgbClr>
            </a:outerShdw>
          </a:effectLst>
        </p:spPr>
      </p:pic>
      <p:sp>
        <p:nvSpPr>
          <p:cNvPr id="1048639" name="Rectangle 1"/>
          <p:cNvSpPr/>
          <p:nvPr/>
        </p:nvSpPr>
        <p:spPr>
          <a:xfrm>
            <a:off x="4212734" y="6455069"/>
            <a:ext cx="4572000" cy="261610"/>
          </a:xfrm>
          <a:prstGeom prst="rect"/>
        </p:spPr>
        <p:txBody>
          <a:bodyPr>
            <a:spAutoFit/>
          </a:bodyPr>
          <a:p>
            <a:r>
              <a:rPr dirty="0" sz="1100" lang="bn-IN"/>
              <a:t>লীলাবতী মন্ডল,কাশিয়ানী জি ,সি,পাইলট উচ্চ বিদ্যালয়</a:t>
            </a:r>
            <a:endParaRPr dirty="0" sz="1100" lang="en-US"/>
          </a:p>
        </p:txBody>
      </p:sp>
    </p:spTree>
  </p:cSld>
  <p:clrMapOvr>
    <a:masterClrMapping/>
  </p:clrMapOvr>
  <p:timing>
    <p:tnLst>
      <p:par>
        <p:cTn dur="indefinite" id="1" nodeType="tmRoot" restart="never">
          <p:childTnLst>
            <p:seq concurrent="1" nextAc="seek">
              <p:cTn dur="indefinite" id="2" nodeType="mainSeq">
                <p:childTnLst>
                  <p:par>
                    <p:cTn fill="hold" id="3">
                      <p:stCondLst>
                        <p:cond delay="indefinite"/>
                        <p:cond evt="onBegin" delay="0">
                          <p:tn val="2"/>
                        </p:cond>
                      </p:stCondLst>
                      <p:childTnLst>
                        <p:par>
                          <p:cTn fill="hold" id="4">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048630"/>
                                        </p:tgtEl>
                                        <p:attrNameLst>
                                          <p:attrName>style.visibility</p:attrName>
                                        </p:attrNameLst>
                                      </p:cBhvr>
                                      <p:to>
                                        <p:strVal val="visible"/>
                                      </p:to>
                                    </p:set>
                                    <p:animEffect transition="in" filter="fade">
                                      <p:cBhvr>
                                        <p:cTn dur="1000" id="7"/>
                                        <p:tgtEl>
                                          <p:spTgt spid="1048630"/>
                                        </p:tgtEl>
                                      </p:cBhvr>
                                    </p:animEffect>
                                    <p:anim calcmode="lin" valueType="num">
                                      <p:cBhvr>
                                        <p:cTn dur="1000" fill="hold" id="8"/>
                                        <p:tgtEl>
                                          <p:spTgt spid="1048630"/>
                                        </p:tgtEl>
                                        <p:attrNameLst>
                                          <p:attrName>ppt_x</p:attrName>
                                        </p:attrNameLst>
                                      </p:cBhvr>
                                      <p:tavLst>
                                        <p:tav tm="0">
                                          <p:val>
                                            <p:strVal val="#ppt_x"/>
                                          </p:val>
                                        </p:tav>
                                        <p:tav tm="100000">
                                          <p:val>
                                            <p:strVal val="#ppt_x"/>
                                          </p:val>
                                        </p:tav>
                                      </p:tavLst>
                                    </p:anim>
                                    <p:anim calcmode="lin" valueType="num">
                                      <p:cBhvr>
                                        <p:cTn dur="1000" fill="hold" id="9"/>
                                        <p:tgtEl>
                                          <p:spTgt spid="1048630"/>
                                        </p:tgtEl>
                                        <p:attrNameLst>
                                          <p:attrName>ppt_y</p:attrName>
                                        </p:attrNameLst>
                                      </p:cBhvr>
                                      <p:tavLst>
                                        <p:tav tm="0">
                                          <p:val>
                                            <p:strVal val="#ppt_y-.1"/>
                                          </p:val>
                                        </p:tav>
                                        <p:tav tm="100000">
                                          <p:val>
                                            <p:strVal val="#ppt_y"/>
                                          </p:val>
                                        </p:tav>
                                      </p:tavLst>
                                    </p:anim>
                                  </p:childTnLst>
                                </p:cTn>
                              </p:par>
                            </p:childTnLst>
                          </p:cTn>
                        </p:par>
                        <p:par>
                          <p:cTn fill="hold" id="10">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1048619"/>
                                        </p:tgtEl>
                                        <p:attrNameLst>
                                          <p:attrName>style.visibility</p:attrName>
                                        </p:attrNameLst>
                                      </p:cBhvr>
                                      <p:to>
                                        <p:strVal val="visible"/>
                                      </p:to>
                                    </p:set>
                                    <p:animEffect transition="in" filter="fade">
                                      <p:cBhvr>
                                        <p:cTn dur="1000" id="13"/>
                                        <p:tgtEl>
                                          <p:spTgt spid="1048619"/>
                                        </p:tgtEl>
                                      </p:cBhvr>
                                    </p:animEffect>
                                    <p:anim calcmode="lin" valueType="num">
                                      <p:cBhvr>
                                        <p:cTn dur="1000" fill="hold" id="14"/>
                                        <p:tgtEl>
                                          <p:spTgt spid="1048619"/>
                                        </p:tgtEl>
                                        <p:attrNameLst>
                                          <p:attrName>ppt_x</p:attrName>
                                        </p:attrNameLst>
                                      </p:cBhvr>
                                      <p:tavLst>
                                        <p:tav tm="0">
                                          <p:val>
                                            <p:strVal val="#ppt_x"/>
                                          </p:val>
                                        </p:tav>
                                        <p:tav tm="100000">
                                          <p:val>
                                            <p:strVal val="#ppt_x"/>
                                          </p:val>
                                        </p:tav>
                                      </p:tavLst>
                                    </p:anim>
                                    <p:anim calcmode="lin" valueType="num">
                                      <p:cBhvr>
                                        <p:cTn dur="1000" fill="hold" id="15"/>
                                        <p:tgtEl>
                                          <p:spTgt spid="1048619"/>
                                        </p:tgtEl>
                                        <p:attrNameLst>
                                          <p:attrName>ppt_y</p:attrName>
                                        </p:attrNameLst>
                                      </p:cBhvr>
                                      <p:tavLst>
                                        <p:tav tm="0">
                                          <p:val>
                                            <p:strVal val="#ppt_y-.1"/>
                                          </p:val>
                                        </p:tav>
                                        <p:tav tm="100000">
                                          <p:val>
                                            <p:strVal val="#ppt_y"/>
                                          </p:val>
                                        </p:tav>
                                      </p:tavLst>
                                    </p:anim>
                                  </p:childTnLst>
                                </p:cTn>
                              </p:par>
                            </p:childTnLst>
                          </p:cTn>
                        </p:par>
                      </p:childTnLst>
                    </p:cTn>
                  </p:par>
                  <p:par>
                    <p:cTn fill="hold" id="16">
                      <p:stCondLst>
                        <p:cond delay="indefinite"/>
                      </p:stCondLst>
                      <p:childTnLst>
                        <p:par>
                          <p:cTn fill="hold" id="17">
                            <p:stCondLst>
                              <p:cond delay="0"/>
                            </p:stCondLst>
                            <p:childTnLst>
                              <p:par>
                                <p:cTn fill="hold" grpId="0" id="18" nodeType="clickEffect" presetClass="entr" presetID="9" presetSubtype="0">
                                  <p:stCondLst>
                                    <p:cond delay="0"/>
                                  </p:stCondLst>
                                  <p:childTnLst>
                                    <p:set>
                                      <p:cBhvr>
                                        <p:cTn dur="1" fill="hold" id="19">
                                          <p:stCondLst>
                                            <p:cond delay="0"/>
                                          </p:stCondLst>
                                        </p:cTn>
                                        <p:tgtEl>
                                          <p:spTgt spid="1048632"/>
                                        </p:tgtEl>
                                        <p:attrNameLst>
                                          <p:attrName>style.visibility</p:attrName>
                                        </p:attrNameLst>
                                      </p:cBhvr>
                                      <p:to>
                                        <p:strVal val="visible"/>
                                      </p:to>
                                    </p:set>
                                    <p:animEffect transition="in" filter="dissolve">
                                      <p:cBhvr>
                                        <p:cTn dur="500" id="20"/>
                                        <p:tgtEl>
                                          <p:spTgt spid="1048632"/>
                                        </p:tgtEl>
                                      </p:cBhvr>
                                    </p:animEffect>
                                  </p:childTnLst>
                                </p:cTn>
                              </p:par>
                              <p:par>
                                <p:cTn fill="hold" grpId="0" id="21" nodeType="withEffect" presetClass="entr" presetID="9" presetSubtype="0">
                                  <p:stCondLst>
                                    <p:cond delay="0"/>
                                  </p:stCondLst>
                                  <p:childTnLst>
                                    <p:set>
                                      <p:cBhvr>
                                        <p:cTn dur="1" fill="hold" id="22">
                                          <p:stCondLst>
                                            <p:cond delay="0"/>
                                          </p:stCondLst>
                                        </p:cTn>
                                        <p:tgtEl>
                                          <p:spTgt spid="1048631"/>
                                        </p:tgtEl>
                                        <p:attrNameLst>
                                          <p:attrName>style.visibility</p:attrName>
                                        </p:attrNameLst>
                                      </p:cBhvr>
                                      <p:to>
                                        <p:strVal val="visible"/>
                                      </p:to>
                                    </p:set>
                                    <p:animEffect transition="in" filter="dissolve">
                                      <p:cBhvr>
                                        <p:cTn dur="500" id="23"/>
                                        <p:tgtEl>
                                          <p:spTgt spid="1048631"/>
                                        </p:tgtEl>
                                      </p:cBhvr>
                                    </p:animEffect>
                                  </p:childTnLst>
                                </p:cTn>
                              </p:par>
                            </p:childTnLst>
                          </p:cTn>
                        </p:par>
                      </p:childTnLst>
                    </p:cTn>
                  </p:par>
                  <p:par>
                    <p:cTn fill="hold" id="24">
                      <p:stCondLst>
                        <p:cond delay="indefinite"/>
                      </p:stCondLst>
                      <p:childTnLst>
                        <p:par>
                          <p:cTn fill="hold" id="25">
                            <p:stCondLst>
                              <p:cond delay="0"/>
                            </p:stCondLst>
                            <p:childTnLst>
                              <p:par>
                                <p:cTn fill="hold" grpId="0" id="26" nodeType="clickEffect" presetClass="entr" presetID="2" presetSubtype="3">
                                  <p:stCondLst>
                                    <p:cond delay="0"/>
                                  </p:stCondLst>
                                  <p:childTnLst>
                                    <p:set>
                                      <p:cBhvr>
                                        <p:cTn dur="1" fill="hold" id="27">
                                          <p:stCondLst>
                                            <p:cond delay="0"/>
                                          </p:stCondLst>
                                        </p:cTn>
                                        <p:tgtEl>
                                          <p:spTgt spid="1048633"/>
                                        </p:tgtEl>
                                        <p:attrNameLst>
                                          <p:attrName>style.visibility</p:attrName>
                                        </p:attrNameLst>
                                      </p:cBhvr>
                                      <p:to>
                                        <p:strVal val="visible"/>
                                      </p:to>
                                    </p:set>
                                    <p:anim calcmode="lin" valueType="num">
                                      <p:cBhvr additive="base">
                                        <p:cTn dur="500" fill="hold" id="28"/>
                                        <p:tgtEl>
                                          <p:spTgt spid="1048633"/>
                                        </p:tgtEl>
                                        <p:attrNameLst>
                                          <p:attrName>ppt_x</p:attrName>
                                        </p:attrNameLst>
                                      </p:cBhvr>
                                      <p:tavLst>
                                        <p:tav tm="0">
                                          <p:val>
                                            <p:strVal val="1+#ppt_w/2"/>
                                          </p:val>
                                        </p:tav>
                                        <p:tav tm="100000">
                                          <p:val>
                                            <p:strVal val="#ppt_x"/>
                                          </p:val>
                                        </p:tav>
                                      </p:tavLst>
                                    </p:anim>
                                    <p:anim calcmode="lin" valueType="num">
                                      <p:cBhvr additive="base">
                                        <p:cTn dur="500" fill="hold" id="29"/>
                                        <p:tgtEl>
                                          <p:spTgt spid="1048633"/>
                                        </p:tgtEl>
                                        <p:attrNameLst>
                                          <p:attrName>ppt_y</p:attrName>
                                        </p:attrNameLst>
                                      </p:cBhvr>
                                      <p:tavLst>
                                        <p:tav tm="0">
                                          <p:val>
                                            <p:strVal val="0-#ppt_h/2"/>
                                          </p:val>
                                        </p:tav>
                                        <p:tav tm="100000">
                                          <p:val>
                                            <p:strVal val="#ppt_y"/>
                                          </p:val>
                                        </p:tav>
                                      </p:tavLst>
                                    </p:anim>
                                  </p:childTnLst>
                                </p:cTn>
                              </p:par>
                            </p:childTnLst>
                          </p:cTn>
                        </p:par>
                      </p:childTnLst>
                    </p:cTn>
                  </p:par>
                  <p:par>
                    <p:cTn fill="hold" id="30">
                      <p:stCondLst>
                        <p:cond delay="indefinite"/>
                      </p:stCondLst>
                      <p:childTnLst>
                        <p:par>
                          <p:cTn fill="hold" id="31">
                            <p:stCondLst>
                              <p:cond delay="0"/>
                            </p:stCondLst>
                            <p:childTnLst>
                              <p:par>
                                <p:cTn fill="hold" grpId="0" id="32" nodeType="clickEffect" presetClass="entr" presetID="9" presetSubtype="0">
                                  <p:stCondLst>
                                    <p:cond delay="0"/>
                                  </p:stCondLst>
                                  <p:childTnLst>
                                    <p:set>
                                      <p:cBhvr>
                                        <p:cTn dur="1" fill="hold" id="33">
                                          <p:stCondLst>
                                            <p:cond delay="0"/>
                                          </p:stCondLst>
                                        </p:cTn>
                                        <p:tgtEl>
                                          <p:spTgt spid="1048635"/>
                                        </p:tgtEl>
                                        <p:attrNameLst>
                                          <p:attrName>style.visibility</p:attrName>
                                        </p:attrNameLst>
                                      </p:cBhvr>
                                      <p:to>
                                        <p:strVal val="visible"/>
                                      </p:to>
                                    </p:set>
                                    <p:animEffect transition="in" filter="dissolve">
                                      <p:cBhvr>
                                        <p:cTn dur="500" id="34"/>
                                        <p:tgtEl>
                                          <p:spTgt spid="1048635"/>
                                        </p:tgtEl>
                                      </p:cBhvr>
                                    </p:animEffect>
                                  </p:childTnLst>
                                </p:cTn>
                              </p:par>
                              <p:par>
                                <p:cTn fill="hold" grpId="0" id="35" nodeType="withEffect" presetClass="entr" presetID="9" presetSubtype="0">
                                  <p:stCondLst>
                                    <p:cond delay="0"/>
                                  </p:stCondLst>
                                  <p:childTnLst>
                                    <p:set>
                                      <p:cBhvr>
                                        <p:cTn dur="1" fill="hold" id="36">
                                          <p:stCondLst>
                                            <p:cond delay="0"/>
                                          </p:stCondLst>
                                        </p:cTn>
                                        <p:tgtEl>
                                          <p:spTgt spid="1048634"/>
                                        </p:tgtEl>
                                        <p:attrNameLst>
                                          <p:attrName>style.visibility</p:attrName>
                                        </p:attrNameLst>
                                      </p:cBhvr>
                                      <p:to>
                                        <p:strVal val="visible"/>
                                      </p:to>
                                    </p:set>
                                    <p:animEffect transition="in" filter="dissolve">
                                      <p:cBhvr>
                                        <p:cTn dur="500" id="37"/>
                                        <p:tgtEl>
                                          <p:spTgt spid="1048634"/>
                                        </p:tgtEl>
                                      </p:cBhvr>
                                    </p:animEffect>
                                  </p:childTnLst>
                                </p:cTn>
                              </p:par>
                            </p:childTnLst>
                          </p:cTn>
                        </p:par>
                      </p:childTnLst>
                    </p:cTn>
                  </p:par>
                  <p:par>
                    <p:cTn fill="hold" id="38">
                      <p:stCondLst>
                        <p:cond delay="indefinite"/>
                      </p:stCondLst>
                      <p:childTnLst>
                        <p:par>
                          <p:cTn fill="hold" id="39">
                            <p:stCondLst>
                              <p:cond delay="0"/>
                            </p:stCondLst>
                            <p:childTnLst>
                              <p:par>
                                <p:cTn fill="hold" grpId="0" id="40" nodeType="clickEffect" presetClass="entr" presetID="2" presetSubtype="3">
                                  <p:stCondLst>
                                    <p:cond delay="0"/>
                                  </p:stCondLst>
                                  <p:childTnLst>
                                    <p:set>
                                      <p:cBhvr>
                                        <p:cTn dur="1" fill="hold" id="41">
                                          <p:stCondLst>
                                            <p:cond delay="0"/>
                                          </p:stCondLst>
                                        </p:cTn>
                                        <p:tgtEl>
                                          <p:spTgt spid="1048636"/>
                                        </p:tgtEl>
                                        <p:attrNameLst>
                                          <p:attrName>style.visibility</p:attrName>
                                        </p:attrNameLst>
                                      </p:cBhvr>
                                      <p:to>
                                        <p:strVal val="visible"/>
                                      </p:to>
                                    </p:set>
                                    <p:anim calcmode="lin" valueType="num">
                                      <p:cBhvr additive="base">
                                        <p:cTn dur="500" fill="hold" id="42"/>
                                        <p:tgtEl>
                                          <p:spTgt spid="1048636"/>
                                        </p:tgtEl>
                                        <p:attrNameLst>
                                          <p:attrName>ppt_x</p:attrName>
                                        </p:attrNameLst>
                                      </p:cBhvr>
                                      <p:tavLst>
                                        <p:tav tm="0">
                                          <p:val>
                                            <p:strVal val="1+#ppt_w/2"/>
                                          </p:val>
                                        </p:tav>
                                        <p:tav tm="100000">
                                          <p:val>
                                            <p:strVal val="#ppt_x"/>
                                          </p:val>
                                        </p:tav>
                                      </p:tavLst>
                                    </p:anim>
                                    <p:anim calcmode="lin" valueType="num">
                                      <p:cBhvr additive="base">
                                        <p:cTn dur="500" fill="hold" id="43"/>
                                        <p:tgtEl>
                                          <p:spTgt spid="1048636"/>
                                        </p:tgtEl>
                                        <p:attrNameLst>
                                          <p:attrName>ppt_y</p:attrName>
                                        </p:attrNameLst>
                                      </p:cBhvr>
                                      <p:tavLst>
                                        <p:tav tm="0">
                                          <p:val>
                                            <p:strVal val="0-#ppt_h/2"/>
                                          </p:val>
                                        </p:tav>
                                        <p:tav tm="100000">
                                          <p:val>
                                            <p:strVal val="#ppt_y"/>
                                          </p:val>
                                        </p:tav>
                                      </p:tavLst>
                                    </p:anim>
                                  </p:childTnLst>
                                </p:cTn>
                              </p:par>
                            </p:childTnLst>
                          </p:cTn>
                        </p:par>
                      </p:childTnLst>
                    </p:cTn>
                  </p:par>
                  <p:par>
                    <p:cTn fill="hold" id="44">
                      <p:stCondLst>
                        <p:cond delay="indefinite"/>
                      </p:stCondLst>
                      <p:childTnLst>
                        <p:par>
                          <p:cTn fill="hold" id="45">
                            <p:stCondLst>
                              <p:cond delay="0"/>
                            </p:stCondLst>
                            <p:childTnLst>
                              <p:par>
                                <p:cTn fill="hold" grpId="0" id="46" nodeType="clickEffect" presetClass="entr" presetID="9" presetSubtype="0">
                                  <p:stCondLst>
                                    <p:cond delay="0"/>
                                  </p:stCondLst>
                                  <p:childTnLst>
                                    <p:set>
                                      <p:cBhvr>
                                        <p:cTn dur="1" fill="hold" id="47">
                                          <p:stCondLst>
                                            <p:cond delay="0"/>
                                          </p:stCondLst>
                                        </p:cTn>
                                        <p:tgtEl>
                                          <p:spTgt spid="1048637"/>
                                        </p:tgtEl>
                                        <p:attrNameLst>
                                          <p:attrName>style.visibility</p:attrName>
                                        </p:attrNameLst>
                                      </p:cBhvr>
                                      <p:to>
                                        <p:strVal val="visible"/>
                                      </p:to>
                                    </p:set>
                                    <p:animEffect transition="in" filter="dissolve">
                                      <p:cBhvr>
                                        <p:cTn dur="500" id="48"/>
                                        <p:tgtEl>
                                          <p:spTgt spid="1048637"/>
                                        </p:tgtEl>
                                      </p:cBhvr>
                                    </p:animEffect>
                                  </p:childTnLst>
                                </p:cTn>
                              </p:par>
                              <p:par>
                                <p:cTn fill="hold" grpId="0" id="49" nodeType="withEffect" presetClass="entr" presetID="9" presetSubtype="0">
                                  <p:stCondLst>
                                    <p:cond delay="0"/>
                                  </p:stCondLst>
                                  <p:childTnLst>
                                    <p:set>
                                      <p:cBhvr>
                                        <p:cTn dur="1" fill="hold" id="50">
                                          <p:stCondLst>
                                            <p:cond delay="0"/>
                                          </p:stCondLst>
                                        </p:cTn>
                                        <p:tgtEl>
                                          <p:spTgt spid="1048623"/>
                                        </p:tgtEl>
                                        <p:attrNameLst>
                                          <p:attrName>style.visibility</p:attrName>
                                        </p:attrNameLst>
                                      </p:cBhvr>
                                      <p:to>
                                        <p:strVal val="visible"/>
                                      </p:to>
                                    </p:set>
                                    <p:animEffect transition="in" filter="dissolve">
                                      <p:cBhvr>
                                        <p:cTn dur="500" id="51"/>
                                        <p:tgtEl>
                                          <p:spTgt spid="1048623"/>
                                        </p:tgtEl>
                                      </p:cBhvr>
                                    </p:animEffect>
                                  </p:childTnLst>
                                </p:cTn>
                              </p:par>
                            </p:childTnLst>
                          </p:cTn>
                        </p:par>
                      </p:childTnLst>
                    </p:cTn>
                  </p:par>
                  <p:par>
                    <p:cTn fill="hold" id="52">
                      <p:stCondLst>
                        <p:cond delay="indefinite"/>
                      </p:stCondLst>
                      <p:childTnLst>
                        <p:par>
                          <p:cTn fill="hold" id="53">
                            <p:stCondLst>
                              <p:cond delay="0"/>
                            </p:stCondLst>
                            <p:childTnLst>
                              <p:par>
                                <p:cTn fill="hold" grpId="0" id="54" nodeType="clickEffect" presetClass="entr" presetID="2" presetSubtype="6">
                                  <p:stCondLst>
                                    <p:cond delay="0"/>
                                  </p:stCondLst>
                                  <p:childTnLst>
                                    <p:set>
                                      <p:cBhvr>
                                        <p:cTn dur="1" fill="hold" id="55">
                                          <p:stCondLst>
                                            <p:cond delay="0"/>
                                          </p:stCondLst>
                                        </p:cTn>
                                        <p:tgtEl>
                                          <p:spTgt spid="1048638"/>
                                        </p:tgtEl>
                                        <p:attrNameLst>
                                          <p:attrName>style.visibility</p:attrName>
                                        </p:attrNameLst>
                                      </p:cBhvr>
                                      <p:to>
                                        <p:strVal val="visible"/>
                                      </p:to>
                                    </p:set>
                                    <p:anim calcmode="lin" valueType="num">
                                      <p:cBhvr additive="base">
                                        <p:cTn dur="500" fill="hold" id="56"/>
                                        <p:tgtEl>
                                          <p:spTgt spid="1048638"/>
                                        </p:tgtEl>
                                        <p:attrNameLst>
                                          <p:attrName>ppt_x</p:attrName>
                                        </p:attrNameLst>
                                      </p:cBhvr>
                                      <p:tavLst>
                                        <p:tav tm="0">
                                          <p:val>
                                            <p:strVal val="1+#ppt_w/2"/>
                                          </p:val>
                                        </p:tav>
                                        <p:tav tm="100000">
                                          <p:val>
                                            <p:strVal val="#ppt_x"/>
                                          </p:val>
                                        </p:tav>
                                      </p:tavLst>
                                    </p:anim>
                                    <p:anim calcmode="lin" valueType="num">
                                      <p:cBhvr additive="base">
                                        <p:cTn dur="500" fill="hold" id="57"/>
                                        <p:tgtEl>
                                          <p:spTgt spid="1048638"/>
                                        </p:tgtEl>
                                        <p:attrNameLst>
                                          <p:attrName>ppt_y</p:attrName>
                                        </p:attrNameLst>
                                      </p:cBhvr>
                                      <p:tavLst>
                                        <p:tav tm="0">
                                          <p:val>
                                            <p:strVal val="1+#ppt_h/2"/>
                                          </p:val>
                                        </p:tav>
                                        <p:tav tm="100000">
                                          <p:val>
                                            <p:strVal val="#ppt_y"/>
                                          </p:val>
                                        </p:tav>
                                      </p:tavLst>
                                    </p:anim>
                                  </p:childTnLst>
                                </p:cTn>
                              </p:par>
                            </p:childTnLst>
                          </p:cTn>
                        </p:par>
                      </p:childTnLst>
                    </p:cTn>
                  </p:par>
                  <p:par>
                    <p:cTn fill="hold" id="58">
                      <p:stCondLst>
                        <p:cond delay="indefinite"/>
                      </p:stCondLst>
                      <p:childTnLst>
                        <p:par>
                          <p:cTn fill="hold" id="59">
                            <p:stCondLst>
                              <p:cond delay="0"/>
                            </p:stCondLst>
                            <p:childTnLst>
                              <p:par>
                                <p:cTn fill="hold" grpId="0" id="60" nodeType="clickEffect" presetClass="entr" presetID="9" presetSubtype="0">
                                  <p:stCondLst>
                                    <p:cond delay="0"/>
                                  </p:stCondLst>
                                  <p:childTnLst>
                                    <p:set>
                                      <p:cBhvr>
                                        <p:cTn dur="1" fill="hold" id="61">
                                          <p:stCondLst>
                                            <p:cond delay="0"/>
                                          </p:stCondLst>
                                        </p:cTn>
                                        <p:tgtEl>
                                          <p:spTgt spid="1048625"/>
                                        </p:tgtEl>
                                        <p:attrNameLst>
                                          <p:attrName>style.visibility</p:attrName>
                                        </p:attrNameLst>
                                      </p:cBhvr>
                                      <p:to>
                                        <p:strVal val="visible"/>
                                      </p:to>
                                    </p:set>
                                    <p:animEffect transition="in" filter="dissolve">
                                      <p:cBhvr>
                                        <p:cTn dur="500" id="62"/>
                                        <p:tgtEl>
                                          <p:spTgt spid="1048625"/>
                                        </p:tgtEl>
                                      </p:cBhvr>
                                    </p:animEffect>
                                  </p:childTnLst>
                                </p:cTn>
                              </p:par>
                              <p:par>
                                <p:cTn fill="hold" grpId="0" id="63" nodeType="withEffect" presetClass="entr" presetID="9" presetSubtype="0">
                                  <p:stCondLst>
                                    <p:cond delay="0"/>
                                  </p:stCondLst>
                                  <p:childTnLst>
                                    <p:set>
                                      <p:cBhvr>
                                        <p:cTn dur="1" fill="hold" id="64">
                                          <p:stCondLst>
                                            <p:cond delay="0"/>
                                          </p:stCondLst>
                                        </p:cTn>
                                        <p:tgtEl>
                                          <p:spTgt spid="1048624"/>
                                        </p:tgtEl>
                                        <p:attrNameLst>
                                          <p:attrName>style.visibility</p:attrName>
                                        </p:attrNameLst>
                                      </p:cBhvr>
                                      <p:to>
                                        <p:strVal val="visible"/>
                                      </p:to>
                                    </p:set>
                                    <p:animEffect transition="in" filter="dissolve">
                                      <p:cBhvr>
                                        <p:cTn dur="500" id="65"/>
                                        <p:tgtEl>
                                          <p:spTgt spid="1048624"/>
                                        </p:tgtEl>
                                      </p:cBhvr>
                                    </p:animEffect>
                                  </p:childTnLst>
                                </p:cTn>
                              </p:par>
                            </p:childTnLst>
                          </p:cTn>
                        </p:par>
                      </p:childTnLst>
                    </p:cTn>
                  </p:par>
                  <p:par>
                    <p:cTn fill="hold" id="66">
                      <p:stCondLst>
                        <p:cond delay="indefinite"/>
                      </p:stCondLst>
                      <p:childTnLst>
                        <p:par>
                          <p:cTn fill="hold" id="67">
                            <p:stCondLst>
                              <p:cond delay="0"/>
                            </p:stCondLst>
                            <p:childTnLst>
                              <p:par>
                                <p:cTn fill="hold" grpId="0" id="68" nodeType="clickEffect" presetClass="entr" presetID="2" presetSubtype="9">
                                  <p:stCondLst>
                                    <p:cond delay="0"/>
                                  </p:stCondLst>
                                  <p:childTnLst>
                                    <p:set>
                                      <p:cBhvr>
                                        <p:cTn dur="1" fill="hold" id="69">
                                          <p:stCondLst>
                                            <p:cond delay="0"/>
                                          </p:stCondLst>
                                        </p:cTn>
                                        <p:tgtEl>
                                          <p:spTgt spid="1048626"/>
                                        </p:tgtEl>
                                        <p:attrNameLst>
                                          <p:attrName>style.visibility</p:attrName>
                                        </p:attrNameLst>
                                      </p:cBhvr>
                                      <p:to>
                                        <p:strVal val="visible"/>
                                      </p:to>
                                    </p:set>
                                    <p:anim calcmode="lin" valueType="num">
                                      <p:cBhvr additive="base">
                                        <p:cTn dur="500" fill="hold" id="70"/>
                                        <p:tgtEl>
                                          <p:spTgt spid="1048626"/>
                                        </p:tgtEl>
                                        <p:attrNameLst>
                                          <p:attrName>ppt_x</p:attrName>
                                        </p:attrNameLst>
                                      </p:cBhvr>
                                      <p:tavLst>
                                        <p:tav tm="0">
                                          <p:val>
                                            <p:strVal val="0-#ppt_w/2"/>
                                          </p:val>
                                        </p:tav>
                                        <p:tav tm="100000">
                                          <p:val>
                                            <p:strVal val="#ppt_x"/>
                                          </p:val>
                                        </p:tav>
                                      </p:tavLst>
                                    </p:anim>
                                    <p:anim calcmode="lin" valueType="num">
                                      <p:cBhvr additive="base">
                                        <p:cTn dur="500" fill="hold" id="71"/>
                                        <p:tgtEl>
                                          <p:spTgt spid="1048626"/>
                                        </p:tgtEl>
                                        <p:attrNameLst>
                                          <p:attrName>ppt_y</p:attrName>
                                        </p:attrNameLst>
                                      </p:cBhvr>
                                      <p:tavLst>
                                        <p:tav tm="0">
                                          <p:val>
                                            <p:strVal val="0-#ppt_h/2"/>
                                          </p:val>
                                        </p:tav>
                                        <p:tav tm="100000">
                                          <p:val>
                                            <p:strVal val="#ppt_y"/>
                                          </p:val>
                                        </p:tav>
                                      </p:tavLst>
                                    </p:anim>
                                  </p:childTnLst>
                                </p:cTn>
                              </p:par>
                            </p:childTnLst>
                          </p:cTn>
                        </p:par>
                      </p:childTnLst>
                    </p:cTn>
                  </p:par>
                  <p:par>
                    <p:cTn fill="hold" id="72">
                      <p:stCondLst>
                        <p:cond delay="indefinite"/>
                      </p:stCondLst>
                      <p:childTnLst>
                        <p:par>
                          <p:cTn fill="hold" id="73">
                            <p:stCondLst>
                              <p:cond delay="0"/>
                            </p:stCondLst>
                            <p:childTnLst>
                              <p:par>
                                <p:cTn fill="hold" grpId="0" id="74" nodeType="clickEffect" presetClass="entr" presetID="9" presetSubtype="0">
                                  <p:stCondLst>
                                    <p:cond delay="0"/>
                                  </p:stCondLst>
                                  <p:childTnLst>
                                    <p:set>
                                      <p:cBhvr>
                                        <p:cTn dur="1" fill="hold" id="75">
                                          <p:stCondLst>
                                            <p:cond delay="0"/>
                                          </p:stCondLst>
                                        </p:cTn>
                                        <p:tgtEl>
                                          <p:spTgt spid="1048628"/>
                                        </p:tgtEl>
                                        <p:attrNameLst>
                                          <p:attrName>style.visibility</p:attrName>
                                        </p:attrNameLst>
                                      </p:cBhvr>
                                      <p:to>
                                        <p:strVal val="visible"/>
                                      </p:to>
                                    </p:set>
                                    <p:animEffect transition="in" filter="dissolve">
                                      <p:cBhvr>
                                        <p:cTn dur="500" id="76"/>
                                        <p:tgtEl>
                                          <p:spTgt spid="1048628"/>
                                        </p:tgtEl>
                                      </p:cBhvr>
                                    </p:animEffect>
                                  </p:childTnLst>
                                </p:cTn>
                              </p:par>
                              <p:par>
                                <p:cTn fill="hold" grpId="0" id="77" nodeType="withEffect" presetClass="entr" presetID="9" presetSubtype="0">
                                  <p:stCondLst>
                                    <p:cond delay="0"/>
                                  </p:stCondLst>
                                  <p:childTnLst>
                                    <p:set>
                                      <p:cBhvr>
                                        <p:cTn dur="1" fill="hold" id="78">
                                          <p:stCondLst>
                                            <p:cond delay="0"/>
                                          </p:stCondLst>
                                        </p:cTn>
                                        <p:tgtEl>
                                          <p:spTgt spid="1048627"/>
                                        </p:tgtEl>
                                        <p:attrNameLst>
                                          <p:attrName>style.visibility</p:attrName>
                                        </p:attrNameLst>
                                      </p:cBhvr>
                                      <p:to>
                                        <p:strVal val="visible"/>
                                      </p:to>
                                    </p:set>
                                    <p:animEffect transition="in" filter="dissolve">
                                      <p:cBhvr>
                                        <p:cTn dur="500" id="79"/>
                                        <p:tgtEl>
                                          <p:spTgt spid="1048627"/>
                                        </p:tgtEl>
                                      </p:cBhvr>
                                    </p:animEffect>
                                  </p:childTnLst>
                                </p:cTn>
                              </p:par>
                            </p:childTnLst>
                          </p:cTn>
                        </p:par>
                      </p:childTnLst>
                    </p:cTn>
                  </p:par>
                  <p:par>
                    <p:cTn fill="hold" id="80">
                      <p:stCondLst>
                        <p:cond delay="indefinite"/>
                      </p:stCondLst>
                      <p:childTnLst>
                        <p:par>
                          <p:cTn fill="hold" id="81">
                            <p:stCondLst>
                              <p:cond delay="0"/>
                            </p:stCondLst>
                            <p:childTnLst>
                              <p:par>
                                <p:cTn fill="hold" grpId="0" id="82" nodeType="clickEffect" presetClass="entr" presetID="2" presetSubtype="12">
                                  <p:stCondLst>
                                    <p:cond delay="0"/>
                                  </p:stCondLst>
                                  <p:childTnLst>
                                    <p:set>
                                      <p:cBhvr>
                                        <p:cTn dur="1" fill="hold" id="83">
                                          <p:stCondLst>
                                            <p:cond delay="0"/>
                                          </p:stCondLst>
                                        </p:cTn>
                                        <p:tgtEl>
                                          <p:spTgt spid="1048629"/>
                                        </p:tgtEl>
                                        <p:attrNameLst>
                                          <p:attrName>style.visibility</p:attrName>
                                        </p:attrNameLst>
                                      </p:cBhvr>
                                      <p:to>
                                        <p:strVal val="visible"/>
                                      </p:to>
                                    </p:set>
                                    <p:anim calcmode="lin" valueType="num">
                                      <p:cBhvr additive="base">
                                        <p:cTn dur="500" fill="hold" id="84"/>
                                        <p:tgtEl>
                                          <p:spTgt spid="1048629"/>
                                        </p:tgtEl>
                                        <p:attrNameLst>
                                          <p:attrName>ppt_x</p:attrName>
                                        </p:attrNameLst>
                                      </p:cBhvr>
                                      <p:tavLst>
                                        <p:tav tm="0">
                                          <p:val>
                                            <p:strVal val="0-#ppt_w/2"/>
                                          </p:val>
                                        </p:tav>
                                        <p:tav tm="100000">
                                          <p:val>
                                            <p:strVal val="#ppt_x"/>
                                          </p:val>
                                        </p:tav>
                                      </p:tavLst>
                                    </p:anim>
                                    <p:anim calcmode="lin" valueType="num">
                                      <p:cBhvr additive="base">
                                        <p:cTn dur="500" fill="hold" id="85"/>
                                        <p:tgtEl>
                                          <p:spTgt spid="1048629"/>
                                        </p:tgtEl>
                                        <p:attrNameLst>
                                          <p:attrName>ppt_y</p:attrName>
                                        </p:attrNameLst>
                                      </p:cBhvr>
                                      <p:tavLst>
                                        <p:tav tm="0">
                                          <p:val>
                                            <p:strVal val="1+#ppt_h/2"/>
                                          </p:val>
                                        </p:tav>
                                        <p:tav tm="100000">
                                          <p:val>
                                            <p:strVal val="#ppt_y"/>
                                          </p:val>
                                        </p:tav>
                                      </p:tavLst>
                                    </p:anim>
                                  </p:childTnLst>
                                </p:cTn>
                              </p:par>
                            </p:childTnLst>
                          </p:cTn>
                        </p:par>
                      </p:childTnLst>
                    </p:cTn>
                  </p:par>
                  <p:par>
                    <p:cTn fill="hold" id="86">
                      <p:stCondLst>
                        <p:cond delay="indefinite"/>
                      </p:stCondLst>
                      <p:childTnLst>
                        <p:par>
                          <p:cTn fill="hold" id="87">
                            <p:stCondLst>
                              <p:cond delay="0"/>
                            </p:stCondLst>
                            <p:childTnLst>
                              <p:par>
                                <p:cTn fill="hold" grpId="0" id="88" nodeType="clickEffect" presetClass="entr" presetID="9" presetSubtype="0">
                                  <p:stCondLst>
                                    <p:cond delay="0"/>
                                  </p:stCondLst>
                                  <p:childTnLst>
                                    <p:set>
                                      <p:cBhvr>
                                        <p:cTn dur="1" fill="hold" id="89">
                                          <p:stCondLst>
                                            <p:cond delay="0"/>
                                          </p:stCondLst>
                                        </p:cTn>
                                        <p:tgtEl>
                                          <p:spTgt spid="1048621"/>
                                        </p:tgtEl>
                                        <p:attrNameLst>
                                          <p:attrName>style.visibility</p:attrName>
                                        </p:attrNameLst>
                                      </p:cBhvr>
                                      <p:to>
                                        <p:strVal val="visible"/>
                                      </p:to>
                                    </p:set>
                                    <p:animEffect transition="in" filter="dissolve">
                                      <p:cBhvr>
                                        <p:cTn dur="500" id="90"/>
                                        <p:tgtEl>
                                          <p:spTgt spid="1048621"/>
                                        </p:tgtEl>
                                      </p:cBhvr>
                                    </p:animEffect>
                                  </p:childTnLst>
                                </p:cTn>
                              </p:par>
                              <p:par>
                                <p:cTn fill="hold" grpId="0" id="91" nodeType="withEffect" presetClass="entr" presetID="9" presetSubtype="0">
                                  <p:stCondLst>
                                    <p:cond delay="0"/>
                                  </p:stCondLst>
                                  <p:childTnLst>
                                    <p:set>
                                      <p:cBhvr>
                                        <p:cTn dur="1" fill="hold" id="92">
                                          <p:stCondLst>
                                            <p:cond delay="0"/>
                                          </p:stCondLst>
                                        </p:cTn>
                                        <p:tgtEl>
                                          <p:spTgt spid="1048620"/>
                                        </p:tgtEl>
                                        <p:attrNameLst>
                                          <p:attrName>style.visibility</p:attrName>
                                        </p:attrNameLst>
                                      </p:cBhvr>
                                      <p:to>
                                        <p:strVal val="visible"/>
                                      </p:to>
                                    </p:set>
                                    <p:animEffect transition="in" filter="dissolve">
                                      <p:cBhvr>
                                        <p:cTn dur="500" id="93"/>
                                        <p:tgtEl>
                                          <p:spTgt spid="1048620"/>
                                        </p:tgtEl>
                                      </p:cBhvr>
                                    </p:animEffect>
                                  </p:childTnLst>
                                </p:cTn>
                              </p:par>
                            </p:childTnLst>
                          </p:cTn>
                        </p:par>
                      </p:childTnLst>
                    </p:cTn>
                  </p:par>
                  <p:par>
                    <p:cTn fill="hold" id="94">
                      <p:stCondLst>
                        <p:cond delay="indefinite"/>
                      </p:stCondLst>
                      <p:childTnLst>
                        <p:par>
                          <p:cTn fill="hold" id="95">
                            <p:stCondLst>
                              <p:cond delay="0"/>
                            </p:stCondLst>
                            <p:childTnLst>
                              <p:par>
                                <p:cTn fill="hold" grpId="0" id="96" nodeType="clickEffect" presetClass="entr" presetID="2" presetSubtype="12">
                                  <p:stCondLst>
                                    <p:cond delay="0"/>
                                  </p:stCondLst>
                                  <p:childTnLst>
                                    <p:set>
                                      <p:cBhvr>
                                        <p:cTn dur="1" fill="hold" id="97">
                                          <p:stCondLst>
                                            <p:cond delay="0"/>
                                          </p:stCondLst>
                                        </p:cTn>
                                        <p:tgtEl>
                                          <p:spTgt spid="1048622"/>
                                        </p:tgtEl>
                                        <p:attrNameLst>
                                          <p:attrName>style.visibility</p:attrName>
                                        </p:attrNameLst>
                                      </p:cBhvr>
                                      <p:to>
                                        <p:strVal val="visible"/>
                                      </p:to>
                                    </p:set>
                                    <p:anim calcmode="lin" valueType="num">
                                      <p:cBhvr additive="base">
                                        <p:cTn dur="500" fill="hold" id="98"/>
                                        <p:tgtEl>
                                          <p:spTgt spid="1048622"/>
                                        </p:tgtEl>
                                        <p:attrNameLst>
                                          <p:attrName>ppt_x</p:attrName>
                                        </p:attrNameLst>
                                      </p:cBhvr>
                                      <p:tavLst>
                                        <p:tav tm="0">
                                          <p:val>
                                            <p:strVal val="0-#ppt_w/2"/>
                                          </p:val>
                                        </p:tav>
                                        <p:tav tm="100000">
                                          <p:val>
                                            <p:strVal val="#ppt_x"/>
                                          </p:val>
                                        </p:tav>
                                      </p:tavLst>
                                    </p:anim>
                                    <p:anim calcmode="lin" valueType="num">
                                      <p:cBhvr additive="base">
                                        <p:cTn dur="500" fill="hold" id="99"/>
                                        <p:tgtEl>
                                          <p:spTgt spid="10486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9" grpId="0"/>
      <p:bldP spid="1048620" grpId="0" animBg="1"/>
      <p:bldP spid="1048621" grpId="0"/>
      <p:bldP spid="1048622" grpId="0"/>
      <p:bldP spid="1048623" grpId="0" animBg="1"/>
      <p:bldP spid="1048624" grpId="0" animBg="1"/>
      <p:bldP spid="1048625" grpId="0"/>
      <p:bldP spid="1048626" grpId="0"/>
      <p:bldP spid="1048627" grpId="0" animBg="1"/>
      <p:bldP spid="1048628" grpId="0"/>
      <p:bldP spid="1048629" grpId="0"/>
      <p:bldP spid="1048630" grpId="0"/>
      <p:bldP spid="1048631" grpId="0" animBg="1"/>
      <p:bldP spid="1048632" grpId="0"/>
      <p:bldP spid="1048633" grpId="0"/>
      <p:bldP spid="1048634" grpId="0" animBg="1"/>
      <p:bldP spid="1048635" grpId="0"/>
      <p:bldP spid="1048636" grpId="0"/>
      <p:bldP spid="1048637" grpId="0"/>
      <p:bldP spid="10486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 name=""/>
        <p:cNvGrpSpPr/>
        <p:nvPr/>
      </p:nvGrpSpPr>
      <p:grpSpPr>
        <a:xfrm>
          <a:off x="0" y="0"/>
          <a:ext cx="0" cy="0"/>
          <a:chOff x="0" y="0"/>
          <a:chExt cx="0" cy="0"/>
        </a:xfrm>
      </p:grpSpPr>
      <p:grpSp>
        <p:nvGrpSpPr>
          <p:cNvPr id="58" name="Group 1"/>
          <p:cNvGrpSpPr/>
          <p:nvPr/>
        </p:nvGrpSpPr>
        <p:grpSpPr>
          <a:xfrm>
            <a:off x="683839" y="2441357"/>
            <a:ext cx="7743102" cy="3842838"/>
            <a:chOff x="666508" y="1190208"/>
            <a:chExt cx="8717315" cy="5352415"/>
          </a:xfrm>
        </p:grpSpPr>
        <p:pic>
          <p:nvPicPr>
            <p:cNvPr id="2097162" name="Picture 2" descr="images (6).jpg"/>
            <p:cNvPicPr>
              <a:picLocks noChangeAspect="1"/>
            </p:cNvPicPr>
            <p:nvPr/>
          </p:nvPicPr>
          <p:blipFill>
            <a:blip xmlns:r="http://schemas.openxmlformats.org/officeDocument/2006/relationships" r:embed="rId1"/>
            <a:stretch>
              <a:fillRect/>
            </a:stretch>
          </p:blipFill>
          <p:spPr>
            <a:xfrm>
              <a:off x="666508" y="3998575"/>
              <a:ext cx="1948427" cy="2486025"/>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pic>
          <p:nvPicPr>
            <p:cNvPr id="2097163" name="Picture 3" descr="images (10).jpg"/>
            <p:cNvPicPr>
              <a:picLocks noChangeAspect="1"/>
            </p:cNvPicPr>
            <p:nvPr/>
          </p:nvPicPr>
          <p:blipFill>
            <a:blip xmlns:r="http://schemas.openxmlformats.org/officeDocument/2006/relationships" r:embed="rId2"/>
            <a:stretch>
              <a:fillRect/>
            </a:stretch>
          </p:blipFill>
          <p:spPr>
            <a:xfrm>
              <a:off x="7077323" y="1263947"/>
              <a:ext cx="2169924" cy="2371725"/>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pic>
          <p:nvPicPr>
            <p:cNvPr id="2097164" name="Picture 4" descr="images (12).jpg"/>
            <p:cNvPicPr>
              <a:picLocks noChangeAspect="1"/>
            </p:cNvPicPr>
            <p:nvPr/>
          </p:nvPicPr>
          <p:blipFill>
            <a:blip xmlns:r="http://schemas.openxmlformats.org/officeDocument/2006/relationships" r:embed="rId3"/>
            <a:stretch>
              <a:fillRect/>
            </a:stretch>
          </p:blipFill>
          <p:spPr>
            <a:xfrm>
              <a:off x="708724" y="1190208"/>
              <a:ext cx="1948911" cy="2533650"/>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pic>
          <p:nvPicPr>
            <p:cNvPr id="2097165" name="Picture 5" descr="images (13).jpg"/>
            <p:cNvPicPr>
              <a:picLocks noChangeAspect="1"/>
            </p:cNvPicPr>
            <p:nvPr/>
          </p:nvPicPr>
          <p:blipFill>
            <a:blip xmlns:r="http://schemas.openxmlformats.org/officeDocument/2006/relationships" r:embed="rId4"/>
            <a:stretch>
              <a:fillRect/>
            </a:stretch>
          </p:blipFill>
          <p:spPr>
            <a:xfrm>
              <a:off x="7213899" y="4018498"/>
              <a:ext cx="2169924" cy="2524125"/>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pic>
          <p:nvPicPr>
            <p:cNvPr id="2097166" name="Picture 6" descr="images (5).jpg"/>
            <p:cNvPicPr>
              <a:picLocks noChangeAspect="1"/>
            </p:cNvPicPr>
            <p:nvPr/>
          </p:nvPicPr>
          <p:blipFill>
            <a:blip xmlns:r="http://schemas.openxmlformats.org/officeDocument/2006/relationships" r:embed="rId5"/>
            <a:stretch>
              <a:fillRect/>
            </a:stretch>
          </p:blipFill>
          <p:spPr>
            <a:xfrm>
              <a:off x="3771657" y="4018498"/>
              <a:ext cx="1885950" cy="2524125"/>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pic>
          <p:nvPicPr>
            <p:cNvPr id="2097167" name="Picture 7" descr="images (4).jpg"/>
            <p:cNvPicPr>
              <a:picLocks noChangeAspect="1"/>
            </p:cNvPicPr>
            <p:nvPr/>
          </p:nvPicPr>
          <p:blipFill>
            <a:blip xmlns:r="http://schemas.openxmlformats.org/officeDocument/2006/relationships" r:embed="rId6"/>
            <a:stretch>
              <a:fillRect/>
            </a:stretch>
          </p:blipFill>
          <p:spPr>
            <a:xfrm>
              <a:off x="3866907" y="1263947"/>
              <a:ext cx="1790700" cy="2476500"/>
            </a:xfrm>
            <a:prstGeom prst="rect"/>
            <a:ln w="88900" cap="sq" cmpd="thickThin">
              <a:solidFill>
                <a:srgbClr val="000000"/>
              </a:solidFill>
              <a:prstDash val="solid"/>
              <a:miter lim="800000"/>
            </a:ln>
            <a:effectLst>
              <a:innerShdw blurRad="76200">
                <a:srgbClr val="000000"/>
              </a:innerShdw>
            </a:effectLst>
          </p:spPr>
          <p:style>
            <a:lnRef idx="2">
              <a:schemeClr val="accent1"/>
            </a:lnRef>
            <a:fillRef idx="1">
              <a:schemeClr val="lt1"/>
            </a:fillRef>
            <a:effectRef idx="0">
              <a:schemeClr val="accent1"/>
            </a:effectRef>
            <a:fontRef idx="minor">
              <a:schemeClr val="dk1"/>
            </a:fontRef>
          </p:style>
        </p:pic>
      </p:grpSp>
      <p:pic>
        <p:nvPicPr>
          <p:cNvPr id="2097168" name="Picture 8"/>
          <p:cNvPicPr>
            <a:picLocks noChangeAspect="1"/>
          </p:cNvPicPr>
          <p:nvPr/>
        </p:nvPicPr>
        <p:blipFill>
          <a:blip xmlns:r="http://schemas.openxmlformats.org/officeDocument/2006/relationships" r:embed="rId7"/>
          <a:stretch>
            <a:fillRect/>
          </a:stretch>
        </p:blipFill>
        <p:spPr>
          <a:xfrm>
            <a:off x="849456" y="227553"/>
            <a:ext cx="1658216" cy="2213804"/>
          </a:xfrm>
          <a:prstGeom prst="ellipse"/>
          <a:ln w="63500" cap="rnd">
            <a:solidFill>
              <a:srgbClr val="333333"/>
            </a:solidFill>
          </a:ln>
          <a:effectLst>
            <a:outerShdw blurRad="381000" dir="5400000" dist="29210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pic>
      <p:sp>
        <p:nvSpPr>
          <p:cNvPr id="1048643" name="TextBox 9"/>
          <p:cNvSpPr txBox="1"/>
          <p:nvPr/>
        </p:nvSpPr>
        <p:spPr>
          <a:xfrm>
            <a:off x="2690445" y="609600"/>
            <a:ext cx="4021261" cy="1200329"/>
          </a:xfrm>
          <a:prstGeom prst="rect"/>
          <a:noFill/>
        </p:spPr>
        <p:txBody>
          <a:bodyPr rtlCol="0" wrap="square">
            <a:spAutoFit/>
          </a:bodyPr>
          <a:p>
            <a:pPr algn="ctr"/>
            <a:r>
              <a:rPr b="1" dirty="0" sz="3600" lang="bn-IN" smtClean="0">
                <a:latin typeface="Nikosh" pitchFamily="2" charset="0"/>
                <a:cs typeface="Nikosh" pitchFamily="2" charset="0"/>
              </a:rPr>
              <a:t>ঔপন্যাসিক </a:t>
            </a:r>
            <a:r>
              <a:rPr b="1" dirty="0" sz="3600" lang="en-US" err="1" smtClean="0">
                <a:latin typeface="Nikosh" pitchFamily="2" charset="0"/>
                <a:cs typeface="Nikosh" pitchFamily="2" charset="0"/>
              </a:rPr>
              <a:t>সেলিনা</a:t>
            </a:r>
            <a:r>
              <a:rPr b="1" dirty="0" sz="3600" lang="en-US" smtClean="0">
                <a:latin typeface="Nikosh" pitchFamily="2" charset="0"/>
                <a:cs typeface="Nikosh" pitchFamily="2" charset="0"/>
              </a:rPr>
              <a:t> </a:t>
            </a:r>
            <a:r>
              <a:rPr b="1" dirty="0" sz="3600" lang="en-US" err="1">
                <a:latin typeface="Nikosh" pitchFamily="2" charset="0"/>
                <a:cs typeface="Nikosh" pitchFamily="2" charset="0"/>
              </a:rPr>
              <a:t>হোসেন</a:t>
            </a:r>
            <a:r>
              <a:rPr b="1" dirty="0" sz="3600" lang="en-US">
                <a:latin typeface="Nikosh" pitchFamily="2" charset="0"/>
                <a:cs typeface="Nikosh" pitchFamily="2" charset="0"/>
              </a:rPr>
              <a:t> </a:t>
            </a:r>
            <a:r>
              <a:rPr b="1" dirty="0" sz="3600" lang="en-US" err="1">
                <a:latin typeface="Nikosh" pitchFamily="2" charset="0"/>
                <a:cs typeface="Nikosh" pitchFamily="2" charset="0"/>
              </a:rPr>
              <a:t>রচিত</a:t>
            </a:r>
            <a:r>
              <a:rPr b="1" dirty="0" sz="3600" lang="en-US">
                <a:latin typeface="Nikosh" pitchFamily="2" charset="0"/>
                <a:cs typeface="Nikosh" pitchFamily="2" charset="0"/>
              </a:rPr>
              <a:t> </a:t>
            </a:r>
            <a:r>
              <a:rPr b="1" dirty="0" sz="3600" lang="en-US" err="1">
                <a:latin typeface="Nikosh" pitchFamily="2" charset="0"/>
                <a:cs typeface="Nikosh" pitchFamily="2" charset="0"/>
              </a:rPr>
              <a:t>গ্রন্থাবলি</a:t>
            </a:r>
            <a:endParaRPr b="1" dirty="0" sz="3600" lang="en-US">
              <a:latin typeface="Nikosh" pitchFamily="2" charset="0"/>
              <a:cs typeface="Nikosh" pitchFamily="2" charset="0"/>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9" name=""/>
        <p:cNvGrpSpPr/>
        <p:nvPr/>
      </p:nvGrpSpPr>
      <p:grpSpPr>
        <a:xfrm>
          <a:off x="0" y="0"/>
          <a:ext cx="0" cy="0"/>
          <a:chOff x="0" y="0"/>
          <a:chExt cx="0" cy="0"/>
        </a:xfrm>
      </p:grpSpPr>
      <p:sp>
        <p:nvSpPr>
          <p:cNvPr id="1048644" name="Footer Placeholder 1"/>
          <p:cNvSpPr>
            <a:spLocks noGrp="1"/>
          </p:cNvSpPr>
          <p:nvPr>
            <p:ph type="ftr" sz="quarter" idx="11"/>
          </p:nvPr>
        </p:nvSpPr>
        <p:spPr>
          <a:xfrm>
            <a:off x="3906982" y="5852160"/>
            <a:ext cx="4236618" cy="365125"/>
          </a:xfrm>
        </p:spPr>
        <p:txBody>
          <a:bodyPr/>
          <a:p>
            <a:r>
              <a:rPr dirty="0" lang="bn-IN"/>
              <a:t>লীলাবতী মন্ডল,কাশিয়ানী জি ,সি,পাইলট উচ্চ বিদ্যালয়</a:t>
            </a:r>
            <a:endParaRPr dirty="0" lang="en-US"/>
          </a:p>
        </p:txBody>
      </p:sp>
      <p:sp>
        <p:nvSpPr>
          <p:cNvPr id="1048645" name="TextBox 2"/>
          <p:cNvSpPr txBox="1"/>
          <p:nvPr/>
        </p:nvSpPr>
        <p:spPr>
          <a:xfrm>
            <a:off x="1219200" y="845127"/>
            <a:ext cx="4087091" cy="646331"/>
          </a:xfrm>
          <a:prstGeom prst="rect"/>
          <a:noFill/>
        </p:spPr>
        <p:txBody>
          <a:bodyPr rtlCol="0" wrap="square">
            <a:spAutoFit/>
          </a:bodyPr>
          <a:p>
            <a:pPr algn="ctr"/>
            <a:r>
              <a:rPr dirty="0" sz="3600" lang="bn-IN" smtClean="0"/>
              <a:t> কাজঃ</a:t>
            </a:r>
            <a:endParaRPr dirty="0" sz="3600" lang="en-US"/>
          </a:p>
        </p:txBody>
      </p:sp>
      <p:sp>
        <p:nvSpPr>
          <p:cNvPr id="1048646" name="TextBox 3"/>
          <p:cNvSpPr txBox="1"/>
          <p:nvPr/>
        </p:nvSpPr>
        <p:spPr>
          <a:xfrm>
            <a:off x="775855" y="2687783"/>
            <a:ext cx="7218217" cy="1323439"/>
          </a:xfrm>
          <a:prstGeom prst="rect"/>
          <a:noFill/>
        </p:spPr>
        <p:txBody>
          <a:bodyPr rtlCol="0" wrap="square">
            <a:spAutoFit/>
          </a:bodyPr>
          <a:p>
            <a:pPr indent="-285750" marL="285750">
              <a:buFont typeface="Wingdings" pitchFamily="2" charset="2"/>
              <a:buChar char="q"/>
            </a:pPr>
            <a:r>
              <a:rPr dirty="0" sz="4000" lang="bn-IN" smtClean="0"/>
              <a:t>ঔপন্যাসিক সেলিনা হোসেন সম্পর্কে ৫টি বাক্য তৈরী কর।</a:t>
            </a:r>
            <a:endParaRPr dirty="0" sz="4000" lang="en-US"/>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61" name=""/>
        <p:cNvGrpSpPr/>
        <p:nvPr/>
      </p:nvGrpSpPr>
      <p:grpSpPr>
        <a:xfrm>
          <a:off x="0" y="0"/>
          <a:ext cx="0" cy="0"/>
          <a:chOff x="0" y="0"/>
          <a:chExt cx="0" cy="0"/>
        </a:xfrm>
      </p:grpSpPr>
      <p:sp>
        <p:nvSpPr>
          <p:cNvPr id="1048648" name="TextBox 1"/>
          <p:cNvSpPr txBox="1"/>
          <p:nvPr/>
        </p:nvSpPr>
        <p:spPr>
          <a:xfrm>
            <a:off x="2175164" y="163656"/>
            <a:ext cx="3796145" cy="769431"/>
          </a:xfrm>
          <a:prstGeom prst="rect"/>
          <a:noFill/>
          <a:ln>
            <a:solidFill>
              <a:srgbClr val="7030A0"/>
            </a:solidFill>
          </a:ln>
        </p:spPr>
        <p:txBody>
          <a:bodyPr bIns="45715" lIns="91429" rIns="91429" rtlCol="0" tIns="45715" wrap="square">
            <a:spAutoFit/>
            <a:scene3d>
              <a:camera prst="orthographicFront"/>
              <a:lightRig dir="tl" rig="flat">
                <a:rot lat="0" lon="0" rev="6600000"/>
              </a:lightRig>
            </a:scene3d>
            <a:sp3d extrusionH="25400" contourW="8890">
              <a:bevelT w="38100" h="31750"/>
              <a:contourClr>
                <a:schemeClr val="accent2">
                  <a:shade val="75000"/>
                </a:schemeClr>
              </a:contourClr>
            </a:sp3d>
          </a:bodyPr>
          <a:p>
            <a:pPr algn="just"/>
            <a:r>
              <a:rPr b="1" dirty="0" sz="4400" lang="bn-BD">
                <a:ln w="11430">
                  <a:solidFill>
                    <a:srgbClr val="180000"/>
                  </a:solidFill>
                </a:ln>
                <a:solidFill>
                  <a:srgbClr val="180000"/>
                </a:solidFill>
                <a:effectLst>
                  <a:outerShdw algn="tl" blurRad="50800" dir="5460000" dist="39000">
                    <a:srgbClr val="000000">
                      <a:alpha val="38000"/>
                    </a:srgbClr>
                  </a:outerShdw>
                </a:effectLst>
                <a:latin typeface="NikoshBAN" pitchFamily="2" charset="0"/>
                <a:cs typeface="NikoshBAN" pitchFamily="2" charset="0"/>
              </a:rPr>
              <a:t>আদর্শ পাঠ</a:t>
            </a:r>
          </a:p>
        </p:txBody>
      </p:sp>
      <p:pic>
        <p:nvPicPr>
          <p:cNvPr id="2097169" name="Picture 8"/>
          <p:cNvPicPr>
            <a:picLocks noChangeAspect="1"/>
          </p:cNvPicPr>
          <p:nvPr/>
        </p:nvPicPr>
        <p:blipFill>
          <a:blip xmlns:r="http://schemas.openxmlformats.org/officeDocument/2006/relationships" r:embed="rId1" cstate="print"/>
          <a:stretch>
            <a:fillRect/>
          </a:stretch>
        </p:blipFill>
        <p:spPr>
          <a:xfrm>
            <a:off x="1699846" y="1450819"/>
            <a:ext cx="5533455" cy="5187383"/>
          </a:xfrm>
          <a:prstGeom prst="roundRect">
            <a:avLst>
              <a:gd name="adj" fmla="val 16667"/>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2000"/>
    </mc:Choice>
    <mc:Fallback>
      <p:transition spd="slow">
        <p:fade/>
      </p:transition>
    </mc:Fallback>
  </mc:AlternateContent>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48"/>
                                        </p:tgtEl>
                                        <p:attrNameLst>
                                          <p:attrName>style.visibility</p:attrName>
                                        </p:attrNameLst>
                                      </p:cBhvr>
                                      <p:to>
                                        <p:strVal val="visible"/>
                                      </p:to>
                                    </p:set>
                                    <p:anim calcmode="lin" valueType="num">
                                      <p:cBhvr>
                                        <p:cTn dur="500" fill="hold" id="7"/>
                                        <p:tgtEl>
                                          <p:spTgt spid="1048648"/>
                                        </p:tgtEl>
                                        <p:attrNameLst>
                                          <p:attrName>ppt_w</p:attrName>
                                        </p:attrNameLst>
                                      </p:cBhvr>
                                      <p:tavLst>
                                        <p:tav tm="0">
                                          <p:val>
                                            <p:fltVal val="0.0"/>
                                          </p:val>
                                        </p:tav>
                                        <p:tav tm="100000">
                                          <p:val>
                                            <p:strVal val="#ppt_w"/>
                                          </p:val>
                                        </p:tav>
                                      </p:tavLst>
                                    </p:anim>
                                    <p:anim calcmode="lin" valueType="num">
                                      <p:cBhvr>
                                        <p:cTn dur="500" fill="hold" id="8"/>
                                        <p:tgtEl>
                                          <p:spTgt spid="1048648"/>
                                        </p:tgtEl>
                                        <p:attrNameLst>
                                          <p:attrName>ppt_h</p:attrName>
                                        </p:attrNameLst>
                                      </p:cBhvr>
                                      <p:tavLst>
                                        <p:tav tm="0">
                                          <p:val>
                                            <p:fltVal val="0.0"/>
                                          </p:val>
                                        </p:tav>
                                        <p:tav tm="100000">
                                          <p:val>
                                            <p:strVal val="#ppt_h"/>
                                          </p:val>
                                        </p:tav>
                                      </p:tavLst>
                                    </p:anim>
                                    <p:animEffect transition="in" filter="fade">
                                      <p:cBhvr>
                                        <p:cTn dur="500" id="9"/>
                                        <p:tgtEl>
                                          <p:spTgt spid="1048648"/>
                                        </p:tgtEl>
                                      </p:cBhvr>
                                    </p:animEffect>
                                  </p:childTnLst>
                                </p:cTn>
                              </p:par>
                            </p:childTnLst>
                          </p:cTn>
                        </p:par>
                      </p:childTnLst>
                    </p:cTn>
                  </p:par>
                  <p:par>
                    <p:cTn fill="hold" id="10">
                      <p:stCondLst>
                        <p:cond delay="indefinite"/>
                      </p:stCondLst>
                      <p:childTnLst>
                        <p:par>
                          <p:cTn fill="hold" id="11">
                            <p:stCondLst>
                              <p:cond delay="0"/>
                            </p:stCondLst>
                            <p:childTnLst>
                              <p:par>
                                <p:cTn fill="hold" id="12" nodeType="clickEffect" presetClass="entr" presetID="6" presetSubtype="32">
                                  <p:stCondLst>
                                    <p:cond delay="0"/>
                                  </p:stCondLst>
                                  <p:childTnLst>
                                    <p:set>
                                      <p:cBhvr>
                                        <p:cTn dur="1" fill="hold" id="13">
                                          <p:stCondLst>
                                            <p:cond delay="0"/>
                                          </p:stCondLst>
                                        </p:cTn>
                                        <p:tgtEl>
                                          <p:spTgt spid="2097169"/>
                                        </p:tgtEl>
                                        <p:attrNameLst>
                                          <p:attrName>style.visibility</p:attrName>
                                        </p:attrNameLst>
                                      </p:cBhvr>
                                      <p:to>
                                        <p:strVal val="visible"/>
                                      </p:to>
                                    </p:set>
                                    <p:animEffect transition="in" filter="circle(out)">
                                      <p:cBhvr>
                                        <p:cTn dur="2000" id="14"/>
                                        <p:tgtEl>
                                          <p:spTgt spid="209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lastClr="000000" val="windowText"/>
      </a:dk1>
      <a:lt1>
        <a:sysClr lastClr="FFFFFF" val="window"/>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effectStyle>
        <a:effectStyle>
          <a:effectLst>
            <a:outerShdw blurRad="65500" dir="5400000" dist="38100" rotWithShape="0">
              <a:srgbClr val="000000">
                <a:alpha val="40000"/>
              </a:srgbClr>
            </a:outerShdw>
          </a:effectLst>
          <a:scene3d>
            <a:camera prst="orthographicFront" fov="0">
              <a:rot lat="0" lon="0" rev="0"/>
            </a:camera>
            <a:lightRig dir="t" rig="contrasting">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algn="tl" flip="none" sx="75000" sy="75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লীলাবতী মন্ডল</dc:creator>
  <cp:lastModifiedBy>HP</cp:lastModifiedBy>
  <dcterms:created xsi:type="dcterms:W3CDTF">2018-04-17T00:44:59Z</dcterms:created>
  <dcterms:modified xsi:type="dcterms:W3CDTF">2022-01-27T04:32:22Z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22e6a8a5686645729d7619cc1fe8047e</vt:lpwstr>
  </property>
</Properties>
</file>