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2" r:id="rId4"/>
    <p:sldMasterId id="2147483738" r:id="rId5"/>
    <p:sldMasterId id="2147483750" r:id="rId6"/>
    <p:sldMasterId id="2147483787" r:id="rId7"/>
    <p:sldMasterId id="2147483805" r:id="rId8"/>
    <p:sldMasterId id="2147483817" r:id="rId9"/>
    <p:sldMasterId id="2147483829" r:id="rId10"/>
    <p:sldMasterId id="2147483858" r:id="rId11"/>
  </p:sldMasterIdLst>
  <p:notesMasterIdLst>
    <p:notesMasterId r:id="rId36"/>
  </p:notesMasterIdLst>
  <p:sldIdLst>
    <p:sldId id="412" r:id="rId12"/>
    <p:sldId id="256" r:id="rId13"/>
    <p:sldId id="494" r:id="rId14"/>
    <p:sldId id="500" r:id="rId15"/>
    <p:sldId id="263" r:id="rId16"/>
    <p:sldId id="448" r:id="rId17"/>
    <p:sldId id="482" r:id="rId18"/>
    <p:sldId id="450" r:id="rId19"/>
    <p:sldId id="284" r:id="rId20"/>
    <p:sldId id="404" r:id="rId21"/>
    <p:sldId id="282" r:id="rId22"/>
    <p:sldId id="259" r:id="rId23"/>
    <p:sldId id="285" r:id="rId24"/>
    <p:sldId id="495" r:id="rId25"/>
    <p:sldId id="272" r:id="rId26"/>
    <p:sldId id="278" r:id="rId27"/>
    <p:sldId id="265" r:id="rId28"/>
    <p:sldId id="496" r:id="rId29"/>
    <p:sldId id="497" r:id="rId30"/>
    <p:sldId id="498" r:id="rId31"/>
    <p:sldId id="260" r:id="rId32"/>
    <p:sldId id="269" r:id="rId33"/>
    <p:sldId id="271" r:id="rId34"/>
    <p:sldId id="5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9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C2B8-5EFE-4BDC-BD9F-AFEB49B257D1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2467C-918B-4651-A28C-561031B66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03653-6F42-4589-BA82-DD2F035125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11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79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5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97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9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7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02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9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85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10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04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750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76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87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0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84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416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5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06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3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922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2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4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61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797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81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2951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6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3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27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63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0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845"/>
            <a:ext cx="762000" cy="365125"/>
          </a:xfrm>
        </p:spPr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610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859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110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370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0" y="2362370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89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50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423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8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220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105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83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028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8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2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8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7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2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9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13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4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78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50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30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13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8F56-5F77-40C5-9F49-D8B63455E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69394-A4A6-4FFB-8254-862120CB6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142B6-485B-4A3B-AD92-2D15C748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D656D-A367-4295-BF1D-B25072878F87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31373-5D06-4234-A5F3-262E8E2E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CB49-CC00-4722-ABE0-68EA42C4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DD31-CE03-4F28-8BE4-A2B082EE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1586-AD64-472B-B75B-7D57685E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36620-2E34-4779-9D41-AEB0059E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39B3-F39D-4401-8CDC-7FAAA0BD5121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A389-3BE4-4CB1-90BA-6CBBEBF1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9B8F4-C4B2-4D17-919A-0C6A870A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3E5D-3667-4B0E-AB33-45DAE333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330C-29B3-4527-AAF7-052CAE27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41509-7A7C-46B3-A095-87C09B1F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0B35-D924-4E09-9733-6CFDA96499A8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A461-F4C7-478B-A36C-1A32A300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6445-A9D2-4511-9738-A3FC577D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6EE5-A5F0-49AE-B315-986F1B1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5416-5187-4303-BF60-BEE6B1C71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91D95-68EC-435E-8360-0517FF874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8D87C-904A-4B47-9334-6FF98829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658D-E4D2-4A8F-A54B-E64D31306143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E43ED-357B-4ADF-94D9-8FC876D9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FADDD-E556-4183-B7E8-2DF6DBFB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1302-8FC1-41E6-9198-458B9395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0815-88B6-463A-9536-26C0EE804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0AA08-77E1-4998-86B6-3D8949FF8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E23D1-C53A-49C0-8CC8-FA89350AA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1B2AF-2798-4710-998D-D50CE7A36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ECC9D-340E-4747-8F24-70FA6334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60CD-3D47-448D-AA10-BE888D6EA311}" type="datetime1">
              <a:rPr lang="en-US" smtClean="0"/>
              <a:t>29-Jan-22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93D65-F21F-403C-9EDC-DE40F20B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E09C3-63E5-45EC-BD86-44B7E1F2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F4B5-A3FA-4E52-B6A6-FE04F14B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FBB1E-D68B-43AF-8ADC-0A1A664C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3A19-2DB5-4031-B66A-A4464D89921A}" type="datetime1">
              <a:rPr lang="en-US" smtClean="0"/>
              <a:t>29-Jan-22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BF253-33FF-4820-A64F-CE85C744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73E86-A570-4884-8AFC-D6520FC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2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5B9F2-63A5-4481-B35E-1C468901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356355"/>
            <a:ext cx="937430" cy="365125"/>
          </a:xfrm>
        </p:spPr>
        <p:txBody>
          <a:bodyPr/>
          <a:lstStyle/>
          <a:p>
            <a:fld id="{41196A13-686A-458E-9A52-6E755139C3BC}" type="datetime1">
              <a:rPr lang="en-US" smtClean="0"/>
              <a:t>29-Jan-22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A951-27C0-4647-9396-2E429003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1710" y="6339201"/>
            <a:ext cx="940843" cy="365125"/>
          </a:xfrm>
        </p:spPr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6C6BA-C834-4C36-BF75-EB449AA499EC}"/>
              </a:ext>
            </a:extLst>
          </p:cNvPr>
          <p:cNvSpPr txBox="1"/>
          <p:nvPr userDrawn="1"/>
        </p:nvSpPr>
        <p:spPr>
          <a:xfrm>
            <a:off x="1251757" y="6398314"/>
            <a:ext cx="65550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latin typeface="Century Gothic" panose="020B0502020202020204" pitchFamily="34" charset="0"/>
              </a:rPr>
              <a:t>MD. Nurul Islam Headteacher </a:t>
            </a:r>
            <a:r>
              <a:rPr lang="en-US" sz="1350" dirty="0" err="1">
                <a:latin typeface="Century Gothic" panose="020B0502020202020204" pitchFamily="34" charset="0"/>
              </a:rPr>
              <a:t>Sherua</a:t>
            </a:r>
            <a:r>
              <a:rPr lang="en-US" sz="1350" dirty="0">
                <a:latin typeface="Century Gothic" panose="020B0502020202020204" pitchFamily="34" charset="0"/>
              </a:rPr>
              <a:t> Adarsha High School, </a:t>
            </a:r>
            <a:r>
              <a:rPr lang="en-US" sz="1350" dirty="0" err="1">
                <a:latin typeface="Century Gothic" panose="020B0502020202020204" pitchFamily="34" charset="0"/>
              </a:rPr>
              <a:t>Sherpur</a:t>
            </a:r>
            <a:r>
              <a:rPr lang="en-US" sz="1350" dirty="0">
                <a:latin typeface="Century Gothic" panose="020B0502020202020204" pitchFamily="34" charset="0"/>
              </a:rPr>
              <a:t>, </a:t>
            </a:r>
            <a:r>
              <a:rPr lang="en-US" sz="1350" dirty="0" err="1">
                <a:latin typeface="Century Gothic" panose="020B0502020202020204" pitchFamily="34" charset="0"/>
              </a:rPr>
              <a:t>Bogura</a:t>
            </a:r>
            <a:r>
              <a:rPr lang="en-US" sz="1350" dirty="0">
                <a:latin typeface="Century Gothic" panose="020B0502020202020204" pitchFamily="34" charset="0"/>
              </a:rPr>
              <a:t> </a:t>
            </a:r>
          </a:p>
          <a:p>
            <a:endParaRPr lang="en-US" sz="135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837C-1394-46AA-BE02-F789C31F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DE5F-8887-4D15-B540-CDB332C6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245E0-B2C7-4727-BEDB-C21025719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5A4A4-2109-44B9-86B7-427965EA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4AA5-DFB5-4C90-8CD5-94424000F8EA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367E1-5538-427C-ABB2-E663FD7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E1841-A28F-4FC7-87DE-AEC2D42E1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8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BEF0-0F5B-4F63-A861-CAF03550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3DA9D-713F-4DF6-9BCC-AB193062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33A15-79AC-412B-8A91-FA9273C4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16042-4AAF-4F39-A454-33FE37E9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CA72-FEB4-4A84-AE1E-A75A8C2E98F1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D578-0B7A-43F0-9DF8-49CAF264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3338-A1FC-4640-9555-01ABFC7E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3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C5F1-55E3-4AE7-8F22-88D455AC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6501-0CB5-4365-9DF3-3C6129C62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6EE32-B3C4-424B-89F7-3C5EBBB9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CCAE-4ECB-4694-8E94-F4F04B1BBFA5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07083-0BB3-4A4F-9838-1AD5A9AA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6B9E8-5281-4FA5-9B3A-F96D8A3D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9653D-D848-4980-9EC9-F4C584E3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6E6C7-BC5A-4F5D-85B5-838618FA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3892-4F99-41CF-B9C2-D7E4436E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094-A698-4FF3-AFDB-BAE831C1B137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2D7CC-B506-4428-90C2-809C3F24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DB4F-0E9D-432D-BCD6-AC3BB7F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0162-7875-46A6-A92A-07D00B69D138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3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9198-ED51-4F49-9D9A-ACE84C5A572B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54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1A8-7850-4FB3-A476-D09FE516610E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78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80C5-48D7-4F97-BB9E-B002E3740BC6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1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732C-CE73-47D6-B62F-88E69618AB1F}" type="datetime1">
              <a:rPr lang="en-US" smtClean="0"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3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DBE5-D194-407A-B90A-4FBC69B658A2}" type="datetime1">
              <a:rPr lang="en-US" smtClean="0"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2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18FC-CE50-41DE-BDC6-ACEBCD3C96EC}" type="datetime1">
              <a:rPr lang="en-US" smtClean="0"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8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9DD9-8E57-46F2-95B4-B3C11F475CED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6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C20-F45E-46D9-A75E-2D7721B9412D}" type="datetime1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4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A1DC-6945-482C-AF37-58D891319EC6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16DB-5A72-4F61-BFE8-F4A316FF6BE8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4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7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6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5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3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1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5213" y="6143835"/>
            <a:ext cx="2057400" cy="365125"/>
          </a:xfrm>
        </p:spPr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3B0A-E029-40AA-B3C9-3ACF43E3B13D}"/>
              </a:ext>
            </a:extLst>
          </p:cNvPr>
          <p:cNvSpPr txBox="1"/>
          <p:nvPr userDrawn="1"/>
        </p:nvSpPr>
        <p:spPr>
          <a:xfrm>
            <a:off x="3701409" y="6356351"/>
            <a:ext cx="1741182" cy="17373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b="0" dirty="0">
                <a:latin typeface="Adobe Caslon Pro Bold" panose="0205070206050A020403" pitchFamily="18" charset="0"/>
              </a:rPr>
              <a:t>Md. Nurul Islam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8BA7AA-F47A-4374-B3D1-780FD8932BB0}"/>
              </a:ext>
            </a:extLst>
          </p:cNvPr>
          <p:cNvSpPr/>
          <p:nvPr userDrawn="1"/>
        </p:nvSpPr>
        <p:spPr>
          <a:xfrm>
            <a:off x="450182" y="449177"/>
            <a:ext cx="914400" cy="914400"/>
          </a:xfrm>
          <a:prstGeom prst="frame">
            <a:avLst>
              <a:gd name="adj1" fmla="val 723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FB43-3D29-4B73-98E1-A982F6A2781A}"/>
              </a:ext>
            </a:extLst>
          </p:cNvPr>
          <p:cNvSpPr/>
          <p:nvPr userDrawn="1"/>
        </p:nvSpPr>
        <p:spPr>
          <a:xfrm>
            <a:off x="0" y="0"/>
            <a:ext cx="9144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87B2FC-4006-4694-97F2-B9D832C82EE7}"/>
              </a:ext>
            </a:extLst>
          </p:cNvPr>
          <p:cNvGrpSpPr/>
          <p:nvPr userDrawn="1"/>
        </p:nvGrpSpPr>
        <p:grpSpPr>
          <a:xfrm>
            <a:off x="-420884" y="5476479"/>
            <a:ext cx="957848" cy="1079204"/>
            <a:chOff x="-2714694" y="-35700"/>
            <a:chExt cx="1609502" cy="18134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68A1F1E-1B1D-46C5-8040-94D33E8C26B9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8F9DB378-E413-425F-9F0B-5D75A60DC845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E63E9-F641-458D-8A95-70AA7E713455}"/>
              </a:ext>
            </a:extLst>
          </p:cNvPr>
          <p:cNvGrpSpPr/>
          <p:nvPr userDrawn="1"/>
        </p:nvGrpSpPr>
        <p:grpSpPr>
          <a:xfrm>
            <a:off x="8693818" y="300515"/>
            <a:ext cx="962526" cy="1084474"/>
            <a:chOff x="-2714694" y="-35700"/>
            <a:chExt cx="1609502" cy="181342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11C0CAA-7740-4ECB-A5D4-672F244F5FA3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3F4EE6F-1F47-4F88-84BC-BE5228290946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0202A4-2FA4-4A14-AE90-FE8DC388B9C8}"/>
              </a:ext>
            </a:extLst>
          </p:cNvPr>
          <p:cNvGrpSpPr/>
          <p:nvPr userDrawn="1"/>
        </p:nvGrpSpPr>
        <p:grpSpPr>
          <a:xfrm>
            <a:off x="1271758" y="57645"/>
            <a:ext cx="8340900" cy="2372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4DF822-F253-4F83-B5DA-9DD8655A99DD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B5C90E-D11C-42A7-B441-9DD38085AE6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3D1629-9D19-45D2-B105-4CBB1806B68B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08B37F-79CB-4398-B7F6-3FEA2482E89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4799BD-0E13-4EC1-9EE0-0A19138310EC}"/>
              </a:ext>
            </a:extLst>
          </p:cNvPr>
          <p:cNvGrpSpPr/>
          <p:nvPr userDrawn="1"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5306F8-805B-4438-9368-6AD3C42CC13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ACC3483-99EE-4EF6-AF51-513B460A296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337290-E427-44A2-88CC-2D2C4EDA65B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81E8B-1DDB-4BEE-A36D-C5DEA6EF478E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9A350-8235-468B-8652-45E40CCC5BE4}"/>
              </a:ext>
            </a:extLst>
          </p:cNvPr>
          <p:cNvGrpSpPr/>
          <p:nvPr userDrawn="1"/>
        </p:nvGrpSpPr>
        <p:grpSpPr>
          <a:xfrm flipV="1">
            <a:off x="-1112925" y="6577307"/>
            <a:ext cx="10256925" cy="243438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AE8D52-C510-415C-8297-F1B981F3B7F4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5D10D0-C230-4EEB-9829-051D3A459E47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261B9-FF3F-421E-8E9E-B468BCAFF55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8AC136-0154-478F-B273-CCD9D5872B69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EA060B-56F6-403F-AEFB-1870665FC304}"/>
              </a:ext>
            </a:extLst>
          </p:cNvPr>
          <p:cNvGrpSpPr/>
          <p:nvPr userDrawn="1"/>
        </p:nvGrpSpPr>
        <p:grpSpPr>
          <a:xfrm rot="5400000">
            <a:off x="7322965" y="3041537"/>
            <a:ext cx="3264251" cy="208424"/>
            <a:chOff x="1271758" y="120710"/>
            <a:chExt cx="11923992" cy="184466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A2B29A-D34A-46D8-B49B-704D179A6535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1B00943-2265-4B7C-A3E7-55C699B3FA99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44CF94-E359-44B1-B37E-707E50775B1C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4FAF182-FF95-4A66-A935-528A958C2AF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1479107-75DF-456C-96EB-84E6C858ABA4}"/>
              </a:ext>
            </a:extLst>
          </p:cNvPr>
          <p:cNvSpPr txBox="1"/>
          <p:nvPr userDrawn="1"/>
        </p:nvSpPr>
        <p:spPr>
          <a:xfrm>
            <a:off x="5442591" y="6313644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no Pro" panose="02020502040506020403" pitchFamily="18" charset="0"/>
              </a:rPr>
              <a:t>Sherua</a:t>
            </a:r>
            <a:r>
              <a:rPr lang="en-US" sz="2400" dirty="0">
                <a:latin typeface="Arno Pro" panose="02020502040506020403" pitchFamily="18" charset="0"/>
              </a:rPr>
              <a:t> High School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20A8966-2256-46D5-9B46-120D468B7F48}"/>
              </a:ext>
            </a:extLst>
          </p:cNvPr>
          <p:cNvSpPr/>
          <p:nvPr userDrawn="1"/>
        </p:nvSpPr>
        <p:spPr>
          <a:xfrm>
            <a:off x="8114282" y="5422726"/>
            <a:ext cx="1029718" cy="1005882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ysClr val="window" lastClr="FFFFFF">
                  <a:lumMod val="95000"/>
                </a:sysClr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Head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master </a:t>
            </a:r>
          </a:p>
        </p:txBody>
      </p:sp>
    </p:spTree>
    <p:extLst>
      <p:ext uri="{BB962C8B-B14F-4D97-AF65-F5344CB8AC3E}">
        <p14:creationId xmlns:p14="http://schemas.microsoft.com/office/powerpoint/2010/main" val="9904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5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1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0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0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6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9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6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1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3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8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3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9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4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4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rgbClr val="FF66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0554" y="5883968"/>
            <a:ext cx="8931456" cy="860752"/>
            <a:chOff x="134470" y="2374526"/>
            <a:chExt cx="11164901" cy="1409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51625">
            <a:off x="8449370" y="97835"/>
            <a:ext cx="759423" cy="61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799" y="9388"/>
            <a:ext cx="569567" cy="8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118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39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7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29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64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9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87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9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3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55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52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79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7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40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108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0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599C-E04A-45BE-9884-D4D18413C08B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350D1-8BDF-4D21-862D-A9E79E27B4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91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43729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1581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03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5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2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41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93113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1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84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BE0103-2328-41F6-80CF-E6C1406D107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29-Jan-22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84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84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D77EC-DB88-4634-94A1-C54C70DB7232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32DC-6DF9-4A69-BB9D-35C954192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937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D015-9F40-4560-97C4-03B51176234F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A50F-B8FF-4E38-A047-4BBB5743B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9621" y="6356355"/>
            <a:ext cx="5476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9B8F-2EAE-4C6A-BDFB-6E6D078A8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74509" y="6356355"/>
            <a:ext cx="940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B0C3-9D88-4D06-B9C3-B04C627A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3287-E6D4-4681-9D12-67417CFE6476}" type="datetime1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2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3F3B-22F5-471D-838A-02C22B479DE2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1D2A-1403-4476-84CD-CB0819A12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0105-8813-4ED2-929E-3BEE9919B3D6}" type="datetimeFigureOut">
              <a:rPr lang="en-US" smtClean="0"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1C59-EB17-4BE9-905C-DD5C9E4A4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95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AC45-2D34-4FEB-91D2-97D19443FD80}" type="datetimeFigureOut">
              <a:rPr lang="en-US" smtClean="0"/>
              <a:pPr/>
              <a:t>29-Jan-22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72E50-36F4-48CB-A3E9-3783296A6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40" y="1771650"/>
            <a:ext cx="6857999" cy="1428750"/>
            <a:chOff x="304800" y="2362200"/>
            <a:chExt cx="8443686" cy="1600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362200"/>
              <a:ext cx="2133600" cy="160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362200"/>
              <a:ext cx="21336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286" y="2362200"/>
              <a:ext cx="2133600" cy="1600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86" y="2362200"/>
              <a:ext cx="2133600" cy="16002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05657" y="3314700"/>
            <a:ext cx="6332765" cy="200025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72"/>
              </a:avLst>
            </a:prstTxWarp>
            <a:spAutoFit/>
          </a:bodyPr>
          <a:lstStyle/>
          <a:p>
            <a:pPr algn="ctr" defTabSz="685800"/>
            <a:r>
              <a:rPr lang="en-US" sz="4500" dirty="0" err="1">
                <a:solidFill>
                  <a:prstClr val="black"/>
                </a:solidFill>
                <a:latin typeface="Book Antiqua"/>
              </a:rPr>
              <a:t>Assalamu</a:t>
            </a:r>
            <a:r>
              <a:rPr lang="en-US" sz="4500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Book Antiqua"/>
              </a:rPr>
              <a:t>Alaikum</a:t>
            </a:r>
            <a:r>
              <a:rPr lang="en-US" sz="4500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4500" dirty="0" err="1">
                <a:solidFill>
                  <a:prstClr val="black"/>
                </a:solidFill>
                <a:latin typeface="Book Antiqua"/>
              </a:rPr>
              <a:t>Warahmatullah</a:t>
            </a:r>
            <a:r>
              <a:rPr lang="en-US" sz="4500" dirty="0">
                <a:solidFill>
                  <a:prstClr val="black"/>
                </a:solidFill>
                <a:latin typeface="Book Antiqu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1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3E8C2-9A2C-4C95-A11D-CF014F21A02E}"/>
              </a:ext>
            </a:extLst>
          </p:cNvPr>
          <p:cNvSpPr txBox="1"/>
          <p:nvPr/>
        </p:nvSpPr>
        <p:spPr>
          <a:xfrm>
            <a:off x="1013950" y="-31955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1458760078.jpg">
            <a:extLst>
              <a:ext uri="{FF2B5EF4-FFF2-40B4-BE49-F238E27FC236}">
                <a16:creationId xmlns:a16="http://schemas.microsoft.com/office/drawing/2014/main" id="{3DB0089E-0C83-49A6-9ED5-29D28E0E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67" y="1219200"/>
            <a:ext cx="6005066" cy="400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FEAFE-2494-4411-AD13-710AB16475B9}"/>
              </a:ext>
            </a:extLst>
          </p:cNvPr>
          <p:cNvSpPr txBox="1"/>
          <p:nvPr/>
        </p:nvSpPr>
        <p:spPr>
          <a:xfrm>
            <a:off x="1421988" y="5410200"/>
            <a:ext cx="6346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3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756832-cheating-student-Stock-Vector-cheating-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0" y="914400"/>
            <a:ext cx="428492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large_071108_cammu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14400"/>
            <a:ext cx="406634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740" y="5181600"/>
            <a:ext cx="864720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5629870"/>
            <a:ext cx="761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মারামারিতে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Hartal-Chandpur-600x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8500"/>
            <a:ext cx="7620000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-2_159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674019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613844"/>
            <a:ext cx="342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বাড়ছে কিশোর অপরাধ: প্রয়োজন উপযুক্ত ব্যবস্থা - Kishore Bangla">
            <a:extLst>
              <a:ext uri="{FF2B5EF4-FFF2-40B4-BE49-F238E27FC236}">
                <a16:creationId xmlns:a16="http://schemas.microsoft.com/office/drawing/2014/main" id="{FAF02346-7D72-432E-A293-1B95364D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3181"/>
            <a:ext cx="4215751" cy="283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73C117-5873-4AAA-8132-B49921050B2A}"/>
              </a:ext>
            </a:extLst>
          </p:cNvPr>
          <p:cNvSpPr txBox="1"/>
          <p:nvPr/>
        </p:nvSpPr>
        <p:spPr>
          <a:xfrm>
            <a:off x="4800600" y="1282057"/>
            <a:ext cx="424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7723FC-7A2B-43B9-9AFD-CE611B643347}"/>
              </a:ext>
            </a:extLst>
          </p:cNvPr>
          <p:cNvGrpSpPr/>
          <p:nvPr/>
        </p:nvGrpSpPr>
        <p:grpSpPr>
          <a:xfrm>
            <a:off x="1271758" y="57645"/>
            <a:ext cx="8365714" cy="241511"/>
            <a:chOff x="1271758" y="120710"/>
            <a:chExt cx="11923992" cy="1844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6E02BA-E955-4711-9508-5AF1AC3998C7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B58A9DF-1249-4AD0-8968-9F722500F51C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582994-BB70-4A23-B5AE-304D07DE1B25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B8128C-C0AC-4605-B06E-946BD03310A5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FD7C-8AE8-4668-B41E-822386D8496E}"/>
              </a:ext>
            </a:extLst>
          </p:cNvPr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760DD0-4DCB-4300-A36F-ACFFA361ADEE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F5E1A1-C65A-4FC7-8C52-ADFEA1348CC3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965F70-52B8-4D41-8786-8DB2051F9F33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C6AB03-D7D1-49B5-A6C9-5522E5D4276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E2D17-F2CD-4D16-8B4F-42ADA8600FAF}"/>
              </a:ext>
            </a:extLst>
          </p:cNvPr>
          <p:cNvGrpSpPr/>
          <p:nvPr/>
        </p:nvGrpSpPr>
        <p:grpSpPr>
          <a:xfrm rot="5400000">
            <a:off x="7322965" y="3041536"/>
            <a:ext cx="3264251" cy="208424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3509B9-2E89-447B-BE2A-25D745B37256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32585A-7034-4C16-B66E-19F2882F866A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433292-B648-468C-B791-33F7CB3B8A4E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287D5E-228C-4C13-8662-EDCCBF94A6B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3D9C6E-98DF-420C-A7ED-2D7A9FBB99D1}"/>
              </a:ext>
            </a:extLst>
          </p:cNvPr>
          <p:cNvSpPr txBox="1"/>
          <p:nvPr/>
        </p:nvSpPr>
        <p:spPr>
          <a:xfrm>
            <a:off x="1981200" y="216240"/>
            <a:ext cx="561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কিশোর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অপরাধ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সমুহ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r Baksho" panose="02000506000000020003" pitchFamily="2" charset="0"/>
                <a:cs typeface="Ador Baksho" panose="02000506000000020003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19205-4D9B-4FDA-AD22-6E42AC11362A}"/>
              </a:ext>
            </a:extLst>
          </p:cNvPr>
          <p:cNvSpPr txBox="1"/>
          <p:nvPr/>
        </p:nvSpPr>
        <p:spPr>
          <a:xfrm>
            <a:off x="692124" y="1501332"/>
            <a:ext cx="3485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টিকিটে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0A43-2244-4719-89F1-3EA24B14C7AD}"/>
              </a:ext>
            </a:extLst>
          </p:cNvPr>
          <p:cNvSpPr txBox="1"/>
          <p:nvPr/>
        </p:nvSpPr>
        <p:spPr>
          <a:xfrm>
            <a:off x="4565631" y="1092226"/>
            <a:ext cx="3897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পথেঘাটে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উত্যক্ত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অশোভন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17C3B0-8919-42E6-B137-FF728A47F529}"/>
              </a:ext>
            </a:extLst>
          </p:cNvPr>
          <p:cNvSpPr txBox="1"/>
          <p:nvPr/>
        </p:nvSpPr>
        <p:spPr>
          <a:xfrm>
            <a:off x="4572000" y="4659905"/>
            <a:ext cx="370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780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E0497-FE60-4301-B7C4-49EACDB35B9C}"/>
              </a:ext>
            </a:extLst>
          </p:cNvPr>
          <p:cNvSpPr txBox="1"/>
          <p:nvPr/>
        </p:nvSpPr>
        <p:spPr>
          <a:xfrm>
            <a:off x="860323" y="533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9A587-0D40-402B-BBBB-A6ED89699E65}"/>
              </a:ext>
            </a:extLst>
          </p:cNvPr>
          <p:cNvSpPr txBox="1"/>
          <p:nvPr/>
        </p:nvSpPr>
        <p:spPr>
          <a:xfrm>
            <a:off x="685801" y="1241286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pic>
        <p:nvPicPr>
          <p:cNvPr id="5" name="Picture 4" descr="40122-rajan13-07-15.jpg">
            <a:extLst>
              <a:ext uri="{FF2B5EF4-FFF2-40B4-BE49-F238E27FC236}">
                <a16:creationId xmlns:a16="http://schemas.microsoft.com/office/drawing/2014/main" id="{04DB607C-AAA8-4F6A-9439-D1D01880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23" y="1241286"/>
            <a:ext cx="3689554" cy="221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port - Wikipedia">
            <a:extLst>
              <a:ext uri="{FF2B5EF4-FFF2-40B4-BE49-F238E27FC236}">
                <a16:creationId xmlns:a16="http://schemas.microsoft.com/office/drawing/2014/main" id="{3FA09E9F-46C1-4FCA-8C18-862841EC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6" y="3796189"/>
            <a:ext cx="3765205" cy="213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07C9F4-3695-4F56-A1BD-CB2904AA0D20}"/>
              </a:ext>
            </a:extLst>
          </p:cNvPr>
          <p:cNvSpPr txBox="1"/>
          <p:nvPr/>
        </p:nvSpPr>
        <p:spPr>
          <a:xfrm>
            <a:off x="4594123" y="3646944"/>
            <a:ext cx="3908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3EEC9-5AB2-4EF2-A4E7-82518AA7317A}"/>
              </a:ext>
            </a:extLst>
          </p:cNvPr>
          <p:cNvSpPr txBox="1"/>
          <p:nvPr/>
        </p:nvSpPr>
        <p:spPr>
          <a:xfrm>
            <a:off x="926690" y="990600"/>
            <a:ext cx="74553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কর্মস্থল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B42F3F-1C47-4C20-9EEE-EB9F1C06C38B}"/>
              </a:ext>
            </a:extLst>
          </p:cNvPr>
          <p:cNvSpPr txBox="1"/>
          <p:nvPr/>
        </p:nvSpPr>
        <p:spPr>
          <a:xfrm>
            <a:off x="7620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অপরোধের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4BABA-813D-4EFE-A9EA-8DB2C012754B}"/>
              </a:ext>
            </a:extLst>
          </p:cNvPr>
          <p:cNvSpPr txBox="1"/>
          <p:nvPr/>
        </p:nvSpPr>
        <p:spPr>
          <a:xfrm>
            <a:off x="786581" y="15240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পকেটমার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ভাংচুর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সংযোগ,এবং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উত্যাক্ত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মাদকাশক্তি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04F29C62-F9A8-44DD-9620-ADB11C482780}"/>
              </a:ext>
            </a:extLst>
          </p:cNvPr>
          <p:cNvSpPr/>
          <p:nvPr/>
        </p:nvSpPr>
        <p:spPr>
          <a:xfrm>
            <a:off x="486356" y="3916144"/>
            <a:ext cx="1148899" cy="111596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9005C58-04DC-4456-A5CB-98A05A319286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frame">
            <a:avLst>
              <a:gd name="adj1" fmla="val 389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4C896-C5C6-497E-8E30-B21689F5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6A13-686A-458E-9A52-6E755139C3BC}" type="datetime1">
              <a:rPr lang="en-US" smtClean="0"/>
              <a:t>29-Jan-22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5AE81-3133-4767-BB43-4BC07419D7F0}"/>
              </a:ext>
            </a:extLst>
          </p:cNvPr>
          <p:cNvSpPr txBox="1"/>
          <p:nvPr/>
        </p:nvSpPr>
        <p:spPr>
          <a:xfrm>
            <a:off x="937430" y="304800"/>
            <a:ext cx="726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প্রতিরোধের</a:t>
            </a:r>
            <a:r>
              <a:rPr lang="en-US" sz="3600" dirty="0"/>
              <a:t> </a:t>
            </a:r>
            <a:r>
              <a:rPr lang="en-US" sz="3600" dirty="0" err="1"/>
              <a:t>উপায়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1BD9D-150A-4C42-A610-FEA2B69631A0}"/>
              </a:ext>
            </a:extLst>
          </p:cNvPr>
          <p:cNvSpPr txBox="1"/>
          <p:nvPr/>
        </p:nvSpPr>
        <p:spPr>
          <a:xfrm>
            <a:off x="723899" y="107850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E08D65-1FB4-4470-AADC-DD75F137D765}"/>
              </a:ext>
            </a:extLst>
          </p:cNvPr>
          <p:cNvSpPr/>
          <p:nvPr/>
        </p:nvSpPr>
        <p:spPr>
          <a:xfrm>
            <a:off x="1681316" y="1078509"/>
            <a:ext cx="6738782" cy="646332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1280" rIns="81280" bIns="8128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cs typeface="Ekushey Godhuli" panose="03080603080002020207" pitchFamily="66"/>
              </a:rPr>
              <a:t>অভিভাবক</a:t>
            </a:r>
            <a:r>
              <a:rPr lang="en-US" sz="2800" kern="1200" dirty="0">
                <a:solidFill>
                  <a:schemeClr val="tx1"/>
                </a:solidFill>
                <a:cs typeface="Ekushey Godhuli" panose="03080603080002020207" pitchFamily="66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cs typeface="Ekushey Godhuli" panose="03080603080002020207" pitchFamily="66"/>
              </a:rPr>
              <a:t>সুচেতনতা</a:t>
            </a:r>
            <a:r>
              <a:rPr lang="en-US" sz="2800" kern="1200" dirty="0">
                <a:solidFill>
                  <a:schemeClr val="tx1"/>
                </a:solidFill>
                <a:cs typeface="Ekushey Godhuli" panose="03080603080002020207" pitchFamily="66"/>
              </a:rPr>
              <a:t> ও </a:t>
            </a:r>
            <a:r>
              <a:rPr lang="en-US" sz="2800" kern="1200" dirty="0" err="1">
                <a:solidFill>
                  <a:schemeClr val="tx1"/>
                </a:solidFill>
                <a:cs typeface="Ekushey Godhuli" panose="03080603080002020207" pitchFamily="66"/>
              </a:rPr>
              <a:t>দ্বায়িত্বঃ</a:t>
            </a:r>
            <a:r>
              <a:rPr lang="en-US" sz="2800" kern="1200" dirty="0">
                <a:solidFill>
                  <a:schemeClr val="tx1"/>
                </a:solidFill>
                <a:cs typeface="Ekushey Godhuli" panose="03080603080002020207" pitchFamily="66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D956B7-EA69-40E5-B409-B7DB0F903EFE}"/>
              </a:ext>
            </a:extLst>
          </p:cNvPr>
          <p:cNvSpPr/>
          <p:nvPr/>
        </p:nvSpPr>
        <p:spPr>
          <a:xfrm>
            <a:off x="527501" y="887145"/>
            <a:ext cx="1148899" cy="114889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শিক্ষার মান উন্নয়নে অভিভাবক সমাবেশ">
            <a:extLst>
              <a:ext uri="{FF2B5EF4-FFF2-40B4-BE49-F238E27FC236}">
                <a16:creationId xmlns:a16="http://schemas.microsoft.com/office/drawing/2014/main" id="{DB15BFE6-7A3D-4478-B6C5-7D3FC1CD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5" y="909797"/>
            <a:ext cx="1243737" cy="1148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FFE0989-C06C-4897-B7AA-CD3A81BC2177}"/>
              </a:ext>
            </a:extLst>
          </p:cNvPr>
          <p:cNvSpPr/>
          <p:nvPr/>
        </p:nvSpPr>
        <p:spPr>
          <a:xfrm>
            <a:off x="1676400" y="4069391"/>
            <a:ext cx="6743698" cy="808653"/>
          </a:xfrm>
          <a:custGeom>
            <a:avLst/>
            <a:gdLst>
              <a:gd name="connsiteX0" fmla="*/ 0 w 5580684"/>
              <a:gd name="connsiteY0" fmla="*/ 0 h 625205"/>
              <a:gd name="connsiteX1" fmla="*/ 5580684 w 5580684"/>
              <a:gd name="connsiteY1" fmla="*/ 0 h 625205"/>
              <a:gd name="connsiteX2" fmla="*/ 5580684 w 5580684"/>
              <a:gd name="connsiteY2" fmla="*/ 625205 h 625205"/>
              <a:gd name="connsiteX3" fmla="*/ 0 w 5580684"/>
              <a:gd name="connsiteY3" fmla="*/ 625205 h 625205"/>
              <a:gd name="connsiteX4" fmla="*/ 0 w 55806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684" h="625205">
                <a:moveTo>
                  <a:pt x="0" y="0"/>
                </a:moveTo>
                <a:lnTo>
                  <a:pt x="5580684" y="0"/>
                </a:lnTo>
                <a:lnTo>
                  <a:pt x="55806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1280" rIns="81280" bIns="81280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কর্মসূচীঃ</a:t>
            </a:r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8DF349-9632-41BE-895B-B66F099C3993}"/>
              </a:ext>
            </a:extLst>
          </p:cNvPr>
          <p:cNvSpPr txBox="1"/>
          <p:nvPr/>
        </p:nvSpPr>
        <p:spPr>
          <a:xfrm>
            <a:off x="545427" y="2058696"/>
            <a:ext cx="8112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বয়োজ্যেষ্ঠদের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মানষিক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সাথিদের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pic>
        <p:nvPicPr>
          <p:cNvPr id="2052" name="Picture 4" descr="Why is the development model get failed sometimes? - Anandabazar">
            <a:extLst>
              <a:ext uri="{FF2B5EF4-FFF2-40B4-BE49-F238E27FC236}">
                <a16:creationId xmlns:a16="http://schemas.microsoft.com/office/drawing/2014/main" id="{870C894B-66E1-463D-9FED-30C7FC4E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6" y="3810000"/>
            <a:ext cx="1404196" cy="1317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E3A112-8868-4B3B-815F-D009425B84E4}"/>
              </a:ext>
            </a:extLst>
          </p:cNvPr>
          <p:cNvSpPr txBox="1"/>
          <p:nvPr/>
        </p:nvSpPr>
        <p:spPr>
          <a:xfrm>
            <a:off x="510936" y="5031291"/>
            <a:ext cx="7874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প্রবনাতার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অভিবাবকদের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263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18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DED3F7-C8EC-4A25-A487-10CA7F2705FC}"/>
              </a:ext>
            </a:extLst>
          </p:cNvPr>
          <p:cNvSpPr txBox="1"/>
          <p:nvPr/>
        </p:nvSpPr>
        <p:spPr>
          <a:xfrm>
            <a:off x="6611984" y="1735103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A62EF-9212-4B22-9655-244A9B48EFB7}"/>
              </a:ext>
            </a:extLst>
          </p:cNvPr>
          <p:cNvSpPr txBox="1"/>
          <p:nvPr/>
        </p:nvSpPr>
        <p:spPr>
          <a:xfrm>
            <a:off x="820994" y="4004101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 descr="bangladeshi-village-boys-and-girls-are-going-to-school-in-the-muster-ED992P.jpg">
            <a:extLst>
              <a:ext uri="{FF2B5EF4-FFF2-40B4-BE49-F238E27FC236}">
                <a16:creationId xmlns:a16="http://schemas.microsoft.com/office/drawing/2014/main" id="{0A043465-DFDF-4612-8719-9AAB81A5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275"/>
          <a:stretch>
            <a:fillRect/>
          </a:stretch>
        </p:blipFill>
        <p:spPr>
          <a:xfrm>
            <a:off x="838200" y="597937"/>
            <a:ext cx="4984236" cy="321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5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556" y="4032409"/>
            <a:ext cx="7118888" cy="221599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WelcomeKidsStraightBorderN292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56" y="1143000"/>
            <a:ext cx="7118888" cy="2792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2D2D0-4D79-4106-B4B7-DF43ED3178D6}"/>
              </a:ext>
            </a:extLst>
          </p:cNvPr>
          <p:cNvSpPr txBox="1"/>
          <p:nvPr/>
        </p:nvSpPr>
        <p:spPr>
          <a:xfrm>
            <a:off x="1012556" y="609600"/>
            <a:ext cx="7118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99"/>
                </a:solidFill>
                <a:latin typeface="Arin Unicode" panose="02000506000000020003" pitchFamily="2" charset="0"/>
                <a:cs typeface="Arin Unicode" panose="02000506000000020003" pitchFamily="2" charset="0"/>
              </a:rPr>
              <a:t>ON LINE </a:t>
            </a:r>
            <a:r>
              <a:rPr lang="en-US" sz="54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ক্লাসে</a:t>
            </a:r>
            <a:r>
              <a:rPr lang="en-US" sz="54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  <a:r>
              <a:rPr lang="en-US" sz="5400" dirty="0" err="1">
                <a:latin typeface="Arin Unicode" panose="02000506000000020003" pitchFamily="2" charset="0"/>
                <a:cs typeface="Arin Unicode" panose="02000506000000020003" pitchFamily="2" charset="0"/>
              </a:rPr>
              <a:t>সকলকে</a:t>
            </a:r>
            <a:r>
              <a:rPr lang="en-US" sz="5400" dirty="0">
                <a:latin typeface="Arin Unicode" panose="02000506000000020003" pitchFamily="2" charset="0"/>
                <a:cs typeface="Arin Unicode" panose="02000506000000020003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করোনায় চিত্ত-বিনোদনের খোরাক জোগাচ্ছে ঘুড়ি | নিউজ ঢাকা 24">
            <a:extLst>
              <a:ext uri="{FF2B5EF4-FFF2-40B4-BE49-F238E27FC236}">
                <a16:creationId xmlns:a16="http://schemas.microsoft.com/office/drawing/2014/main" id="{24B4512C-299B-4B59-9599-9C532E7D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6" y="579815"/>
            <a:ext cx="3351504" cy="178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2A61A-C039-41C7-BB85-7359E768D619}"/>
              </a:ext>
            </a:extLst>
          </p:cNvPr>
          <p:cNvSpPr txBox="1"/>
          <p:nvPr/>
        </p:nvSpPr>
        <p:spPr>
          <a:xfrm>
            <a:off x="5105400" y="1143000"/>
            <a:ext cx="322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9064C-A2DC-422C-83F1-46E41BD4D3AA}"/>
              </a:ext>
            </a:extLst>
          </p:cNvPr>
          <p:cNvSpPr txBox="1"/>
          <p:nvPr/>
        </p:nvSpPr>
        <p:spPr>
          <a:xfrm>
            <a:off x="816077" y="2376948"/>
            <a:ext cx="75118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মহল্লায়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ব্যায়ামাগার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খেলারমাঠ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আনন্দদায়ক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2863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1" y="552271"/>
            <a:ext cx="7467599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52855"/>
            <a:ext cx="7467599" cy="6001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জীবনে কিশোর অপরাধের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5438085"/>
            <a:ext cx="7467599" cy="6001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লিখ।</a:t>
            </a:r>
            <a:endParaRPr lang="en-US" sz="3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8C07A46-8C77-4474-B1CB-C6E71974F1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90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F9CA42-FE72-4949-A9CC-E077D48C0830}"/>
              </a:ext>
            </a:extLst>
          </p:cNvPr>
          <p:cNvGrpSpPr/>
          <p:nvPr/>
        </p:nvGrpSpPr>
        <p:grpSpPr>
          <a:xfrm>
            <a:off x="3169508" y="1862023"/>
            <a:ext cx="1371600" cy="2481377"/>
            <a:chOff x="1828800" y="1740740"/>
            <a:chExt cx="1371600" cy="2481377"/>
          </a:xfrm>
          <a:solidFill>
            <a:srgbClr val="002060"/>
          </a:solidFill>
        </p:grpSpPr>
        <p:pic>
          <p:nvPicPr>
            <p:cNvPr id="8" name="Graphic 7" descr="Person eating">
              <a:extLst>
                <a:ext uri="{FF2B5EF4-FFF2-40B4-BE49-F238E27FC236}">
                  <a16:creationId xmlns:a16="http://schemas.microsoft.com/office/drawing/2014/main" id="{4CA8DAC7-782D-412C-9A8C-4D640400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1740740"/>
              <a:ext cx="1371600" cy="1371600"/>
            </a:xfrm>
            <a:prstGeom prst="rect">
              <a:avLst/>
            </a:prstGeom>
          </p:spPr>
        </p:pic>
        <p:pic>
          <p:nvPicPr>
            <p:cNvPr id="9" name="Graphic 8" descr="Person eating">
              <a:extLst>
                <a:ext uri="{FF2B5EF4-FFF2-40B4-BE49-F238E27FC236}">
                  <a16:creationId xmlns:a16="http://schemas.microsoft.com/office/drawing/2014/main" id="{F231627D-E095-4B44-AC3A-C5AC47D1F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8800" y="2850517"/>
              <a:ext cx="1371600" cy="1371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6A2356-F0CB-4F22-BAC5-390066BFCD79}"/>
              </a:ext>
            </a:extLst>
          </p:cNvPr>
          <p:cNvGrpSpPr/>
          <p:nvPr/>
        </p:nvGrpSpPr>
        <p:grpSpPr>
          <a:xfrm flipH="1">
            <a:off x="4267200" y="1862023"/>
            <a:ext cx="1371600" cy="2481377"/>
            <a:chOff x="1828800" y="1740740"/>
            <a:chExt cx="1371600" cy="2481377"/>
          </a:xfrm>
          <a:solidFill>
            <a:srgbClr val="7030A0"/>
          </a:solidFill>
        </p:grpSpPr>
        <p:pic>
          <p:nvPicPr>
            <p:cNvPr id="12" name="Graphic 11" descr="Person eating">
              <a:extLst>
                <a:ext uri="{FF2B5EF4-FFF2-40B4-BE49-F238E27FC236}">
                  <a16:creationId xmlns:a16="http://schemas.microsoft.com/office/drawing/2014/main" id="{66EC3E2C-2542-443E-BE60-5F2C8C49F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28800" y="1740740"/>
              <a:ext cx="1371600" cy="1371600"/>
            </a:xfrm>
            <a:prstGeom prst="rect">
              <a:avLst/>
            </a:prstGeom>
          </p:spPr>
        </p:pic>
        <p:pic>
          <p:nvPicPr>
            <p:cNvPr id="13" name="Graphic 12" descr="Person eating">
              <a:extLst>
                <a:ext uri="{FF2B5EF4-FFF2-40B4-BE49-F238E27FC236}">
                  <a16:creationId xmlns:a16="http://schemas.microsoft.com/office/drawing/2014/main" id="{41DFC966-2C18-4763-94BF-9870FF6A8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28800" y="2850517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3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C9EEA-29C8-4275-8835-B1C71A663001}"/>
              </a:ext>
            </a:extLst>
          </p:cNvPr>
          <p:cNvSpPr txBox="1"/>
          <p:nvPr/>
        </p:nvSpPr>
        <p:spPr>
          <a:xfrm>
            <a:off x="838200" y="1143000"/>
            <a:ext cx="74676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  অপরাধ কি 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 কত বছর  বয়সে কিশোরদের কিশোর  অপরাধি  ধরা হয় ?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 কিশোর অপরাধের  যে কোন  একটি  কারন বল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181212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392574" y="2995348"/>
            <a:ext cx="33248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1500" y="609600"/>
            <a:ext cx="8001000" cy="4519418"/>
            <a:chOff x="2133600" y="417344"/>
            <a:chExt cx="4800600" cy="2478256"/>
          </a:xfrm>
        </p:grpSpPr>
        <p:grpSp>
          <p:nvGrpSpPr>
            <p:cNvPr id="15" name="Group 14"/>
            <p:cNvGrpSpPr/>
            <p:nvPr/>
          </p:nvGrpSpPr>
          <p:grpSpPr>
            <a:xfrm>
              <a:off x="2133600" y="417344"/>
              <a:ext cx="4800600" cy="2478256"/>
              <a:chOff x="2590800" y="304800"/>
              <a:chExt cx="3733800" cy="17526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90800" y="304800"/>
                <a:ext cx="3733800" cy="1752600"/>
                <a:chOff x="2590800" y="304800"/>
                <a:chExt cx="3733800" cy="17526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276600" y="762000"/>
                  <a:ext cx="2514600" cy="12954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Isosceles Triangle 4"/>
                <p:cNvSpPr/>
                <p:nvPr/>
              </p:nvSpPr>
              <p:spPr>
                <a:xfrm>
                  <a:off x="2590800" y="304800"/>
                  <a:ext cx="3733800" cy="457200"/>
                </a:xfrm>
                <a:prstGeom prst="triangle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267200" y="962464"/>
                  <a:ext cx="609600" cy="10668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181600" y="1143000"/>
                  <a:ext cx="381000" cy="5334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581400" y="1143000"/>
                  <a:ext cx="381000" cy="533400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" name="Straight Connector 10"/>
              <p:cNvCxnSpPr>
                <a:stCxn id="6" idx="0"/>
                <a:endCxn id="6" idx="2"/>
              </p:cNvCxnSpPr>
              <p:nvPr/>
            </p:nvCxnSpPr>
            <p:spPr>
              <a:xfrm rot="16200000" flipH="1">
                <a:off x="4038600" y="1495808"/>
                <a:ext cx="1066800" cy="123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4695822" y="1981200"/>
              <a:ext cx="45719" cy="45719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29156" y="1976437"/>
              <a:ext cx="45719" cy="45719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7723FC-7A2B-43B9-9AFD-CE611B643347}"/>
              </a:ext>
            </a:extLst>
          </p:cNvPr>
          <p:cNvGrpSpPr/>
          <p:nvPr/>
        </p:nvGrpSpPr>
        <p:grpSpPr>
          <a:xfrm>
            <a:off x="1271758" y="57645"/>
            <a:ext cx="8365714" cy="241511"/>
            <a:chOff x="1271758" y="120710"/>
            <a:chExt cx="11923992" cy="1844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6E02BA-E955-4711-9508-5AF1AC3998C7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B58A9DF-1249-4AD0-8968-9F722500F51C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582994-BB70-4A23-B5AE-304D07DE1B25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B8128C-C0AC-4605-B06E-946BD03310A5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FD7C-8AE8-4668-B41E-822386D8496E}"/>
              </a:ext>
            </a:extLst>
          </p:cNvPr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760DD0-4DCB-4300-A36F-ACFFA361ADEE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F5E1A1-C65A-4FC7-8C52-ADFEA1348CC3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965F70-52B8-4D41-8786-8DB2051F9F33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C6AB03-D7D1-49B5-A6C9-5522E5D4276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64EA1-3EA2-4FC2-8836-582951DDD4AB}"/>
              </a:ext>
            </a:extLst>
          </p:cNvPr>
          <p:cNvGrpSpPr/>
          <p:nvPr/>
        </p:nvGrpSpPr>
        <p:grpSpPr>
          <a:xfrm flipV="1">
            <a:off x="-531027" y="6768091"/>
            <a:ext cx="9714999" cy="255464"/>
            <a:chOff x="1271758" y="120710"/>
            <a:chExt cx="11923992" cy="18446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EDB595-ACB5-479C-A1F8-105F12BDA803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233B47-03CE-4F16-8246-124CD6EB588F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383A6D1-B92B-47CC-82FF-F7D54839E2B3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E1E3FA6-36D6-470D-B456-869B0721B15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EE2D17-F2CD-4D16-8B4F-42ADA8600FAF}"/>
              </a:ext>
            </a:extLst>
          </p:cNvPr>
          <p:cNvGrpSpPr/>
          <p:nvPr/>
        </p:nvGrpSpPr>
        <p:grpSpPr>
          <a:xfrm rot="5400000">
            <a:off x="7322965" y="3041536"/>
            <a:ext cx="3264251" cy="208424"/>
            <a:chOff x="1271758" y="120710"/>
            <a:chExt cx="11923992" cy="18446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3509B9-2E89-447B-BE2A-25D745B37256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32585A-7034-4C16-B66E-19F2882F866A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433292-B648-468C-B791-33F7CB3B8A4E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1287D5E-228C-4C13-8662-EDCCBF94A6B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E6004-6359-4BAF-891B-FEEBF3617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4" y="-371728"/>
            <a:ext cx="53006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08E79F-8783-4574-A0D4-5B3F44349B00}"/>
              </a:ext>
            </a:extLst>
          </p:cNvPr>
          <p:cNvSpPr txBox="1"/>
          <p:nvPr/>
        </p:nvSpPr>
        <p:spPr>
          <a:xfrm>
            <a:off x="5337903" y="1493392"/>
            <a:ext cx="3200400" cy="3200400"/>
          </a:xfrm>
          <a:prstGeom prst="rect">
            <a:avLst/>
          </a:prstGeom>
          <a:noFill/>
          <a:effectLst>
            <a:innerShdw blurRad="203200">
              <a:prstClr val="black"/>
            </a:innerShdw>
          </a:effectLst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kumimoji="0" lang="as-I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58831-CA10-4148-8E71-BDB8819C47A3}"/>
              </a:ext>
            </a:extLst>
          </p:cNvPr>
          <p:cNvSpPr txBox="1"/>
          <p:nvPr/>
        </p:nvSpPr>
        <p:spPr>
          <a:xfrm>
            <a:off x="5691607" y="2828835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4D386-9D8E-424C-83B9-73C9188AF652}"/>
              </a:ext>
            </a:extLst>
          </p:cNvPr>
          <p:cNvSpPr txBox="1"/>
          <p:nvPr/>
        </p:nvSpPr>
        <p:spPr>
          <a:xfrm>
            <a:off x="5238339" y="2289373"/>
            <a:ext cx="339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6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347C1B-739B-4D93-AF32-7154AFCA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" y="585788"/>
            <a:ext cx="8148979" cy="55916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621A25-D317-46A8-A9F6-6A3DCF56C6A8}"/>
              </a:ext>
            </a:extLst>
          </p:cNvPr>
          <p:cNvGrpSpPr/>
          <p:nvPr/>
        </p:nvGrpSpPr>
        <p:grpSpPr>
          <a:xfrm>
            <a:off x="-303551" y="-85641"/>
            <a:ext cx="1207127" cy="1360065"/>
            <a:chOff x="-2714694" y="-35700"/>
            <a:chExt cx="1609502" cy="181342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E088414-F129-467D-909D-B14E27419A52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2AF6826-E0A7-44D3-A90B-D0784772D5A1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CE7747-2C05-43D9-8A9C-CCCE2A966CB9}"/>
              </a:ext>
            </a:extLst>
          </p:cNvPr>
          <p:cNvGrpSpPr/>
          <p:nvPr/>
        </p:nvGrpSpPr>
        <p:grpSpPr>
          <a:xfrm rot="20825212">
            <a:off x="8244537" y="5499290"/>
            <a:ext cx="1207127" cy="1360065"/>
            <a:chOff x="-2714694" y="-35700"/>
            <a:chExt cx="1609502" cy="181342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CDD199-682E-4AE4-9DEC-F19F05E13820}"/>
                </a:ext>
              </a:extLst>
            </p:cNvPr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825E0F4-6F05-4BA9-A783-9BD7C03C22B3}"/>
                </a:ext>
              </a:extLst>
            </p:cNvPr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A3CD9C-3D8E-40A0-9C22-0DFFEFD23A2A}"/>
              </a:ext>
            </a:extLst>
          </p:cNvPr>
          <p:cNvGrpSpPr/>
          <p:nvPr/>
        </p:nvGrpSpPr>
        <p:grpSpPr>
          <a:xfrm>
            <a:off x="536015" y="3887828"/>
            <a:ext cx="1234440" cy="1234440"/>
            <a:chOff x="5885770" y="3756992"/>
            <a:chExt cx="1645920" cy="1645920"/>
          </a:xfrm>
        </p:grpSpPr>
        <p:sp>
          <p:nvSpPr>
            <p:cNvPr id="10" name="Donut 11">
              <a:extLst>
                <a:ext uri="{FF2B5EF4-FFF2-40B4-BE49-F238E27FC236}">
                  <a16:creationId xmlns:a16="http://schemas.microsoft.com/office/drawing/2014/main" id="{D4610173-BA6F-4ED5-A4F3-0485DCE12D85}"/>
                </a:ext>
              </a:extLst>
            </p:cNvPr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AD3289-0F27-40F2-A994-9EBDD2DFC0FA}"/>
                </a:ext>
              </a:extLst>
            </p:cNvPr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A92C00-D409-4096-838E-0F3D0458FE87}"/>
                </a:ext>
              </a:extLst>
            </p:cNvPr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A6FADB72-A2A6-481E-84F7-4FFC51A15067}"/>
              </a:ext>
            </a:extLst>
          </p:cNvPr>
          <p:cNvSpPr/>
          <p:nvPr/>
        </p:nvSpPr>
        <p:spPr>
          <a:xfrm>
            <a:off x="1483098" y="1753509"/>
            <a:ext cx="3148697" cy="3114674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924987DF-7CDA-4E30-9A1A-E38948B60BC8}"/>
              </a:ext>
            </a:extLst>
          </p:cNvPr>
          <p:cNvSpPr/>
          <p:nvPr/>
        </p:nvSpPr>
        <p:spPr>
          <a:xfrm rot="10800000">
            <a:off x="839945" y="2164645"/>
            <a:ext cx="3148697" cy="3114674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0A1455-E8EA-45F5-8B19-27016FCCC6C4}"/>
              </a:ext>
            </a:extLst>
          </p:cNvPr>
          <p:cNvGrpSpPr/>
          <p:nvPr/>
        </p:nvGrpSpPr>
        <p:grpSpPr>
          <a:xfrm>
            <a:off x="2998641" y="1149651"/>
            <a:ext cx="382826" cy="4782973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4576C4B-2F44-49C7-A1CA-2A13B8241EB6}"/>
                </a:ext>
              </a:extLst>
            </p:cNvPr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FDE6337-5F0C-45E2-96B2-231D49D9A64B}"/>
                </a:ext>
              </a:extLst>
            </p:cNvPr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E124CAE-B029-4B9C-977A-EBD27F7F4031}"/>
                </a:ext>
              </a:extLst>
            </p:cNvPr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 21">
            <a:extLst>
              <a:ext uri="{FF2B5EF4-FFF2-40B4-BE49-F238E27FC236}">
                <a16:creationId xmlns:a16="http://schemas.microsoft.com/office/drawing/2014/main" id="{0175322D-439D-4A6C-99A3-BBC3D0A8697C}"/>
              </a:ext>
            </a:extLst>
          </p:cNvPr>
          <p:cNvSpPr/>
          <p:nvPr/>
        </p:nvSpPr>
        <p:spPr>
          <a:xfrm>
            <a:off x="3309600" y="1837463"/>
            <a:ext cx="1340365" cy="1430091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onut 22">
            <a:extLst>
              <a:ext uri="{FF2B5EF4-FFF2-40B4-BE49-F238E27FC236}">
                <a16:creationId xmlns:a16="http://schemas.microsoft.com/office/drawing/2014/main" id="{7B620D7F-0893-428E-8685-D6C77BEAFDF6}"/>
              </a:ext>
            </a:extLst>
          </p:cNvPr>
          <p:cNvSpPr/>
          <p:nvPr/>
        </p:nvSpPr>
        <p:spPr>
          <a:xfrm>
            <a:off x="1217890" y="2003001"/>
            <a:ext cx="3086100" cy="30861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584017-748D-4C0E-A31E-4C4D7CC76F20}"/>
              </a:ext>
            </a:extLst>
          </p:cNvPr>
          <p:cNvGrpSpPr/>
          <p:nvPr/>
        </p:nvGrpSpPr>
        <p:grpSpPr>
          <a:xfrm>
            <a:off x="972999" y="507686"/>
            <a:ext cx="8942994" cy="138350"/>
            <a:chOff x="1271758" y="120710"/>
            <a:chExt cx="11923992" cy="18446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03CAE-8290-4919-8D52-936FEDDC42D9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37902-38AA-40BC-96D7-38E61A680D10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D52ACF-A2FB-497F-95CE-5D0202F465F8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5557C4-23DD-49D4-94F5-EC9809F846E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83BAC5-382E-4A4B-9DB5-3E294D4E1ED2}"/>
              </a:ext>
            </a:extLst>
          </p:cNvPr>
          <p:cNvGrpSpPr/>
          <p:nvPr/>
        </p:nvGrpSpPr>
        <p:grpSpPr>
          <a:xfrm rot="16200000" flipH="1">
            <a:off x="-1194704" y="4512177"/>
            <a:ext cx="2606040" cy="138350"/>
            <a:chOff x="1271758" y="120710"/>
            <a:chExt cx="11923992" cy="18446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332263-14DD-4579-93EF-ECE69F26795A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062305-05DC-428F-83CD-8898D44943F5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155BFF-3F91-448F-84B6-17170AA659C0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BF3601-75F0-485B-93E4-4F6EEA336136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D3532B-AC4F-4D27-8CDE-BEA81A056D2F}"/>
              </a:ext>
            </a:extLst>
          </p:cNvPr>
          <p:cNvGrpSpPr/>
          <p:nvPr/>
        </p:nvGrpSpPr>
        <p:grpSpPr>
          <a:xfrm flipV="1">
            <a:off x="-689624" y="6077697"/>
            <a:ext cx="8942994" cy="138350"/>
            <a:chOff x="1271758" y="120710"/>
            <a:chExt cx="11923992" cy="18446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01874C-24A8-444A-A72B-3731B4A173B0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6E40B9-E542-4616-A367-89C17749F4C5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2156E8C-8B7D-4864-9F28-1C42F4F09EA9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B0C4F2-10B9-424F-BE3B-C12DB1223938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739788-55B0-45F0-AB18-17F5F6CA8193}"/>
              </a:ext>
            </a:extLst>
          </p:cNvPr>
          <p:cNvGrpSpPr/>
          <p:nvPr/>
        </p:nvGrpSpPr>
        <p:grpSpPr>
          <a:xfrm rot="5400000">
            <a:off x="7464512" y="2108953"/>
            <a:ext cx="2987383" cy="131674"/>
            <a:chOff x="1271758" y="120710"/>
            <a:chExt cx="11923992" cy="18446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DA6F81-BA30-470B-9A90-508436F9C9E0}"/>
                </a:ext>
              </a:extLst>
            </p:cNvPr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AF0AF1-6BF7-486B-A064-65EA344D922B}"/>
                </a:ext>
              </a:extLst>
            </p:cNvPr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0ED7E9-2E33-4D28-8C1A-376DD052C50E}"/>
                </a:ext>
              </a:extLst>
            </p:cNvPr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DD758C5-50F8-405E-B03D-65AD91082A1F}"/>
                </a:ext>
              </a:extLst>
            </p:cNvPr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5CFB60-1847-4AE6-A8E5-3AFD78A4C0AC}"/>
              </a:ext>
            </a:extLst>
          </p:cNvPr>
          <p:cNvSpPr txBox="1"/>
          <p:nvPr/>
        </p:nvSpPr>
        <p:spPr>
          <a:xfrm>
            <a:off x="4826370" y="2184609"/>
            <a:ext cx="3433426" cy="22621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3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নুরুল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তরফদার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সেরুয়া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আদর্শ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6C2E85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শেরপুর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বগুড়া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3D60226-CE5F-4189-8D84-4953C7891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00" y="2101249"/>
            <a:ext cx="2959364" cy="2984477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44" name="Donut 8">
            <a:extLst>
              <a:ext uri="{FF2B5EF4-FFF2-40B4-BE49-F238E27FC236}">
                <a16:creationId xmlns:a16="http://schemas.microsoft.com/office/drawing/2014/main" id="{9D5D7D85-DC24-403C-9076-8A07A8F15BE3}"/>
              </a:ext>
            </a:extLst>
          </p:cNvPr>
          <p:cNvSpPr/>
          <p:nvPr/>
        </p:nvSpPr>
        <p:spPr>
          <a:xfrm>
            <a:off x="934081" y="2319272"/>
            <a:ext cx="342900" cy="3429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Donut 14">
            <a:extLst>
              <a:ext uri="{FF2B5EF4-FFF2-40B4-BE49-F238E27FC236}">
                <a16:creationId xmlns:a16="http://schemas.microsoft.com/office/drawing/2014/main" id="{905DA9F4-F733-4266-8A8F-0A4FA282C5EC}"/>
              </a:ext>
            </a:extLst>
          </p:cNvPr>
          <p:cNvSpPr/>
          <p:nvPr/>
        </p:nvSpPr>
        <p:spPr>
          <a:xfrm>
            <a:off x="4277210" y="4068664"/>
            <a:ext cx="342900" cy="3429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C76F443E-A5C6-4112-BE0F-EBE467E3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9C866-3327-4A21-8E86-CA0E09A25C3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29-Jan-22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0" grpId="1" animBg="1"/>
      <p:bldP spid="41" grpId="0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36000">
              <a:schemeClr val="accent6">
                <a:lumMod val="60000"/>
                <a:lumOff val="40000"/>
              </a:schemeClr>
            </a:gs>
            <a:gs pos="64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212991"/>
            <a:ext cx="4531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540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54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defTabSz="685800"/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3600" dirty="0" err="1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B7491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>
              <a:solidFill>
                <a:srgbClr val="B7491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১-২      </a:t>
            </a:r>
            <a:r>
              <a:rPr lang="en-US" sz="3600" dirty="0" err="1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err="1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       </a:t>
            </a:r>
          </a:p>
          <a:p>
            <a:pPr defTabSz="685800"/>
            <a:r>
              <a:rPr lang="en-US" sz="3600" dirty="0" err="1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solidFill>
                  <a:srgbClr val="1D6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" panose="04050602080702020203" pitchFamily="82" charset="0"/>
                <a:cs typeface="NikoshBAN" pitchFamily="2" charset="0"/>
              </a:rPr>
              <a:t>27-Sep-20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233D909-C5CF-485C-99C9-3E9F8A746D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9DAC0-92D6-489C-BE6A-44B9B2ABA608}"/>
              </a:ext>
            </a:extLst>
          </p:cNvPr>
          <p:cNvGrpSpPr/>
          <p:nvPr/>
        </p:nvGrpSpPr>
        <p:grpSpPr>
          <a:xfrm>
            <a:off x="5431820" y="1104900"/>
            <a:ext cx="3102579" cy="4648200"/>
            <a:chOff x="5452714" y="1999456"/>
            <a:chExt cx="3739497" cy="4191000"/>
          </a:xfrm>
        </p:grpSpPr>
        <p:sp>
          <p:nvSpPr>
            <p:cNvPr id="15" name="Pentagon 109">
              <a:extLst>
                <a:ext uri="{FF2B5EF4-FFF2-40B4-BE49-F238E27FC236}">
                  <a16:creationId xmlns:a16="http://schemas.microsoft.com/office/drawing/2014/main" id="{4971BF91-F351-44D7-AD3C-EB2DCF010627}"/>
                </a:ext>
              </a:extLst>
            </p:cNvPr>
            <p:cNvSpPr/>
            <p:nvPr/>
          </p:nvSpPr>
          <p:spPr>
            <a:xfrm>
              <a:off x="8179655" y="2913229"/>
              <a:ext cx="470906" cy="402895"/>
            </a:xfrm>
            <a:prstGeom prst="homePlate">
              <a:avLst/>
            </a:prstGeom>
            <a:noFill/>
            <a:ln w="57150" cap="flat" cmpd="thickThin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6" name="Pentagon 110">
              <a:extLst>
                <a:ext uri="{FF2B5EF4-FFF2-40B4-BE49-F238E27FC236}">
                  <a16:creationId xmlns:a16="http://schemas.microsoft.com/office/drawing/2014/main" id="{6B6809BF-1112-4063-BA7E-9747A2F7E6E8}"/>
                </a:ext>
              </a:extLst>
            </p:cNvPr>
            <p:cNvSpPr/>
            <p:nvPr/>
          </p:nvSpPr>
          <p:spPr>
            <a:xfrm>
              <a:off x="8367819" y="3810243"/>
              <a:ext cx="470906" cy="402895"/>
            </a:xfrm>
            <a:prstGeom prst="homePlate">
              <a:avLst/>
            </a:prstGeom>
            <a:noFill/>
            <a:ln w="57150" cap="flat" cmpd="thickThin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7" name="Pentagon 111">
              <a:extLst>
                <a:ext uri="{FF2B5EF4-FFF2-40B4-BE49-F238E27FC236}">
                  <a16:creationId xmlns:a16="http://schemas.microsoft.com/office/drawing/2014/main" id="{AF6C0B19-5EB2-4376-AF69-4418F6FCD7BE}"/>
                </a:ext>
              </a:extLst>
            </p:cNvPr>
            <p:cNvSpPr/>
            <p:nvPr/>
          </p:nvSpPr>
          <p:spPr>
            <a:xfrm>
              <a:off x="5561801" y="4986932"/>
              <a:ext cx="410223" cy="342056"/>
            </a:xfrm>
            <a:prstGeom prst="homePlate">
              <a:avLst/>
            </a:prstGeom>
            <a:noFill/>
            <a:ln w="57150" cap="flat" cmpd="thickThin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EE51D6-D454-41B1-AF75-0B28B470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714" y="1999456"/>
              <a:ext cx="3688849" cy="4191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Pentagon 113">
              <a:extLst>
                <a:ext uri="{FF2B5EF4-FFF2-40B4-BE49-F238E27FC236}">
                  <a16:creationId xmlns:a16="http://schemas.microsoft.com/office/drawing/2014/main" id="{578795E1-0CDB-494A-9B72-8C9843E11962}"/>
                </a:ext>
              </a:extLst>
            </p:cNvPr>
            <p:cNvSpPr/>
            <p:nvPr/>
          </p:nvSpPr>
          <p:spPr>
            <a:xfrm flipH="1">
              <a:off x="5653746" y="3129357"/>
              <a:ext cx="3538465" cy="382829"/>
            </a:xfrm>
            <a:prstGeom prst="homePlate">
              <a:avLst>
                <a:gd name="adj" fmla="val 43333"/>
              </a:avLst>
            </a:prstGeom>
            <a:noFill/>
            <a:ln w="57150" cap="flat" cmpd="thickThin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2800" b="0" i="0" u="none" strike="noStrike" kern="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অধ্যায়</a:t>
              </a:r>
              <a:r>
                <a:rPr kumimoji="0" lang="en-US" sz="2800" b="0" i="0" u="none" strike="noStrike" kern="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: </a:t>
              </a:r>
              <a:r>
                <a:rPr kumimoji="0" lang="en-US" sz="2800" b="0" i="0" u="none" strike="noStrike" kern="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দশ</a:t>
              </a:r>
              <a:endParaRPr kumimoji="0" lang="en-US" sz="28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BAE6-6997-431B-81DE-3F1F729A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733E-CED5-4326-89D1-F4255AD0BEBC}" type="datetime1">
              <a:rPr lang="en-US" smtClean="0"/>
              <a:t>29-Jan-22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298" y="447190"/>
            <a:ext cx="79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98" y="1540269"/>
            <a:ext cx="3767203" cy="28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80" y="1494451"/>
            <a:ext cx="3924822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69001" y="4647067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মদ্যপান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5000" y="4768234"/>
            <a:ext cx="109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98" y="4768234"/>
            <a:ext cx="243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201848"/>
            <a:ext cx="601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বয়সী ছেলেমেয়েদেরকে কী  বলে?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994" y="575672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দ্বারা সংগঠিত অপরাধ কে কী বলে?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CF20F-240B-4368-9B66-A326B975F3AE}"/>
              </a:ext>
            </a:extLst>
          </p:cNvPr>
          <p:cNvSpPr/>
          <p:nvPr/>
        </p:nvSpPr>
        <p:spPr>
          <a:xfrm flipH="1">
            <a:off x="-107133" y="-150389"/>
            <a:ext cx="9262589" cy="1362457"/>
          </a:xfrm>
          <a:prstGeom prst="rect">
            <a:avLst/>
          </a:prstGeom>
          <a:solidFill>
            <a:srgbClr val="D7FF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0145-785C-40FE-B012-F8596C982C9C}"/>
              </a:ext>
            </a:extLst>
          </p:cNvPr>
          <p:cNvSpPr txBox="1"/>
          <p:nvPr/>
        </p:nvSpPr>
        <p:spPr>
          <a:xfrm>
            <a:off x="4023040" y="28383"/>
            <a:ext cx="486674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Elephant" panose="02020904090505020303" pitchFamily="18" charset="0"/>
                <a:ea typeface="+mn-ea"/>
                <a:cs typeface="+mn-cs"/>
              </a:rPr>
              <a:t>Power Point Presentation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11415-49BC-4270-AD09-8F3EEFC7F5BE}"/>
              </a:ext>
            </a:extLst>
          </p:cNvPr>
          <p:cNvSpPr txBox="1"/>
          <p:nvPr/>
        </p:nvSpPr>
        <p:spPr>
          <a:xfrm>
            <a:off x="4023040" y="581100"/>
            <a:ext cx="5132415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MD. Nurul Islam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Tarafder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606EF-CB26-4C5F-AA9F-238FDA32C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29" b="90000" l="6703" r="93297">
                        <a14:foregroundMark x1="7065" y1="55294" x2="7065" y2="67647"/>
                        <a14:foregroundMark x1="90761" y1="48235" x2="93478" y2="69412"/>
                        <a14:foregroundMark x1="44565" y1="8529" x2="54891" y2="8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64" y="-112868"/>
            <a:ext cx="2253356" cy="1387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FD2823-4ABB-4AB7-8FBB-34555AC4D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0" y="-118889"/>
            <a:ext cx="1225034" cy="1362458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7D66732-C396-4D6C-A2FB-496F4683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356353"/>
            <a:ext cx="1156643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99056-4FB2-4B5B-8989-C7A9BE13EC5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29-Jan-22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8198-93C5-4A8D-BAE2-B8D008DC061C}"/>
              </a:ext>
            </a:extLst>
          </p:cNvPr>
          <p:cNvSpPr/>
          <p:nvPr/>
        </p:nvSpPr>
        <p:spPr>
          <a:xfrm>
            <a:off x="-107133" y="-150389"/>
            <a:ext cx="1263776" cy="7001481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CF381-4695-480F-90B9-A1BE1DEFD240}"/>
              </a:ext>
            </a:extLst>
          </p:cNvPr>
          <p:cNvSpPr txBox="1"/>
          <p:nvPr/>
        </p:nvSpPr>
        <p:spPr>
          <a:xfrm>
            <a:off x="1325512" y="2743200"/>
            <a:ext cx="3870836" cy="3046988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B654D-C85C-4F3F-8475-7ECF38A619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29" b="5895"/>
          <a:stretch/>
        </p:blipFill>
        <p:spPr>
          <a:xfrm>
            <a:off x="5435578" y="2168014"/>
            <a:ext cx="3274879" cy="4370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C0F2E-F9A9-46D2-80EF-511617493606}"/>
              </a:ext>
            </a:extLst>
          </p:cNvPr>
          <p:cNvSpPr txBox="1"/>
          <p:nvPr/>
        </p:nvSpPr>
        <p:spPr>
          <a:xfrm>
            <a:off x="5534346" y="1362670"/>
            <a:ext cx="302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পাঠ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02BA8D-C2BE-4BD6-AB7E-CD95543B0B06}"/>
              </a:ext>
            </a:extLst>
          </p:cNvPr>
          <p:cNvSpPr txBox="1"/>
          <p:nvPr/>
        </p:nvSpPr>
        <p:spPr>
          <a:xfrm>
            <a:off x="1150482" y="1362670"/>
            <a:ext cx="4208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7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3BA153-0B18-49CC-9840-01BD1F809437}"/>
              </a:ext>
            </a:extLst>
          </p:cNvPr>
          <p:cNvSpPr/>
          <p:nvPr/>
        </p:nvSpPr>
        <p:spPr>
          <a:xfrm>
            <a:off x="356938" y="1346702"/>
            <a:ext cx="2606040" cy="41148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7DDC30-BC89-478C-9E8F-B4C399F56805}"/>
              </a:ext>
            </a:extLst>
          </p:cNvPr>
          <p:cNvSpPr/>
          <p:nvPr/>
        </p:nvSpPr>
        <p:spPr>
          <a:xfrm>
            <a:off x="571247" y="1591824"/>
            <a:ext cx="2177423" cy="3624559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38100" dist="381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8D264-1745-4C6F-8A25-B0A328955391}"/>
              </a:ext>
            </a:extLst>
          </p:cNvPr>
          <p:cNvSpPr/>
          <p:nvPr/>
        </p:nvSpPr>
        <p:spPr>
          <a:xfrm>
            <a:off x="3253164" y="1370872"/>
            <a:ext cx="2606040" cy="4114800"/>
          </a:xfrm>
          <a:prstGeom prst="rect">
            <a:avLst/>
          </a:prstGeom>
          <a:solidFill>
            <a:srgbClr val="FD61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68584E-2069-4D90-A93E-5396CB2BB625}"/>
              </a:ext>
            </a:extLst>
          </p:cNvPr>
          <p:cNvSpPr/>
          <p:nvPr/>
        </p:nvSpPr>
        <p:spPr>
          <a:xfrm>
            <a:off x="3454110" y="1641618"/>
            <a:ext cx="2177423" cy="3624559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38100" dist="381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A98B23-95CE-48DC-AE25-5562B2BFBB7A}"/>
              </a:ext>
            </a:extLst>
          </p:cNvPr>
          <p:cNvSpPr/>
          <p:nvPr/>
        </p:nvSpPr>
        <p:spPr>
          <a:xfrm>
            <a:off x="6172200" y="1346702"/>
            <a:ext cx="2606040" cy="411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4AF603-6B42-4852-9BDE-1B3B64095CD0}"/>
              </a:ext>
            </a:extLst>
          </p:cNvPr>
          <p:cNvSpPr/>
          <p:nvPr/>
        </p:nvSpPr>
        <p:spPr>
          <a:xfrm>
            <a:off x="6423826" y="1591824"/>
            <a:ext cx="2177423" cy="3624559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38100" dist="381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F9FFFC-813E-41D8-93FC-AF125570A0A3}"/>
              </a:ext>
            </a:extLst>
          </p:cNvPr>
          <p:cNvSpPr txBox="1"/>
          <p:nvPr/>
        </p:nvSpPr>
        <p:spPr>
          <a:xfrm>
            <a:off x="6617318" y="3570707"/>
            <a:ext cx="1911533" cy="9601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MD. Nurul Islam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316655-06FC-44B7-8441-EC80B120350F}"/>
              </a:ext>
            </a:extLst>
          </p:cNvPr>
          <p:cNvSpPr txBox="1"/>
          <p:nvPr/>
        </p:nvSpPr>
        <p:spPr>
          <a:xfrm>
            <a:off x="6445056" y="404935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Headteacher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3C19D4-C141-4815-BD73-8D764CED1F18}"/>
              </a:ext>
            </a:extLst>
          </p:cNvPr>
          <p:cNvSpPr txBox="1"/>
          <p:nvPr/>
        </p:nvSpPr>
        <p:spPr>
          <a:xfrm>
            <a:off x="6451958" y="4553591"/>
            <a:ext cx="21950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Sherua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Adarsha High School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0B8EDAC-D4A6-4658-B78A-7AF8D1700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20" y="1597946"/>
            <a:ext cx="1610830" cy="1809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913E7AC-2B78-426C-BB88-45A647B792C9}"/>
              </a:ext>
            </a:extLst>
          </p:cNvPr>
          <p:cNvGrpSpPr/>
          <p:nvPr/>
        </p:nvGrpSpPr>
        <p:grpSpPr>
          <a:xfrm>
            <a:off x="6348376" y="1484820"/>
            <a:ext cx="2449415" cy="3888361"/>
            <a:chOff x="5104015" y="803562"/>
            <a:chExt cx="3265887" cy="518448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8300F49-5FEF-4326-BCDA-B2D7DF0B2E05}"/>
                </a:ext>
              </a:extLst>
            </p:cNvPr>
            <p:cNvSpPr/>
            <p:nvPr/>
          </p:nvSpPr>
          <p:spPr>
            <a:xfrm>
              <a:off x="5104015" y="803562"/>
              <a:ext cx="3158836" cy="5184481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8157B15-1030-4135-912A-B0AD2B7B2CBA}"/>
                </a:ext>
              </a:extLst>
            </p:cNvPr>
            <p:cNvGrpSpPr/>
            <p:nvPr/>
          </p:nvGrpSpPr>
          <p:grpSpPr>
            <a:xfrm>
              <a:off x="5676378" y="1300137"/>
              <a:ext cx="2014109" cy="1019594"/>
              <a:chOff x="5676378" y="1300137"/>
              <a:chExt cx="2014109" cy="101959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873CE7F-1316-47AD-8CD0-B70D6632410E}"/>
                  </a:ext>
                </a:extLst>
              </p:cNvPr>
              <p:cNvSpPr/>
              <p:nvPr/>
            </p:nvSpPr>
            <p:spPr>
              <a:xfrm>
                <a:off x="5676378" y="1300137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03267E9-0698-4BBA-814F-3E2D1A722881}"/>
                  </a:ext>
                </a:extLst>
              </p:cNvPr>
              <p:cNvSpPr/>
              <p:nvPr/>
            </p:nvSpPr>
            <p:spPr>
              <a:xfrm>
                <a:off x="5676378" y="1516555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8188982-DA72-400D-946C-EF354F710E91}"/>
                  </a:ext>
                </a:extLst>
              </p:cNvPr>
              <p:cNvSpPr/>
              <p:nvPr/>
            </p:nvSpPr>
            <p:spPr>
              <a:xfrm>
                <a:off x="5676378" y="1713330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2EDBF62-EEB2-46B4-8E16-6C054139FF19}"/>
                  </a:ext>
                </a:extLst>
              </p:cNvPr>
              <p:cNvSpPr/>
              <p:nvPr/>
            </p:nvSpPr>
            <p:spPr>
              <a:xfrm>
                <a:off x="5676378" y="1940082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0C1F93F-CCE0-4DFB-9E46-CBBEFD3E72E4}"/>
                  </a:ext>
                </a:extLst>
              </p:cNvPr>
              <p:cNvSpPr/>
              <p:nvPr/>
            </p:nvSpPr>
            <p:spPr>
              <a:xfrm>
                <a:off x="5676378" y="2136851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AD2ED10-0DE9-4EC1-8F30-26BB7D69B2E1}"/>
                </a:ext>
              </a:extLst>
            </p:cNvPr>
            <p:cNvSpPr/>
            <p:nvPr/>
          </p:nvSpPr>
          <p:spPr>
            <a:xfrm rot="5400000">
              <a:off x="7961530" y="160627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7C9E381-D0BE-4C71-B771-5B34D9149857}"/>
                </a:ext>
              </a:extLst>
            </p:cNvPr>
            <p:cNvSpPr/>
            <p:nvPr/>
          </p:nvSpPr>
          <p:spPr>
            <a:xfrm rot="5400000">
              <a:off x="7951179" y="332194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5B2475-21EC-4941-92A8-0F95AAB7133C}"/>
                </a:ext>
              </a:extLst>
            </p:cNvPr>
            <p:cNvSpPr/>
            <p:nvPr/>
          </p:nvSpPr>
          <p:spPr>
            <a:xfrm rot="5400000">
              <a:off x="7955818" y="503761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2FFE2C-2539-4DE4-AF14-CA49E0003508}"/>
                </a:ext>
              </a:extLst>
            </p:cNvPr>
            <p:cNvSpPr txBox="1"/>
            <p:nvPr/>
          </p:nvSpPr>
          <p:spPr>
            <a:xfrm>
              <a:off x="6402746" y="803562"/>
              <a:ext cx="6223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8D260D-DB5F-4E3D-B9EF-3F7029765236}"/>
                </a:ext>
              </a:extLst>
            </p:cNvPr>
            <p:cNvSpPr/>
            <p:nvPr/>
          </p:nvSpPr>
          <p:spPr>
            <a:xfrm>
              <a:off x="5676378" y="2834640"/>
              <a:ext cx="91440" cy="1188720"/>
            </a:xfrm>
            <a:prstGeom prst="rect">
              <a:avLst/>
            </a:prstGeom>
            <a:gradFill>
              <a:gsLst>
                <a:gs pos="24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66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68C852-C2F1-4715-B6E8-D682C3DC00DA}"/>
                </a:ext>
              </a:extLst>
            </p:cNvPr>
            <p:cNvSpPr/>
            <p:nvPr/>
          </p:nvSpPr>
          <p:spPr>
            <a:xfrm>
              <a:off x="5542216" y="2731376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ECCB29-04CE-4DE4-A745-C4E25A7090EA}"/>
                </a:ext>
              </a:extLst>
            </p:cNvPr>
            <p:cNvSpPr/>
            <p:nvPr/>
          </p:nvSpPr>
          <p:spPr>
            <a:xfrm>
              <a:off x="5542216" y="3855024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6EB3E7AB-B79E-4E1E-87F9-4A2690CD8C5C}"/>
              </a:ext>
            </a:extLst>
          </p:cNvPr>
          <p:cNvSpPr/>
          <p:nvPr/>
        </p:nvSpPr>
        <p:spPr>
          <a:xfrm>
            <a:off x="6171256" y="1346702"/>
            <a:ext cx="2606040" cy="41148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DC2BB6-349F-4713-B5D3-439A07FFF346}"/>
              </a:ext>
            </a:extLst>
          </p:cNvPr>
          <p:cNvSpPr/>
          <p:nvPr/>
        </p:nvSpPr>
        <p:spPr>
          <a:xfrm>
            <a:off x="6385565" y="1591824"/>
            <a:ext cx="2177423" cy="3624559"/>
          </a:xfrm>
          <a:prstGeom prst="rect">
            <a:avLst/>
          </a:prstGeom>
          <a:gradFill flip="none" rotWithShape="1">
            <a:gsLst>
              <a:gs pos="92000">
                <a:schemeClr val="bg1"/>
              </a:gs>
              <a:gs pos="100000">
                <a:schemeClr val="bg2">
                  <a:lumMod val="25000"/>
                </a:schemeClr>
              </a:gs>
            </a:gsLst>
            <a:lin ang="10800000" scaled="1"/>
            <a:tileRect/>
          </a:gradFill>
          <a:ln>
            <a:noFill/>
          </a:ln>
          <a:effectLst>
            <a:innerShdw blurRad="38100" dist="38100" dir="13500000">
              <a:schemeClr val="tx1">
                <a:lumMod val="75000"/>
                <a:lumOff val="2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50E54E-6916-4FCF-AFF7-345A963B58D1}"/>
              </a:ext>
            </a:extLst>
          </p:cNvPr>
          <p:cNvSpPr txBox="1"/>
          <p:nvPr/>
        </p:nvSpPr>
        <p:spPr>
          <a:xfrm rot="17942741">
            <a:off x="210244" y="2095118"/>
            <a:ext cx="209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E29D4B5-3041-48D2-A909-859AEB6F8D1B}"/>
              </a:ext>
            </a:extLst>
          </p:cNvPr>
          <p:cNvSpPr txBox="1"/>
          <p:nvPr/>
        </p:nvSpPr>
        <p:spPr>
          <a:xfrm rot="17873071">
            <a:off x="-161953" y="2837455"/>
            <a:ext cx="3405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FCB626-9B14-448C-88F3-668DE66A77FC}"/>
              </a:ext>
            </a:extLst>
          </p:cNvPr>
          <p:cNvSpPr txBox="1"/>
          <p:nvPr/>
        </p:nvSpPr>
        <p:spPr>
          <a:xfrm rot="17957679">
            <a:off x="781056" y="3633856"/>
            <a:ext cx="2464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BECC1-E814-4C93-8F56-8E7EC39A338D}"/>
              </a:ext>
            </a:extLst>
          </p:cNvPr>
          <p:cNvGrpSpPr/>
          <p:nvPr/>
        </p:nvGrpSpPr>
        <p:grpSpPr>
          <a:xfrm>
            <a:off x="383921" y="1358896"/>
            <a:ext cx="2673999" cy="3888361"/>
            <a:chOff x="5104015" y="803562"/>
            <a:chExt cx="3380187" cy="51844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86094-45C5-4B87-A54F-0B6E55D4874D}"/>
                </a:ext>
              </a:extLst>
            </p:cNvPr>
            <p:cNvSpPr/>
            <p:nvPr/>
          </p:nvSpPr>
          <p:spPr>
            <a:xfrm>
              <a:off x="5104015" y="803562"/>
              <a:ext cx="3158836" cy="5184481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C00000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E7FAA8-5C1B-4ACC-953D-E0B3F0F8D09C}"/>
                </a:ext>
              </a:extLst>
            </p:cNvPr>
            <p:cNvGrpSpPr/>
            <p:nvPr/>
          </p:nvGrpSpPr>
          <p:grpSpPr>
            <a:xfrm>
              <a:off x="5676378" y="1300137"/>
              <a:ext cx="2014109" cy="1019594"/>
              <a:chOff x="5676378" y="1300137"/>
              <a:chExt cx="2014109" cy="101959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0D1DDDC-01C7-471A-A6E0-6123DD036E4B}"/>
                  </a:ext>
                </a:extLst>
              </p:cNvPr>
              <p:cNvSpPr/>
              <p:nvPr/>
            </p:nvSpPr>
            <p:spPr>
              <a:xfrm>
                <a:off x="5676378" y="1300137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EB4FC2-133F-45D8-ADF9-C43ED78F0315}"/>
                  </a:ext>
                </a:extLst>
              </p:cNvPr>
              <p:cNvSpPr/>
              <p:nvPr/>
            </p:nvSpPr>
            <p:spPr>
              <a:xfrm>
                <a:off x="5676378" y="1516555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0DED72-7F83-4953-A897-077256ADF2FC}"/>
                  </a:ext>
                </a:extLst>
              </p:cNvPr>
              <p:cNvSpPr/>
              <p:nvPr/>
            </p:nvSpPr>
            <p:spPr>
              <a:xfrm>
                <a:off x="5676378" y="1713330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240BAF-0829-4D48-B359-B9EF37D8D5E2}"/>
                  </a:ext>
                </a:extLst>
              </p:cNvPr>
              <p:cNvSpPr/>
              <p:nvPr/>
            </p:nvSpPr>
            <p:spPr>
              <a:xfrm>
                <a:off x="5676378" y="1940082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20DB2F-CED8-4ED8-A1F4-E84873EEDB52}"/>
                  </a:ext>
                </a:extLst>
              </p:cNvPr>
              <p:cNvSpPr/>
              <p:nvPr/>
            </p:nvSpPr>
            <p:spPr>
              <a:xfrm>
                <a:off x="5676378" y="2136851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10E871-3AE5-427F-B5FA-FA21E2BE6CA6}"/>
                </a:ext>
              </a:extLst>
            </p:cNvPr>
            <p:cNvSpPr/>
            <p:nvPr/>
          </p:nvSpPr>
          <p:spPr>
            <a:xfrm rot="5400000">
              <a:off x="8075830" y="160627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5B6090-FFC9-4225-B415-6E54DFE2BB2A}"/>
                </a:ext>
              </a:extLst>
            </p:cNvPr>
            <p:cNvSpPr/>
            <p:nvPr/>
          </p:nvSpPr>
          <p:spPr>
            <a:xfrm rot="5400000">
              <a:off x="8065479" y="332194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A89F6-D9F0-4DCA-B43E-E266FE0ACDFE}"/>
                </a:ext>
              </a:extLst>
            </p:cNvPr>
            <p:cNvSpPr/>
            <p:nvPr/>
          </p:nvSpPr>
          <p:spPr>
            <a:xfrm rot="5400000">
              <a:off x="8070118" y="503761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07A338-AB06-4D55-9C37-E2735739F7B5}"/>
                </a:ext>
              </a:extLst>
            </p:cNvPr>
            <p:cNvSpPr txBox="1"/>
            <p:nvPr/>
          </p:nvSpPr>
          <p:spPr>
            <a:xfrm>
              <a:off x="6402746" y="803562"/>
              <a:ext cx="6223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F3B70F-DF9A-4C64-A6B1-4C58D982A53B}"/>
                </a:ext>
              </a:extLst>
            </p:cNvPr>
            <p:cNvSpPr/>
            <p:nvPr/>
          </p:nvSpPr>
          <p:spPr>
            <a:xfrm>
              <a:off x="5676378" y="2834640"/>
              <a:ext cx="91440" cy="1188720"/>
            </a:xfrm>
            <a:prstGeom prst="rect">
              <a:avLst/>
            </a:prstGeom>
            <a:gradFill>
              <a:gsLst>
                <a:gs pos="24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66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6BEE62-7AEC-46EA-81CA-FD36878443C9}"/>
                </a:ext>
              </a:extLst>
            </p:cNvPr>
            <p:cNvSpPr/>
            <p:nvPr/>
          </p:nvSpPr>
          <p:spPr>
            <a:xfrm>
              <a:off x="5542216" y="2731376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D4B88EF-B6C2-4394-9FF1-3EA6C1D8941A}"/>
                </a:ext>
              </a:extLst>
            </p:cNvPr>
            <p:cNvSpPr/>
            <p:nvPr/>
          </p:nvSpPr>
          <p:spPr>
            <a:xfrm>
              <a:off x="5542216" y="3855024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5795CD0-931A-4CD3-B36E-B0161E2A5755}"/>
              </a:ext>
            </a:extLst>
          </p:cNvPr>
          <p:cNvSpPr txBox="1"/>
          <p:nvPr/>
        </p:nvSpPr>
        <p:spPr>
          <a:xfrm>
            <a:off x="6467454" y="1665572"/>
            <a:ext cx="21705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29D5914-B6F1-4560-B473-1A0B33439B95}"/>
              </a:ext>
            </a:extLst>
          </p:cNvPr>
          <p:cNvGrpSpPr/>
          <p:nvPr/>
        </p:nvGrpSpPr>
        <p:grpSpPr>
          <a:xfrm>
            <a:off x="6176646" y="1367659"/>
            <a:ext cx="2595259" cy="3888361"/>
            <a:chOff x="5104015" y="803562"/>
            <a:chExt cx="3403047" cy="518448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CA34A4-C04F-4C0B-BD0D-933122B6F4FA}"/>
                </a:ext>
              </a:extLst>
            </p:cNvPr>
            <p:cNvSpPr/>
            <p:nvPr/>
          </p:nvSpPr>
          <p:spPr>
            <a:xfrm>
              <a:off x="5104015" y="803562"/>
              <a:ext cx="3158836" cy="5184481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rgbClr val="002060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BFB48D-5992-4ADB-96E5-902F691EA0B1}"/>
                </a:ext>
              </a:extLst>
            </p:cNvPr>
            <p:cNvGrpSpPr/>
            <p:nvPr/>
          </p:nvGrpSpPr>
          <p:grpSpPr>
            <a:xfrm>
              <a:off x="5676378" y="1300137"/>
              <a:ext cx="2014109" cy="1019594"/>
              <a:chOff x="5676378" y="1300137"/>
              <a:chExt cx="2014109" cy="1019594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A7B7212-1FB0-4548-9661-854DB1BE72AF}"/>
                  </a:ext>
                </a:extLst>
              </p:cNvPr>
              <p:cNvSpPr/>
              <p:nvPr/>
            </p:nvSpPr>
            <p:spPr>
              <a:xfrm>
                <a:off x="5676378" y="1300137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E015036-38E0-43CB-8EBF-A2C5C6C10A4F}"/>
                  </a:ext>
                </a:extLst>
              </p:cNvPr>
              <p:cNvSpPr/>
              <p:nvPr/>
            </p:nvSpPr>
            <p:spPr>
              <a:xfrm>
                <a:off x="5676378" y="1516555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7FE1682-F24D-42B9-80A3-B9DFEC4844A1}"/>
                  </a:ext>
                </a:extLst>
              </p:cNvPr>
              <p:cNvSpPr/>
              <p:nvPr/>
            </p:nvSpPr>
            <p:spPr>
              <a:xfrm>
                <a:off x="5676378" y="1713330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14AC647-FA68-4A9D-A507-86FDAFA329C5}"/>
                  </a:ext>
                </a:extLst>
              </p:cNvPr>
              <p:cNvSpPr/>
              <p:nvPr/>
            </p:nvSpPr>
            <p:spPr>
              <a:xfrm>
                <a:off x="5676378" y="1940082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B1028A9-9BB1-4C99-99B0-E4D4BF5B310D}"/>
                  </a:ext>
                </a:extLst>
              </p:cNvPr>
              <p:cNvSpPr/>
              <p:nvPr/>
            </p:nvSpPr>
            <p:spPr>
              <a:xfrm>
                <a:off x="5676378" y="2136851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90D70A-2BEE-484D-979D-CAD01D5E75FF}"/>
                </a:ext>
              </a:extLst>
            </p:cNvPr>
            <p:cNvSpPr/>
            <p:nvPr/>
          </p:nvSpPr>
          <p:spPr>
            <a:xfrm rot="5400000">
              <a:off x="8098690" y="160627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8145FF-B800-4B8F-B1ED-BA8CBC86652C}"/>
                </a:ext>
              </a:extLst>
            </p:cNvPr>
            <p:cNvSpPr/>
            <p:nvPr/>
          </p:nvSpPr>
          <p:spPr>
            <a:xfrm rot="5400000">
              <a:off x="8088339" y="332194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C8C78B-FDF3-4184-B5CD-F69F7C5615C2}"/>
                </a:ext>
              </a:extLst>
            </p:cNvPr>
            <p:cNvSpPr/>
            <p:nvPr/>
          </p:nvSpPr>
          <p:spPr>
            <a:xfrm rot="5400000">
              <a:off x="8092978" y="503761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5A9230-3965-44DF-BB2C-ABE4BDEAD376}"/>
                </a:ext>
              </a:extLst>
            </p:cNvPr>
            <p:cNvSpPr txBox="1"/>
            <p:nvPr/>
          </p:nvSpPr>
          <p:spPr>
            <a:xfrm>
              <a:off x="6402746" y="803562"/>
              <a:ext cx="68437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8985B7C-E1CC-49AB-AB98-A04BEA7768C2}"/>
                </a:ext>
              </a:extLst>
            </p:cNvPr>
            <p:cNvSpPr/>
            <p:nvPr/>
          </p:nvSpPr>
          <p:spPr>
            <a:xfrm>
              <a:off x="5676378" y="2834640"/>
              <a:ext cx="91440" cy="1188720"/>
            </a:xfrm>
            <a:prstGeom prst="rect">
              <a:avLst/>
            </a:prstGeom>
            <a:gradFill>
              <a:gsLst>
                <a:gs pos="24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66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934F98E-E114-4923-B375-4A20FAD7F92B}"/>
                </a:ext>
              </a:extLst>
            </p:cNvPr>
            <p:cNvSpPr/>
            <p:nvPr/>
          </p:nvSpPr>
          <p:spPr>
            <a:xfrm>
              <a:off x="5542216" y="2731376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C28F29-6CAE-44D5-9C73-AB45FC47456E}"/>
                </a:ext>
              </a:extLst>
            </p:cNvPr>
            <p:cNvSpPr/>
            <p:nvPr/>
          </p:nvSpPr>
          <p:spPr>
            <a:xfrm>
              <a:off x="5542216" y="3855024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D598AF5-0D67-4753-80CB-51090CD7CD68}"/>
              </a:ext>
            </a:extLst>
          </p:cNvPr>
          <p:cNvSpPr txBox="1"/>
          <p:nvPr/>
        </p:nvSpPr>
        <p:spPr>
          <a:xfrm>
            <a:off x="3514393" y="1778062"/>
            <a:ext cx="2091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CDFF8E-5DB3-4E38-852F-6956C636094D}"/>
              </a:ext>
            </a:extLst>
          </p:cNvPr>
          <p:cNvGrpSpPr/>
          <p:nvPr/>
        </p:nvGrpSpPr>
        <p:grpSpPr>
          <a:xfrm>
            <a:off x="3287681" y="1373627"/>
            <a:ext cx="2729706" cy="3888361"/>
            <a:chOff x="5104015" y="803562"/>
            <a:chExt cx="3403047" cy="51844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DA6B4F-BEE4-446B-A33D-71BF973F8E14}"/>
                </a:ext>
              </a:extLst>
            </p:cNvPr>
            <p:cNvSpPr/>
            <p:nvPr/>
          </p:nvSpPr>
          <p:spPr>
            <a:xfrm>
              <a:off x="5104015" y="803562"/>
              <a:ext cx="3158836" cy="5184481"/>
            </a:xfrm>
            <a:prstGeom prst="rect">
              <a:avLst/>
            </a:prstGeom>
            <a:gradFill flip="none" rotWithShape="1">
              <a:gsLst>
                <a:gs pos="0">
                  <a:srgbClr val="FE6003"/>
                </a:gs>
                <a:gs pos="100000">
                  <a:srgbClr val="FD6104"/>
                </a:gs>
              </a:gsLst>
              <a:lin ang="108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5E5B0F3-3DD4-4591-817F-12C2BF78F3EF}"/>
                </a:ext>
              </a:extLst>
            </p:cNvPr>
            <p:cNvGrpSpPr/>
            <p:nvPr/>
          </p:nvGrpSpPr>
          <p:grpSpPr>
            <a:xfrm>
              <a:off x="5676378" y="1300137"/>
              <a:ext cx="2014109" cy="1019594"/>
              <a:chOff x="5676378" y="1300137"/>
              <a:chExt cx="2014109" cy="101959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AD26BD-963F-4530-BD7B-D5E97F8D71D9}"/>
                  </a:ext>
                </a:extLst>
              </p:cNvPr>
              <p:cNvSpPr/>
              <p:nvPr/>
            </p:nvSpPr>
            <p:spPr>
              <a:xfrm>
                <a:off x="5676378" y="1300137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FD6104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94B4AE1-8D18-414E-AE83-E518A6E89F07}"/>
                  </a:ext>
                </a:extLst>
              </p:cNvPr>
              <p:cNvSpPr/>
              <p:nvPr/>
            </p:nvSpPr>
            <p:spPr>
              <a:xfrm>
                <a:off x="5676378" y="1516555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FD6104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4C3B24-3081-4BF5-9996-CAB74F2FA298}"/>
                  </a:ext>
                </a:extLst>
              </p:cNvPr>
              <p:cNvSpPr/>
              <p:nvPr/>
            </p:nvSpPr>
            <p:spPr>
              <a:xfrm>
                <a:off x="5676378" y="1713330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FD6104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75193ED-BD02-4C6F-9C46-6BFC3B16FFE4}"/>
                  </a:ext>
                </a:extLst>
              </p:cNvPr>
              <p:cNvSpPr/>
              <p:nvPr/>
            </p:nvSpPr>
            <p:spPr>
              <a:xfrm>
                <a:off x="5676378" y="1940082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FD6104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AAF43B8-50D0-477A-84C5-E88940DAB766}"/>
                  </a:ext>
                </a:extLst>
              </p:cNvPr>
              <p:cNvSpPr/>
              <p:nvPr/>
            </p:nvSpPr>
            <p:spPr>
              <a:xfrm>
                <a:off x="5676378" y="2136851"/>
                <a:ext cx="2014109" cy="182880"/>
              </a:xfrm>
              <a:prstGeom prst="rect">
                <a:avLst/>
              </a:prstGeom>
              <a:gradFill flip="none" rotWithShape="1">
                <a:gsLst>
                  <a:gs pos="0">
                    <a:srgbClr val="FD6104"/>
                  </a:gs>
                  <a:gs pos="100000">
                    <a:schemeClr val="tx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innerShdw blurRad="38100" dist="38100" dir="13500000">
                  <a:schemeClr val="tx1">
                    <a:lumMod val="75000"/>
                    <a:lumOff val="25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28D40C-190B-4DFB-A784-0773336B141E}"/>
                </a:ext>
              </a:extLst>
            </p:cNvPr>
            <p:cNvSpPr/>
            <p:nvPr/>
          </p:nvSpPr>
          <p:spPr>
            <a:xfrm rot="5400000">
              <a:off x="8098690" y="160627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FE6004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E81D5A-28D3-4C24-A59B-3E80F65F6575}"/>
                </a:ext>
              </a:extLst>
            </p:cNvPr>
            <p:cNvSpPr/>
            <p:nvPr/>
          </p:nvSpPr>
          <p:spPr>
            <a:xfrm rot="5400000">
              <a:off x="8088339" y="332194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FE6004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7EF54B-77B2-4377-A92B-01E1A015B123}"/>
                </a:ext>
              </a:extLst>
            </p:cNvPr>
            <p:cNvSpPr/>
            <p:nvPr/>
          </p:nvSpPr>
          <p:spPr>
            <a:xfrm rot="5400000">
              <a:off x="8092978" y="5037617"/>
              <a:ext cx="602638" cy="214107"/>
            </a:xfrm>
            <a:prstGeom prst="rect">
              <a:avLst/>
            </a:prstGeom>
            <a:gradFill flip="none" rotWithShape="1">
              <a:gsLst>
                <a:gs pos="0">
                  <a:srgbClr val="FE6004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38100" dist="38100" dir="13500000">
                <a:schemeClr val="tx1">
                  <a:lumMod val="75000"/>
                  <a:lumOff val="2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A36E1B-D778-4CDB-907D-AC98A60ADFED}"/>
                </a:ext>
              </a:extLst>
            </p:cNvPr>
            <p:cNvSpPr txBox="1"/>
            <p:nvPr/>
          </p:nvSpPr>
          <p:spPr>
            <a:xfrm>
              <a:off x="6402746" y="803562"/>
              <a:ext cx="67155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A37B68-3B18-42CF-BF5F-9FD6E72DAEED}"/>
                </a:ext>
              </a:extLst>
            </p:cNvPr>
            <p:cNvSpPr/>
            <p:nvPr/>
          </p:nvSpPr>
          <p:spPr>
            <a:xfrm>
              <a:off x="5676378" y="2834640"/>
              <a:ext cx="91440" cy="1188720"/>
            </a:xfrm>
            <a:prstGeom prst="rect">
              <a:avLst/>
            </a:prstGeom>
            <a:gradFill>
              <a:gsLst>
                <a:gs pos="24000">
                  <a:schemeClr val="bg1">
                    <a:lumMod val="85000"/>
                  </a:schemeClr>
                </a:gs>
                <a:gs pos="0">
                  <a:schemeClr val="bg1">
                    <a:lumMod val="50000"/>
                  </a:schemeClr>
                </a:gs>
                <a:gs pos="66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8776D8-442B-41AE-9501-49B05A55E3C8}"/>
                </a:ext>
              </a:extLst>
            </p:cNvPr>
            <p:cNvSpPr/>
            <p:nvPr/>
          </p:nvSpPr>
          <p:spPr>
            <a:xfrm>
              <a:off x="5542216" y="2731376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D99CF3-3CF2-47B1-B867-9C6C262CBB9B}"/>
                </a:ext>
              </a:extLst>
            </p:cNvPr>
            <p:cNvSpPr/>
            <p:nvPr/>
          </p:nvSpPr>
          <p:spPr>
            <a:xfrm>
              <a:off x="5542216" y="3855024"/>
              <a:ext cx="359764" cy="204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5C65E65-9563-42BB-A0F5-8DC20E4B3FA6}"/>
              </a:ext>
            </a:extLst>
          </p:cNvPr>
          <p:cNvSpPr/>
          <p:nvPr/>
        </p:nvSpPr>
        <p:spPr>
          <a:xfrm>
            <a:off x="0" y="0"/>
            <a:ext cx="9144000" cy="1206497"/>
          </a:xfrm>
          <a:custGeom>
            <a:avLst/>
            <a:gdLst>
              <a:gd name="connsiteX0" fmla="*/ 0 w 9144000"/>
              <a:gd name="connsiteY0" fmla="*/ 0 h 1206497"/>
              <a:gd name="connsiteX1" fmla="*/ 9144000 w 9144000"/>
              <a:gd name="connsiteY1" fmla="*/ 0 h 1206497"/>
              <a:gd name="connsiteX2" fmla="*/ 9144000 w 9144000"/>
              <a:gd name="connsiteY2" fmla="*/ 1206497 h 1206497"/>
              <a:gd name="connsiteX3" fmla="*/ 0 w 9144000"/>
              <a:gd name="connsiteY3" fmla="*/ 1206497 h 1206497"/>
              <a:gd name="connsiteX4" fmla="*/ 0 w 9144000"/>
              <a:gd name="connsiteY4" fmla="*/ 0 h 1206497"/>
              <a:gd name="connsiteX0" fmla="*/ 0 w 9144000"/>
              <a:gd name="connsiteY0" fmla="*/ 0 h 1206497"/>
              <a:gd name="connsiteX1" fmla="*/ 9144000 w 9144000"/>
              <a:gd name="connsiteY1" fmla="*/ 0 h 1206497"/>
              <a:gd name="connsiteX2" fmla="*/ 9144000 w 9144000"/>
              <a:gd name="connsiteY2" fmla="*/ 1206497 h 1206497"/>
              <a:gd name="connsiteX3" fmla="*/ 0 w 9144000"/>
              <a:gd name="connsiteY3" fmla="*/ 1206497 h 1206497"/>
              <a:gd name="connsiteX4" fmla="*/ 0 w 9144000"/>
              <a:gd name="connsiteY4" fmla="*/ 0 h 1206497"/>
              <a:gd name="connsiteX0" fmla="*/ 0 w 9144000"/>
              <a:gd name="connsiteY0" fmla="*/ 0 h 1206497"/>
              <a:gd name="connsiteX1" fmla="*/ 9144000 w 9144000"/>
              <a:gd name="connsiteY1" fmla="*/ 0 h 1206497"/>
              <a:gd name="connsiteX2" fmla="*/ 9144000 w 9144000"/>
              <a:gd name="connsiteY2" fmla="*/ 1206497 h 1206497"/>
              <a:gd name="connsiteX3" fmla="*/ 0 w 9144000"/>
              <a:gd name="connsiteY3" fmla="*/ 1206497 h 1206497"/>
              <a:gd name="connsiteX4" fmla="*/ 0 w 9144000"/>
              <a:gd name="connsiteY4" fmla="*/ 0 h 1206497"/>
              <a:gd name="connsiteX0" fmla="*/ 0 w 9144000"/>
              <a:gd name="connsiteY0" fmla="*/ 0 h 1206497"/>
              <a:gd name="connsiteX1" fmla="*/ 9144000 w 9144000"/>
              <a:gd name="connsiteY1" fmla="*/ 0 h 1206497"/>
              <a:gd name="connsiteX2" fmla="*/ 9144000 w 9144000"/>
              <a:gd name="connsiteY2" fmla="*/ 1206497 h 1206497"/>
              <a:gd name="connsiteX3" fmla="*/ 0 w 9144000"/>
              <a:gd name="connsiteY3" fmla="*/ 1206497 h 1206497"/>
              <a:gd name="connsiteX4" fmla="*/ 0 w 9144000"/>
              <a:gd name="connsiteY4" fmla="*/ 0 h 1206497"/>
              <a:gd name="connsiteX0" fmla="*/ 0 w 9144000"/>
              <a:gd name="connsiteY0" fmla="*/ 0 h 1206497"/>
              <a:gd name="connsiteX1" fmla="*/ 9144000 w 9144000"/>
              <a:gd name="connsiteY1" fmla="*/ 0 h 1206497"/>
              <a:gd name="connsiteX2" fmla="*/ 9144000 w 9144000"/>
              <a:gd name="connsiteY2" fmla="*/ 1206497 h 1206497"/>
              <a:gd name="connsiteX3" fmla="*/ 0 w 9144000"/>
              <a:gd name="connsiteY3" fmla="*/ 1206497 h 1206497"/>
              <a:gd name="connsiteX4" fmla="*/ 0 w 9144000"/>
              <a:gd name="connsiteY4" fmla="*/ 0 h 12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6497">
                <a:moveTo>
                  <a:pt x="0" y="0"/>
                </a:moveTo>
                <a:lnTo>
                  <a:pt x="9144000" y="0"/>
                </a:lnTo>
                <a:lnTo>
                  <a:pt x="9144000" y="1206497"/>
                </a:lnTo>
                <a:cubicBezTo>
                  <a:pt x="5992761" y="542820"/>
                  <a:pt x="3859162" y="262600"/>
                  <a:pt x="0" y="120649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59A39C7-F461-4166-AEC7-C1F1297F85C4}"/>
              </a:ext>
            </a:extLst>
          </p:cNvPr>
          <p:cNvGrpSpPr/>
          <p:nvPr/>
        </p:nvGrpSpPr>
        <p:grpSpPr>
          <a:xfrm>
            <a:off x="0" y="5791200"/>
            <a:ext cx="9144000" cy="304800"/>
            <a:chOff x="0" y="5791200"/>
            <a:chExt cx="9144000" cy="304800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305C721-EED3-462B-94FD-49971835D9AD}"/>
                </a:ext>
              </a:extLst>
            </p:cNvPr>
            <p:cNvCxnSpPr/>
            <p:nvPr/>
          </p:nvCxnSpPr>
          <p:spPr>
            <a:xfrm>
              <a:off x="0" y="57912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1110FD4-D2DE-46FB-931C-03223A131D9A}"/>
                </a:ext>
              </a:extLst>
            </p:cNvPr>
            <p:cNvCxnSpPr/>
            <p:nvPr/>
          </p:nvCxnSpPr>
          <p:spPr>
            <a:xfrm>
              <a:off x="0" y="5943600"/>
              <a:ext cx="9144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6E922D3-E88B-44A8-A55D-EF3477DE2825}"/>
                </a:ext>
              </a:extLst>
            </p:cNvPr>
            <p:cNvCxnSpPr/>
            <p:nvPr/>
          </p:nvCxnSpPr>
          <p:spPr>
            <a:xfrm>
              <a:off x="0" y="6096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23D2B66-16BD-4C2F-8A0D-24EC480DF7E8}"/>
              </a:ext>
            </a:extLst>
          </p:cNvPr>
          <p:cNvSpPr txBox="1"/>
          <p:nvPr/>
        </p:nvSpPr>
        <p:spPr>
          <a:xfrm>
            <a:off x="2219231" y="533400"/>
            <a:ext cx="4586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0F389-C079-44C8-9238-D90741CE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BC055-0393-4D8B-915D-F7A150A5514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29-Jan-22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C0633-33C8-453D-AFA2-8434E0EF0ED9}"/>
              </a:ext>
            </a:extLst>
          </p:cNvPr>
          <p:cNvSpPr txBox="1"/>
          <p:nvPr/>
        </p:nvSpPr>
        <p:spPr>
          <a:xfrm>
            <a:off x="1219200" y="913187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3AC21-305E-4F54-BF39-9EFA370B11AA}"/>
              </a:ext>
            </a:extLst>
          </p:cNvPr>
          <p:cNvSpPr txBox="1"/>
          <p:nvPr/>
        </p:nvSpPr>
        <p:spPr>
          <a:xfrm>
            <a:off x="1219200" y="2941221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শ্রীলঙ্কায়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মুলক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205C3-9F03-4A13-A38F-FACA8CF89059}"/>
              </a:ext>
            </a:extLst>
          </p:cNvPr>
          <p:cNvSpPr txBox="1"/>
          <p:nvPr/>
        </p:nvSpPr>
        <p:spPr>
          <a:xfrm>
            <a:off x="1233948" y="4784589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থাইল্যান্ডে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জাপানে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878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96462A-7F47-44EB-9D67-3F04762E9C40}"/>
              </a:ext>
            </a:extLst>
          </p:cNvPr>
          <p:cNvGrpSpPr/>
          <p:nvPr/>
        </p:nvGrpSpPr>
        <p:grpSpPr>
          <a:xfrm>
            <a:off x="609598" y="573918"/>
            <a:ext cx="7896699" cy="5630261"/>
            <a:chOff x="609598" y="573918"/>
            <a:chExt cx="7896699" cy="563026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8A58F6-2F89-42AA-A66F-42237DA24056}"/>
                </a:ext>
              </a:extLst>
            </p:cNvPr>
            <p:cNvSpPr/>
            <p:nvPr/>
          </p:nvSpPr>
          <p:spPr>
            <a:xfrm>
              <a:off x="609598" y="2230979"/>
              <a:ext cx="2550619" cy="2264821"/>
            </a:xfrm>
            <a:custGeom>
              <a:avLst/>
              <a:gdLst>
                <a:gd name="connsiteX0" fmla="*/ 0 w 2550619"/>
                <a:gd name="connsiteY0" fmla="*/ 226482 h 2264821"/>
                <a:gd name="connsiteX1" fmla="*/ 226482 w 2550619"/>
                <a:gd name="connsiteY1" fmla="*/ 0 h 2264821"/>
                <a:gd name="connsiteX2" fmla="*/ 2324137 w 2550619"/>
                <a:gd name="connsiteY2" fmla="*/ 0 h 2264821"/>
                <a:gd name="connsiteX3" fmla="*/ 2550619 w 2550619"/>
                <a:gd name="connsiteY3" fmla="*/ 226482 h 2264821"/>
                <a:gd name="connsiteX4" fmla="*/ 2550619 w 2550619"/>
                <a:gd name="connsiteY4" fmla="*/ 2038339 h 2264821"/>
                <a:gd name="connsiteX5" fmla="*/ 2324137 w 2550619"/>
                <a:gd name="connsiteY5" fmla="*/ 2264821 h 2264821"/>
                <a:gd name="connsiteX6" fmla="*/ 226482 w 2550619"/>
                <a:gd name="connsiteY6" fmla="*/ 2264821 h 2264821"/>
                <a:gd name="connsiteX7" fmla="*/ 0 w 2550619"/>
                <a:gd name="connsiteY7" fmla="*/ 2038339 h 2264821"/>
                <a:gd name="connsiteX8" fmla="*/ 0 w 2550619"/>
                <a:gd name="connsiteY8" fmla="*/ 226482 h 22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619" h="2264821">
                  <a:moveTo>
                    <a:pt x="0" y="226482"/>
                  </a:moveTo>
                  <a:cubicBezTo>
                    <a:pt x="0" y="101399"/>
                    <a:pt x="101399" y="0"/>
                    <a:pt x="226482" y="0"/>
                  </a:cubicBezTo>
                  <a:lnTo>
                    <a:pt x="2324137" y="0"/>
                  </a:lnTo>
                  <a:cubicBezTo>
                    <a:pt x="2449220" y="0"/>
                    <a:pt x="2550619" y="101399"/>
                    <a:pt x="2550619" y="226482"/>
                  </a:cubicBezTo>
                  <a:lnTo>
                    <a:pt x="2550619" y="2038339"/>
                  </a:lnTo>
                  <a:cubicBezTo>
                    <a:pt x="2550619" y="2163422"/>
                    <a:pt x="2449220" y="2264821"/>
                    <a:pt x="2324137" y="2264821"/>
                  </a:cubicBezTo>
                  <a:lnTo>
                    <a:pt x="226482" y="2264821"/>
                  </a:lnTo>
                  <a:cubicBezTo>
                    <a:pt x="101399" y="2264821"/>
                    <a:pt x="0" y="2163422"/>
                    <a:pt x="0" y="2038339"/>
                  </a:cubicBezTo>
                  <a:lnTo>
                    <a:pt x="0" y="226482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244" tIns="108244" rIns="108244" bIns="108244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কিশোর</a:t>
              </a:r>
              <a:r>
                <a:rPr lang="en-US" sz="6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অপরাধ</a:t>
              </a:r>
              <a:endPara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C02BC0-6C29-4B3A-9684-B25B4EA82215}"/>
                </a:ext>
              </a:extLst>
            </p:cNvPr>
            <p:cNvSpPr/>
            <p:nvPr/>
          </p:nvSpPr>
          <p:spPr>
            <a:xfrm rot="17496611">
              <a:off x="2486843" y="2359057"/>
              <a:ext cx="2131910" cy="26604"/>
            </a:xfrm>
            <a:custGeom>
              <a:avLst/>
              <a:gdLst>
                <a:gd name="connsiteX0" fmla="*/ 0 w 2131910"/>
                <a:gd name="connsiteY0" fmla="*/ 13302 h 26604"/>
                <a:gd name="connsiteX1" fmla="*/ 2131910 w 213191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910" h="26604">
                  <a:moveTo>
                    <a:pt x="0" y="13302"/>
                  </a:moveTo>
                  <a:lnTo>
                    <a:pt x="2131910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5357" tIns="-39997" rIns="1025357" bIns="-3999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96F5E9-64AA-4C68-BC0E-1888FB95A2B2}"/>
                </a:ext>
              </a:extLst>
            </p:cNvPr>
            <p:cNvSpPr/>
            <p:nvPr/>
          </p:nvSpPr>
          <p:spPr>
            <a:xfrm>
              <a:off x="3945379" y="908294"/>
              <a:ext cx="1892137" cy="946068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৭-১৬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F74EF0-2B3C-43C4-AD36-358CE81ABF94}"/>
                </a:ext>
              </a:extLst>
            </p:cNvPr>
            <p:cNvSpPr/>
            <p:nvPr/>
          </p:nvSpPr>
          <p:spPr>
            <a:xfrm rot="19629954">
              <a:off x="5751094" y="1003739"/>
              <a:ext cx="934630" cy="257120"/>
            </a:xfrm>
            <a:custGeom>
              <a:avLst/>
              <a:gdLst>
                <a:gd name="connsiteX0" fmla="*/ 0 w 991331"/>
                <a:gd name="connsiteY0" fmla="*/ 13302 h 26604"/>
                <a:gd name="connsiteX1" fmla="*/ 991331 w 991331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331" h="26604">
                  <a:moveTo>
                    <a:pt x="0" y="13302"/>
                  </a:moveTo>
                  <a:lnTo>
                    <a:pt x="991331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3582" tIns="-11481" rIns="483582" bIns="-1148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BA9AEF-CFBC-4D5F-B2F6-4970E89B19C4}"/>
                </a:ext>
              </a:extLst>
            </p:cNvPr>
            <p:cNvSpPr/>
            <p:nvPr/>
          </p:nvSpPr>
          <p:spPr>
            <a:xfrm>
              <a:off x="6566064" y="573918"/>
              <a:ext cx="1892137" cy="608167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sz="4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593C29-CA63-4FEE-BB8B-571A08AB7BAE}"/>
                </a:ext>
              </a:extLst>
            </p:cNvPr>
            <p:cNvSpPr/>
            <p:nvPr/>
          </p:nvSpPr>
          <p:spPr>
            <a:xfrm rot="1782519">
              <a:off x="5782388" y="1575878"/>
              <a:ext cx="838803" cy="26604"/>
            </a:xfrm>
            <a:custGeom>
              <a:avLst/>
              <a:gdLst>
                <a:gd name="connsiteX0" fmla="*/ 0 w 838803"/>
                <a:gd name="connsiteY0" fmla="*/ 13302 h 26604"/>
                <a:gd name="connsiteX1" fmla="*/ 838803 w 838803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803" h="26604">
                  <a:moveTo>
                    <a:pt x="0" y="13302"/>
                  </a:moveTo>
                  <a:lnTo>
                    <a:pt x="838803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1131" tIns="-7669" rIns="411131" bIns="-7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42B6C3-0780-433B-85D0-1AD0BBD52E50}"/>
                </a:ext>
              </a:extLst>
            </p:cNvPr>
            <p:cNvSpPr/>
            <p:nvPr/>
          </p:nvSpPr>
          <p:spPr>
            <a:xfrm>
              <a:off x="6566064" y="1516461"/>
              <a:ext cx="1892137" cy="668750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sz="4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159D4-74E7-47F8-9E21-7F7C81763420}"/>
                </a:ext>
              </a:extLst>
            </p:cNvPr>
            <p:cNvSpPr/>
            <p:nvPr/>
          </p:nvSpPr>
          <p:spPr>
            <a:xfrm rot="3848961" flipV="1">
              <a:off x="5379407" y="2072150"/>
              <a:ext cx="1720044" cy="162758"/>
            </a:xfrm>
            <a:custGeom>
              <a:avLst/>
              <a:gdLst>
                <a:gd name="connsiteX0" fmla="*/ 0 w 1670880"/>
                <a:gd name="connsiteY0" fmla="*/ 13302 h 26604"/>
                <a:gd name="connsiteX1" fmla="*/ 1670880 w 1670880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0880" h="26604">
                  <a:moveTo>
                    <a:pt x="0" y="13302"/>
                  </a:moveTo>
                  <a:lnTo>
                    <a:pt x="1670880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6368" tIns="-28470" rIns="806367" bIns="-284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54EE7FA-6E72-484D-8F0A-469F707D5104}"/>
                </a:ext>
              </a:extLst>
            </p:cNvPr>
            <p:cNvSpPr/>
            <p:nvPr/>
          </p:nvSpPr>
          <p:spPr>
            <a:xfrm>
              <a:off x="6614160" y="2496829"/>
              <a:ext cx="1892137" cy="614690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E645C3-E01C-46B5-9B7B-69572F3AA966}"/>
                </a:ext>
              </a:extLst>
            </p:cNvPr>
            <p:cNvSpPr/>
            <p:nvPr/>
          </p:nvSpPr>
          <p:spPr>
            <a:xfrm rot="2006225">
              <a:off x="3082515" y="3608780"/>
              <a:ext cx="938958" cy="26604"/>
            </a:xfrm>
            <a:custGeom>
              <a:avLst/>
              <a:gdLst>
                <a:gd name="connsiteX0" fmla="*/ 0 w 938958"/>
                <a:gd name="connsiteY0" fmla="*/ 13302 h 26604"/>
                <a:gd name="connsiteX1" fmla="*/ 938958 w 938958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8958" h="26604">
                  <a:moveTo>
                    <a:pt x="0" y="13302"/>
                  </a:moveTo>
                  <a:lnTo>
                    <a:pt x="938958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8705" tIns="-10171" rIns="458705" bIns="-1017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43549B-991D-4B6E-9D47-4C4E85F81BC3}"/>
                </a:ext>
              </a:extLst>
            </p:cNvPr>
            <p:cNvSpPr/>
            <p:nvPr/>
          </p:nvSpPr>
          <p:spPr>
            <a:xfrm>
              <a:off x="3943770" y="3407741"/>
              <a:ext cx="1892137" cy="946068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৭-১৮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BAD29A-8400-4EDF-8D56-C3FE9991FFDA}"/>
                </a:ext>
              </a:extLst>
            </p:cNvPr>
            <p:cNvSpPr/>
            <p:nvPr/>
          </p:nvSpPr>
          <p:spPr>
            <a:xfrm rot="431875" flipV="1">
              <a:off x="5840138" y="3826799"/>
              <a:ext cx="744318" cy="87755"/>
            </a:xfrm>
            <a:custGeom>
              <a:avLst/>
              <a:gdLst>
                <a:gd name="connsiteX0" fmla="*/ 0 w 735956"/>
                <a:gd name="connsiteY0" fmla="*/ 13302 h 26604"/>
                <a:gd name="connsiteX1" fmla="*/ 735956 w 735956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5956" h="26604">
                  <a:moveTo>
                    <a:pt x="0" y="13302"/>
                  </a:moveTo>
                  <a:lnTo>
                    <a:pt x="735956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2279" tIns="-5098" rIns="362279" bIns="-509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B61A004-2F20-4296-B32F-E3A0FD569F14}"/>
                </a:ext>
              </a:extLst>
            </p:cNvPr>
            <p:cNvSpPr/>
            <p:nvPr/>
          </p:nvSpPr>
          <p:spPr>
            <a:xfrm>
              <a:off x="6587021" y="3499954"/>
              <a:ext cx="1892137" cy="743465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sz="4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7D5B4E-99DD-4E10-BDCC-E6BFA3D29178}"/>
                </a:ext>
              </a:extLst>
            </p:cNvPr>
            <p:cNvSpPr/>
            <p:nvPr/>
          </p:nvSpPr>
          <p:spPr>
            <a:xfrm rot="3495354" flipV="1">
              <a:off x="5558033" y="4392745"/>
              <a:ext cx="1345313" cy="69539"/>
            </a:xfrm>
            <a:custGeom>
              <a:avLst/>
              <a:gdLst>
                <a:gd name="connsiteX0" fmla="*/ 0 w 1387797"/>
                <a:gd name="connsiteY0" fmla="*/ 13302 h 26604"/>
                <a:gd name="connsiteX1" fmla="*/ 1387797 w 1387797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7797" h="26604">
                  <a:moveTo>
                    <a:pt x="0" y="13302"/>
                  </a:moveTo>
                  <a:lnTo>
                    <a:pt x="1387797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904" tIns="-21393" rIns="671903" bIns="-2139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3D4758-126C-4CC2-96B9-30D1D3AF6A37}"/>
                </a:ext>
              </a:extLst>
            </p:cNvPr>
            <p:cNvSpPr/>
            <p:nvPr/>
          </p:nvSpPr>
          <p:spPr>
            <a:xfrm>
              <a:off x="6566064" y="4587933"/>
              <a:ext cx="1892137" cy="628247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থাইল্যান্ড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203555-6D29-4627-A21A-FD11B5009C38}"/>
                </a:ext>
              </a:extLst>
            </p:cNvPr>
            <p:cNvSpPr/>
            <p:nvPr/>
          </p:nvSpPr>
          <p:spPr>
            <a:xfrm rot="3746608" flipV="1">
              <a:off x="2477212" y="4054343"/>
              <a:ext cx="2589375" cy="954664"/>
            </a:xfrm>
            <a:custGeom>
              <a:avLst/>
              <a:gdLst>
                <a:gd name="connsiteX0" fmla="*/ 0 w 2886547"/>
                <a:gd name="connsiteY0" fmla="*/ 13302 h 26604"/>
                <a:gd name="connsiteX1" fmla="*/ 2886547 w 2886547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6547" h="26604">
                  <a:moveTo>
                    <a:pt x="0" y="13302"/>
                  </a:moveTo>
                  <a:lnTo>
                    <a:pt x="2886547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809" tIns="-58863" rIns="1383810" bIns="-5886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C84DB87-E0A5-4C19-9F1E-660718446186}"/>
                </a:ext>
              </a:extLst>
            </p:cNvPr>
            <p:cNvSpPr/>
            <p:nvPr/>
          </p:nvSpPr>
          <p:spPr>
            <a:xfrm>
              <a:off x="3984424" y="5513918"/>
              <a:ext cx="1892137" cy="690261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১৪-২০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2A55FA-EDFB-4313-AF83-F067C1191CE2}"/>
                </a:ext>
              </a:extLst>
            </p:cNvPr>
            <p:cNvSpPr/>
            <p:nvPr/>
          </p:nvSpPr>
          <p:spPr>
            <a:xfrm>
              <a:off x="5835201" y="5893586"/>
              <a:ext cx="822960" cy="26604"/>
            </a:xfrm>
            <a:custGeom>
              <a:avLst/>
              <a:gdLst>
                <a:gd name="connsiteX0" fmla="*/ 0 w 756854"/>
                <a:gd name="connsiteY0" fmla="*/ 13302 h 26604"/>
                <a:gd name="connsiteX1" fmla="*/ 756854 w 756854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854" h="26604">
                  <a:moveTo>
                    <a:pt x="0" y="13302"/>
                  </a:moveTo>
                  <a:lnTo>
                    <a:pt x="756854" y="1330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2206" tIns="-5619" rIns="372206" bIns="-561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12A8D52-72D7-429E-B41D-8CC3A7C940B7}"/>
                </a:ext>
              </a:extLst>
            </p:cNvPr>
            <p:cNvSpPr/>
            <p:nvPr/>
          </p:nvSpPr>
          <p:spPr>
            <a:xfrm>
              <a:off x="6596151" y="5513918"/>
              <a:ext cx="1892137" cy="690261"/>
            </a:xfrm>
            <a:custGeom>
              <a:avLst/>
              <a:gdLst>
                <a:gd name="connsiteX0" fmla="*/ 0 w 1892137"/>
                <a:gd name="connsiteY0" fmla="*/ 94607 h 946068"/>
                <a:gd name="connsiteX1" fmla="*/ 94607 w 1892137"/>
                <a:gd name="connsiteY1" fmla="*/ 0 h 946068"/>
                <a:gd name="connsiteX2" fmla="*/ 1797530 w 1892137"/>
                <a:gd name="connsiteY2" fmla="*/ 0 h 946068"/>
                <a:gd name="connsiteX3" fmla="*/ 1892137 w 1892137"/>
                <a:gd name="connsiteY3" fmla="*/ 94607 h 946068"/>
                <a:gd name="connsiteX4" fmla="*/ 1892137 w 1892137"/>
                <a:gd name="connsiteY4" fmla="*/ 851461 h 946068"/>
                <a:gd name="connsiteX5" fmla="*/ 1797530 w 1892137"/>
                <a:gd name="connsiteY5" fmla="*/ 946068 h 946068"/>
                <a:gd name="connsiteX6" fmla="*/ 94607 w 1892137"/>
                <a:gd name="connsiteY6" fmla="*/ 946068 h 946068"/>
                <a:gd name="connsiteX7" fmla="*/ 0 w 1892137"/>
                <a:gd name="connsiteY7" fmla="*/ 851461 h 946068"/>
                <a:gd name="connsiteX8" fmla="*/ 0 w 1892137"/>
                <a:gd name="connsiteY8" fmla="*/ 94607 h 94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2137" h="946068">
                  <a:moveTo>
                    <a:pt x="0" y="94607"/>
                  </a:moveTo>
                  <a:cubicBezTo>
                    <a:pt x="0" y="42357"/>
                    <a:pt x="42357" y="0"/>
                    <a:pt x="94607" y="0"/>
                  </a:cubicBezTo>
                  <a:lnTo>
                    <a:pt x="1797530" y="0"/>
                  </a:lnTo>
                  <a:cubicBezTo>
                    <a:pt x="1849780" y="0"/>
                    <a:pt x="1892137" y="42357"/>
                    <a:pt x="1892137" y="94607"/>
                  </a:cubicBezTo>
                  <a:lnTo>
                    <a:pt x="1892137" y="851461"/>
                  </a:lnTo>
                  <a:cubicBezTo>
                    <a:pt x="1892137" y="903711"/>
                    <a:pt x="1849780" y="946068"/>
                    <a:pt x="1797530" y="946068"/>
                  </a:cubicBezTo>
                  <a:lnTo>
                    <a:pt x="94607" y="946068"/>
                  </a:lnTo>
                  <a:cubicBezTo>
                    <a:pt x="42357" y="946068"/>
                    <a:pt x="0" y="903711"/>
                    <a:pt x="0" y="851461"/>
                  </a:cubicBezTo>
                  <a:lnTo>
                    <a:pt x="0" y="946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84" tIns="56284" rIns="56284" bIns="56284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জাপান</a:t>
              </a:r>
              <a:endParaRPr lang="en-US" sz="4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713</Words>
  <Application>Microsoft Office PowerPoint</Application>
  <PresentationFormat>On-screen Show (4:3)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56" baseType="lpstr">
      <vt:lpstr>Adobe Caslon Pro Bold</vt:lpstr>
      <vt:lpstr>Ador Baksho</vt:lpstr>
      <vt:lpstr>Arial</vt:lpstr>
      <vt:lpstr>Arial Black</vt:lpstr>
      <vt:lpstr>Arin Unicode</vt:lpstr>
      <vt:lpstr>Arno Pro</vt:lpstr>
      <vt:lpstr>Book Antiqua</vt:lpstr>
      <vt:lpstr>Calibri</vt:lpstr>
      <vt:lpstr>Calibri Light</vt:lpstr>
      <vt:lpstr>Century Gothic</vt:lpstr>
      <vt:lpstr>Elephant</vt:lpstr>
      <vt:lpstr>Franklin Gothic Book</vt:lpstr>
      <vt:lpstr>Garamond</vt:lpstr>
      <vt:lpstr>Impact</vt:lpstr>
      <vt:lpstr>Lucida Sans</vt:lpstr>
      <vt:lpstr>NikoshBAN</vt:lpstr>
      <vt:lpstr>Onyx</vt:lpstr>
      <vt:lpstr>Trebuchet MS</vt:lpstr>
      <vt:lpstr>Wingdings</vt:lpstr>
      <vt:lpstr>Wingdings 2</vt:lpstr>
      <vt:lpstr>Wingdings 3</vt:lpstr>
      <vt:lpstr>Office Theme</vt:lpstr>
      <vt:lpstr>Organic</vt:lpstr>
      <vt:lpstr>13_Office Theme</vt:lpstr>
      <vt:lpstr>11_Office Theme</vt:lpstr>
      <vt:lpstr>1_Office Theme</vt:lpstr>
      <vt:lpstr>6_Office Theme</vt:lpstr>
      <vt:lpstr>1_Organic</vt:lpstr>
      <vt:lpstr>Crop</vt:lpstr>
      <vt:lpstr>2_Office Theme</vt:lpstr>
      <vt:lpstr>Facet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Ab.M. Arafat</dc:creator>
  <cp:lastModifiedBy>sheruahs@gmail.com</cp:lastModifiedBy>
  <cp:revision>228</cp:revision>
  <dcterms:created xsi:type="dcterms:W3CDTF">2006-08-16T00:00:00Z</dcterms:created>
  <dcterms:modified xsi:type="dcterms:W3CDTF">2022-01-29T02:55:50Z</dcterms:modified>
</cp:coreProperties>
</file>