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0" r:id="rId4"/>
    <p:sldId id="267" r:id="rId5"/>
    <p:sldId id="268" r:id="rId6"/>
    <p:sldId id="269" r:id="rId7"/>
    <p:sldId id="270" r:id="rId8"/>
    <p:sldId id="422" r:id="rId9"/>
    <p:sldId id="294" r:id="rId10"/>
    <p:sldId id="423" r:id="rId11"/>
    <p:sldId id="286" r:id="rId12"/>
    <p:sldId id="424" r:id="rId13"/>
    <p:sldId id="425" r:id="rId14"/>
    <p:sldId id="426" r:id="rId15"/>
    <p:sldId id="427" r:id="rId16"/>
    <p:sldId id="428" r:id="rId17"/>
    <p:sldId id="429" r:id="rId18"/>
    <p:sldId id="431" r:id="rId19"/>
    <p:sldId id="432" r:id="rId20"/>
    <p:sldId id="433" r:id="rId21"/>
    <p:sldId id="430" r:id="rId22"/>
    <p:sldId id="434" r:id="rId23"/>
    <p:sldId id="287" r:id="rId24"/>
    <p:sldId id="288" r:id="rId25"/>
    <p:sldId id="299" r:id="rId26"/>
    <p:sldId id="300" r:id="rId27"/>
    <p:sldId id="301" r:id="rId28"/>
    <p:sldId id="302" r:id="rId29"/>
    <p:sldId id="304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A351-08E2-4F08-9165-299918A168F4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E48E-38CF-4FA8-A7C1-97CCC4E4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6645" y="1196776"/>
            <a:ext cx="11518710" cy="2593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00236" y="955662"/>
            <a:ext cx="1024467" cy="4795476"/>
            <a:chOff x="1752409" y="411137"/>
            <a:chExt cx="1024467" cy="4795476"/>
          </a:xfrm>
        </p:grpSpPr>
        <p:sp>
          <p:nvSpPr>
            <p:cNvPr id="12" name="Freeform 11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1752409" y="4073849"/>
              <a:ext cx="1024467" cy="1132764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/>
                <a:t>স্বা 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7156" y="955662"/>
            <a:ext cx="1024467" cy="4795476"/>
            <a:chOff x="1752409" y="411137"/>
            <a:chExt cx="1024467" cy="4795476"/>
          </a:xfrm>
        </p:grpSpPr>
        <p:sp>
          <p:nvSpPr>
            <p:cNvPr id="35" name="Freeform 34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n 41"/>
            <p:cNvSpPr/>
            <p:nvPr/>
          </p:nvSpPr>
          <p:spPr>
            <a:xfrm>
              <a:off x="1752409" y="4073849"/>
              <a:ext cx="1024467" cy="1132764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33102" y="955662"/>
            <a:ext cx="1024467" cy="4795476"/>
            <a:chOff x="1752409" y="411137"/>
            <a:chExt cx="1024467" cy="4795476"/>
          </a:xfrm>
          <a:solidFill>
            <a:schemeClr val="accent4">
              <a:lumMod val="75000"/>
            </a:schemeClr>
          </a:solidFill>
        </p:grpSpPr>
        <p:sp>
          <p:nvSpPr>
            <p:cNvPr id="44" name="Freeform 43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/>
            <p:cNvSpPr/>
            <p:nvPr/>
          </p:nvSpPr>
          <p:spPr>
            <a:xfrm>
              <a:off x="1752409" y="4073849"/>
              <a:ext cx="1024467" cy="1132764"/>
            </a:xfrm>
            <a:prstGeom prst="can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06928" y="955662"/>
            <a:ext cx="1024467" cy="4795476"/>
            <a:chOff x="1752409" y="411137"/>
            <a:chExt cx="1024467" cy="4795476"/>
          </a:xfrm>
        </p:grpSpPr>
        <p:sp>
          <p:nvSpPr>
            <p:cNvPr id="53" name="Freeform 52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>
              <a:off x="1752409" y="4073849"/>
              <a:ext cx="1024467" cy="1132764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23081" y="6086901"/>
            <a:ext cx="915158" cy="436728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423081" y="209273"/>
            <a:ext cx="603683" cy="332098"/>
          </a:xfrm>
          <a:prstGeom prst="star5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0755424" y="6086901"/>
            <a:ext cx="915158" cy="436728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1213003" y="214957"/>
            <a:ext cx="603683" cy="332098"/>
          </a:xfrm>
          <a:prstGeom prst="star5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3959" y="253568"/>
            <a:ext cx="7971377" cy="63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5452890" y="6086901"/>
            <a:ext cx="915158" cy="436728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0" y="1398965"/>
            <a:ext cx="1610400" cy="4572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09" y="1427524"/>
            <a:ext cx="161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  <p:bldP spid="4" grpId="0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althos.com/Tutorial/images/Bluetooth-tutorial-sleep-mod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36" b="9916"/>
          <a:stretch/>
        </p:blipFill>
        <p:spPr bwMode="auto">
          <a:xfrm>
            <a:off x="718782" y="1456936"/>
            <a:ext cx="10754436" cy="50292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4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9433" y="241964"/>
            <a:ext cx="11368586" cy="6856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927585"/>
            <a:ext cx="11368585" cy="2093014"/>
          </a:xfrm>
          <a:prstGeom prst="rect">
            <a:avLst/>
          </a:prstGeom>
          <a:ln w="19050">
            <a:noFill/>
            <a:prstDash val="lgDash"/>
          </a:ln>
        </p:spPr>
      </p:pic>
      <p:sp>
        <p:nvSpPr>
          <p:cNvPr id="2" name="Rectangle 1"/>
          <p:cNvSpPr/>
          <p:nvPr/>
        </p:nvSpPr>
        <p:spPr>
          <a:xfrm>
            <a:off x="573206" y="3314841"/>
            <a:ext cx="9064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ব্লু-টুথ মোড কত প্রকার ও কি কি ? </a:t>
            </a:r>
            <a:r>
              <a:rPr lang="bn-IN" sz="32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776" y="1347754"/>
            <a:ext cx="1098644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err="1">
                <a:latin typeface="SutonnyMJ" pitchFamily="2" charset="0"/>
                <a:cs typeface="SutonnyMJ" pitchFamily="2" charset="0"/>
              </a:rPr>
              <a:t>eøy-Uz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</a:t>
            </a:r>
            <a:r>
              <a:rPr lang="pt-BR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gva¨g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GKB mv‡_ ¯^í `~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wd·W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wWfvB‡mi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Av`vb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BT-410U_APP.jpg"/>
          <p:cNvPicPr/>
          <p:nvPr/>
        </p:nvPicPr>
        <p:blipFill>
          <a:blip r:embed="rId3" cstate="print"/>
          <a:srcRect l="1844" t="3150" r="1522"/>
          <a:stretch>
            <a:fillRect/>
          </a:stretch>
        </p:blipFill>
        <p:spPr>
          <a:xfrm>
            <a:off x="887104" y="2674961"/>
            <a:ext cx="10536071" cy="38141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748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althos.com/Tutorial/images/Bluetooth-tutorial-basics-fundamenta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5" b="25745"/>
          <a:stretch/>
        </p:blipFill>
        <p:spPr bwMode="auto">
          <a:xfrm>
            <a:off x="630071" y="1347754"/>
            <a:ext cx="10931857" cy="51816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9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1432" y="1291881"/>
            <a:ext cx="842803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wWfvB‡m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cv‡U©i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eøy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61113" y="2366775"/>
            <a:ext cx="9755892" cy="4127310"/>
            <a:chOff x="1061113" y="2366775"/>
            <a:chExt cx="9755892" cy="4127310"/>
          </a:xfrm>
        </p:grpSpPr>
        <p:pic>
          <p:nvPicPr>
            <p:cNvPr id="6" name="Picture 2" descr="http://www.slipperybrick.com/wp-content/uploads/2007/08/logitech-v470-bluetooth-mous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3" t="10101" r="5847" b="7143"/>
            <a:stretch/>
          </p:blipFill>
          <p:spPr bwMode="auto">
            <a:xfrm>
              <a:off x="1061113" y="2487330"/>
              <a:ext cx="4647097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usbbluetooth.net/wp-content/uploads/2013/08/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05" y="2366775"/>
              <a:ext cx="3733800" cy="4127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10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i01.i.aliimg.com/wsphoto/v16/459423107_1/-font-b-Bluetooth-b-font-font-b-audio-b-font-adapter-dongle-3-5mm-plug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6" y="1533082"/>
            <a:ext cx="10740788" cy="4840424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0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althos.com/Tutorial/images/Bluetooth-tutorial-protoco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56" r="4627" b="16873"/>
          <a:stretch/>
        </p:blipFill>
        <p:spPr bwMode="auto">
          <a:xfrm>
            <a:off x="705134" y="1525175"/>
            <a:ext cx="10781731" cy="4875625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3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0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1391" y="1303437"/>
            <a:ext cx="994921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wcwWG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j¨vcUc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cÖf„wZ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wWfvB‡mi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weë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-Bb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pic>
        <p:nvPicPr>
          <p:cNvPr id="6" name="Picture 2" descr="http://content5.videojug.com/6b/6ba1023e-863e-a543-adc0-ff0008ceec4e/how-to-manage-android-bluetooth.WidePlayer.jpg?v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5" y="2242011"/>
            <a:ext cx="10849970" cy="4258101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2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motomedia-uk.com/img/bluetoot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1501254"/>
            <a:ext cx="10959152" cy="5046584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4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9to5mac.files.wordpress.com/2012/12/apple-tv-bluetooth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6" y="1487605"/>
            <a:ext cx="10893188" cy="497350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7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6"/>
            <a:ext cx="11423177" cy="1323833"/>
          </a:xfrm>
          <a:prstGeom prst="rect">
            <a:avLst/>
          </a:prstGeom>
          <a:solidFill>
            <a:srgbClr val="00B05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471738" y="2277599"/>
            <a:ext cx="6627674" cy="4361144"/>
          </a:xfrm>
          <a:prstGeom prst="pentagon">
            <a:avLst/>
          </a:prstGeom>
          <a:solidFill>
            <a:srgbClr val="002060"/>
          </a:solid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</a:p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19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19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1" y="2638796"/>
            <a:ext cx="2139150" cy="265082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576131" y="5754714"/>
            <a:ext cx="2257879" cy="583406"/>
          </a:xfrm>
          <a:prstGeom prst="rect">
            <a:avLst/>
          </a:prstGeom>
          <a:solidFill>
            <a:srgbClr val="00B050"/>
          </a:solidFill>
          <a:ln w="28575">
            <a:noFill/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9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কার্য পদ্ধতি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4" descr="http://www.swedetrack.com/images/masla5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" y="1461998"/>
            <a:ext cx="10809026" cy="50292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4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কার্য পদ্ধতি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t0.gstatic.com/images?q=tbn:ANd9GcTQSfbH5VexeZrBpGtkUU4RakkfZ-RuUSg9RWW5WFDl5THFpi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3" y="1448350"/>
            <a:ext cx="10890913" cy="50292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7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ও ইন্টারনেট </a:t>
            </a:r>
            <a:r>
              <a:rPr lang="as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2" descr="http://mgitecetech.files.wordpress.com/2010/12/eb-mdc1-0901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6" y="1487605"/>
            <a:ext cx="10740788" cy="4924605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56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783" y="226401"/>
            <a:ext cx="11395881" cy="761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3" y="1219776"/>
            <a:ext cx="11395882" cy="4209659"/>
          </a:xfrm>
          <a:prstGeom prst="rect">
            <a:avLst/>
          </a:prstGeom>
          <a:ln w="228600" cap="sq" cmpd="thickThin">
            <a:noFill/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7031" y="5661008"/>
            <a:ext cx="1082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ব্লু-টুথ</a:t>
            </a:r>
            <a:r>
              <a:rPr lang="bn-IN" sz="3200" dirty="0" smtClean="0">
                <a:solidFill>
                  <a:srgbClr val="002060"/>
                </a:solidFill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সুবিধাসমুহ লিখ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2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5784" y="204716"/>
            <a:ext cx="11368587" cy="1540117"/>
          </a:xfrm>
          <a:prstGeom prst="rect">
            <a:avLst/>
          </a:prstGeom>
          <a:solidFill>
            <a:schemeClr val="accent6"/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85" y="1972400"/>
            <a:ext cx="11368586" cy="4674060"/>
          </a:xfrm>
          <a:prstGeom prst="rect">
            <a:avLst/>
          </a:prstGeom>
          <a:solidFill>
            <a:srgbClr val="00B0F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ব্লু-টুথ 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000" dirty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1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2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7963" y="219647"/>
            <a:ext cx="11380763" cy="7875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07963" y="1085797"/>
            <a:ext cx="11380764" cy="5569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ব্লু-টুথ মোড কত প্রকার? </a:t>
            </a:r>
            <a:endPara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২    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ব্লু-টুথ কত সালে আবিষ্কার হয়?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১৯৬০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১৯৫০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    </a:t>
            </a:r>
            <a:endParaRPr lang="en-US" sz="3599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১৯৪০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ঘ)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১৯৩০      </a:t>
            </a:r>
            <a:endParaRPr lang="en-US" sz="3599" dirty="0" smtClean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457063"/>
            <a:r>
              <a:rPr lang="bn-BD" sz="3599" dirty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298" y="1983120"/>
            <a:ext cx="45492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298" y="304610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0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60363" y="155265"/>
            <a:ext cx="11437034" cy="1009422"/>
          </a:xfrm>
          <a:prstGeom prst="rect">
            <a:avLst/>
          </a:prstGeom>
          <a:solidFill>
            <a:srgbClr val="002060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48" y="1640057"/>
            <a:ext cx="1115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এর ব্যবহার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আসবে।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7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50166" y="708505"/>
            <a:ext cx="106492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26791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12763" y="113410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83101" y="602960"/>
            <a:ext cx="1096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 ধর্মের প্রতি শ্রদ্ধা দেখাতে হবে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বাল্য বিবাহ সম্পর্কে সচেতন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সম্পর্কে সচেতন থাকতে হবে।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মাদকদ্রব্য থেকে দূরে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ছোটদের স্নেহ ও বড়দের শ্রদ্ধা করতে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পিতা-মাতা ও শিক্ষকদের শ্রদ্ধা করতে হবে। 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3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3743" y="204717"/>
            <a:ext cx="11424514" cy="1269242"/>
          </a:xfrm>
          <a:prstGeom prst="rect">
            <a:avLst/>
          </a:prstGeom>
          <a:solidFill>
            <a:srgbClr val="0070C0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83743" y="2243915"/>
            <a:ext cx="7250580" cy="4384652"/>
          </a:xfrm>
          <a:prstGeom prst="cube">
            <a:avLst/>
          </a:prstGeom>
          <a:solidFill>
            <a:srgbClr val="00B050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          </a:t>
            </a:r>
            <a:endParaRPr lang="bn-IN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সংখ্যা-</a:t>
            </a:r>
            <a:r>
              <a:rPr lang="bn-IN" sz="35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১২০ 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০৫/০১/২২ইং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24" y="2243915"/>
            <a:ext cx="3262074" cy="4170596"/>
          </a:xfrm>
          <a:prstGeom prst="roundRect">
            <a:avLst>
              <a:gd name="adj" fmla="val 11111"/>
            </a:avLst>
          </a:prstGeom>
          <a:ln w="38100" cap="rnd">
            <a:solidFill>
              <a:srgbClr val="00B050"/>
            </a:solidFill>
            <a:prstDash val="lg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555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275" cy="6872060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11" name="Rectangle 10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solidFill>
            <a:schemeClr val="accent2"/>
          </a:solidFill>
          <a:effectLst>
            <a:reflection blurRad="6350" stA="52000" endA="300" endPos="35000" dir="5400000" sy="-100000" algn="bl" rotWithShape="0"/>
          </a:effectLst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0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7"/>
            <a:ext cx="11382234" cy="47767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 </a:t>
            </a:r>
            <a:r>
              <a:rPr lang="zh-CN" alt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IN" altLang="zh-CN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3792" y="1115615"/>
            <a:ext cx="10812214" cy="5244241"/>
            <a:chOff x="733792" y="1115615"/>
            <a:chExt cx="10812214" cy="5244241"/>
          </a:xfrm>
        </p:grpSpPr>
        <p:pic>
          <p:nvPicPr>
            <p:cNvPr id="7" name="Picture 2" descr="http://static.ddmcdn.com/gif/bluetooth-car-stereo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65"/>
            <a:stretch/>
          </p:blipFill>
          <p:spPr bwMode="auto">
            <a:xfrm>
              <a:off x="733792" y="1306683"/>
              <a:ext cx="4232630" cy="486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inc.com/uploaded_files/image/goods-50-bluetooth-watches-pop_15287.jp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214" y="1115615"/>
              <a:ext cx="5845792" cy="524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78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2362" y="214952"/>
            <a:ext cx="11427275" cy="6428096"/>
          </a:xfrm>
          <a:prstGeom prst="sun">
            <a:avLst/>
          </a:prstGeom>
          <a:solidFill>
            <a:schemeClr val="accent6"/>
          </a:solidFill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ব্লু-টুথ  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2" y="158754"/>
            <a:ext cx="11423175" cy="1045939"/>
          </a:xfrm>
          <a:prstGeom prst="rect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Google Shape;132;p17"/>
          <p:cNvSpPr txBox="1"/>
          <p:nvPr/>
        </p:nvSpPr>
        <p:spPr>
          <a:xfrm>
            <a:off x="624556" y="1512054"/>
            <a:ext cx="10942886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i="0" u="none" strike="noStrike" cap="none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  <a:p>
            <a:pPr lvl="0">
              <a:buClr>
                <a:schemeClr val="dk1"/>
              </a:buClr>
              <a:buSzPts val="3600"/>
            </a:pP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১।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ব্লু-টুথ কী 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তা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বলতে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;                                                                   </a:t>
            </a: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২।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ব্লু-টুথ মোড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কত প্রকার</a:t>
            </a: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বলতে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;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lr>
                <a:schemeClr val="dk1"/>
              </a:buClr>
              <a:buSzPts val="3600"/>
            </a:pP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৩</a:t>
            </a: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।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Arial"/>
              </a:rPr>
              <a:t>ব্লু-টুথ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এর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ব্যবহার বর্ণনা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করতে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।  </a:t>
            </a:r>
            <a:r>
              <a:rPr lang="en-US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                             </a:t>
            </a:r>
            <a:r>
              <a:rPr lang="bn-IN" sz="3200" b="1" i="0" u="none" strike="noStrike" cap="none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sz="3200" b="1" i="0" u="none" strike="noStrike" cap="none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52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347754"/>
            <a:ext cx="1099099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eøy-Uz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_</a:t>
            </a:r>
            <a:r>
              <a:rPr lang="pt-BR" sz="3200" dirty="0" smtClean="0">
                <a:latin typeface="SutonnyMJ" pitchFamily="2" charset="0"/>
                <a:cs typeface="SutonnyMJ" pitchFamily="2" charset="0"/>
              </a:rPr>
              <a:t> n‡”Q ¯^í `~i‡Z¡ †WUv Av`vb-cÖ`v‡bi Rb¨ e¨eüZ GKwU I‡cb Iq¨vi‡j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cÖv‡UvKj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GB `~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10 †_‡K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100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099" y="2740678"/>
            <a:ext cx="1036376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e¨vÛDB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A‡c¶vK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 Kg,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gvUvgywU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1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Mbps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099" y="3761905"/>
            <a:ext cx="1036376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cv‡m©vbvj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Iq¨vi‡jmwfwËK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7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5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ব্লু-টুথ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92" y="2797791"/>
            <a:ext cx="3419952" cy="3671247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67051" y="1528549"/>
            <a:ext cx="9457898" cy="9007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Dr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Jaap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Haartsen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১৯৯০ সালে ব্লু-টুথ আবিষ্কার করেন।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3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95784" y="227822"/>
            <a:ext cx="11477348" cy="8227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5" y="1562691"/>
            <a:ext cx="11368586" cy="3149144"/>
          </a:xfrm>
          <a:prstGeom prst="rect">
            <a:avLst/>
          </a:prstGeom>
          <a:ln w="28575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5269" y="5013277"/>
            <a:ext cx="11249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ব্লু-টুথ কী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444</Words>
  <Application>Microsoft Office PowerPoint</Application>
  <PresentationFormat>Widescreen</PresentationFormat>
  <Paragraphs>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NikoshBAN</vt:lpstr>
      <vt:lpstr>Open Sans</vt:lpstr>
      <vt:lpstr>SutonnyMJ</vt:lpstr>
      <vt:lpstr>Times New Roman</vt:lpstr>
      <vt:lpstr>Tw Cen MT Condensed Extra Bold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792</cp:revision>
  <dcterms:created xsi:type="dcterms:W3CDTF">2021-10-01T13:01:55Z</dcterms:created>
  <dcterms:modified xsi:type="dcterms:W3CDTF">2022-01-28T20:17:01Z</dcterms:modified>
</cp:coreProperties>
</file>