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te Edition" initials="CE" lastIdx="1" clrIdx="0">
    <p:extLst>
      <p:ext uri="{19B8F6BF-5375-455C-9EA6-DF929625EA0E}">
        <p15:presenceInfo xmlns:p15="http://schemas.microsoft.com/office/powerpoint/2012/main" userId="Corporate Edi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0T21:35:46.422" idx="1">
    <p:pos x="5826" y="144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xcelsior.edu/online-writing-and-presentati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Wiki_Loves_Earth_2018_in_Bangladesh/Winning_photo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6F2B93-D056-495F-B39C-1E7023401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8BF64D-0390-4F32-84F2-CD9A2B67A821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owl.excelsior.edu/online-writing-and-presenta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9CF3D-2E9E-474C-9F01-1E7070A0C194}"/>
              </a:ext>
            </a:extLst>
          </p:cNvPr>
          <p:cNvSpPr txBox="1"/>
          <p:nvPr/>
        </p:nvSpPr>
        <p:spPr>
          <a:xfrm>
            <a:off x="-152400" y="191512"/>
            <a:ext cx="9296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মূলগ্রাম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বিদ্যালেয়র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3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128"/>
            <a:ext cx="4038600" cy="4064106"/>
          </a:xfrm>
          <a:ln w="25400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endParaRPr lang="en-US" sz="40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মূলগ্রাম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i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i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i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32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নং-০১৭১৪৬৬৯৭১৫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tulumukta.kes@gmail.com</a:t>
            </a:r>
          </a:p>
        </p:txBody>
      </p:sp>
    </p:spTree>
    <p:extLst>
      <p:ext uri="{BB962C8B-B14F-4D97-AF65-F5344CB8AC3E}">
        <p14:creationId xmlns:p14="http://schemas.microsoft.com/office/powerpoint/2010/main" val="11017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 w="317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আজেকর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096000" cy="1143000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DF83C-1185-44BA-8DFB-6C3A89B8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1828800"/>
            <a:ext cx="7649643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00946" cy="1143000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E551-ACBC-4606-AC09-5D47DAD2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500945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5EB0A9E-0114-444E-B5CE-50B227D0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00946" cy="1143000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047D5-8A0F-454A-9989-D424ED93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418"/>
            <a:ext cx="8500946" cy="41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5EB0A9E-0114-444E-B5CE-50B227D0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00946" cy="762000"/>
          </a:xfrm>
          <a:ln w="254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D9090-B5D7-46E9-B632-F03C2BE0C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009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8229600" cy="2971800"/>
          </a:xfrm>
          <a:ln w="317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অর্থনীতিবীদদের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750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8229600" cy="5867400"/>
          </a:xfrm>
          <a:ln w="317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07A8A-705A-4A2C-8F2A-BD0AC374D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" y="685800"/>
            <a:ext cx="8153400" cy="5610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52897-B269-4010-A8B8-14C2BF9923CD}"/>
              </a:ext>
            </a:extLst>
          </p:cNvPr>
          <p:cNvSpPr txBox="1"/>
          <p:nvPr/>
        </p:nvSpPr>
        <p:spPr>
          <a:xfrm>
            <a:off x="533400" y="6703368"/>
            <a:ext cx="7683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Commons:Wiki_Loves_Earth_2018_in_Bangladesh/Winning_photo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9A075-081C-43EB-A6D9-D0BB3025DFA0}"/>
              </a:ext>
            </a:extLst>
          </p:cNvPr>
          <p:cNvSpPr txBox="1"/>
          <p:nvPr/>
        </p:nvSpPr>
        <p:spPr>
          <a:xfrm>
            <a:off x="3352800" y="2667000"/>
            <a:ext cx="2743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87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NikoshBAN</vt:lpstr>
      <vt:lpstr>Office Theme</vt:lpstr>
      <vt:lpstr>PowerPoint Presentation</vt:lpstr>
      <vt:lpstr>শিক্ষক পরিচিতি</vt:lpstr>
      <vt:lpstr>বিষয়ঃ অর্থনীতি</vt:lpstr>
      <vt:lpstr>অর্থনীতির ধারণা </vt:lpstr>
      <vt:lpstr>অর্থনীতির সংজ্ঞা</vt:lpstr>
      <vt:lpstr>অর্থনীতির সংজ্ঞা</vt:lpstr>
      <vt:lpstr>অর্থনীতির সংজ্ঞা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SESIP</cp:lastModifiedBy>
  <cp:revision>24</cp:revision>
  <dcterms:created xsi:type="dcterms:W3CDTF">2006-08-16T00:00:00Z</dcterms:created>
  <dcterms:modified xsi:type="dcterms:W3CDTF">2022-01-25T07:06:02Z</dcterms:modified>
</cp:coreProperties>
</file>