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91" r:id="rId4"/>
    <p:sldId id="263" r:id="rId5"/>
    <p:sldId id="296" r:id="rId6"/>
    <p:sldId id="268" r:id="rId7"/>
    <p:sldId id="285" r:id="rId8"/>
    <p:sldId id="286" r:id="rId9"/>
    <p:sldId id="282" r:id="rId10"/>
    <p:sldId id="297" r:id="rId11"/>
    <p:sldId id="287" r:id="rId12"/>
    <p:sldId id="284" r:id="rId13"/>
    <p:sldId id="288" r:id="rId14"/>
    <p:sldId id="293" r:id="rId15"/>
    <p:sldId id="289" r:id="rId16"/>
    <p:sldId id="275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8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3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5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9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4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7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1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5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8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9BE55-BE74-4FDC-9776-96F2AB75113D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3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796" y="831274"/>
            <a:ext cx="9398081" cy="529243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7928" y="1557554"/>
            <a:ext cx="11637818" cy="2119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সবাইকে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শুভেচ্ছা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11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5" y="193962"/>
            <a:ext cx="11665527" cy="63176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১=২,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৭=১৪  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৪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১=৪  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৬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১=৬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২=৪,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৮=১৬  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২=৮ 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২=১২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৩=৬,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৯=১৮  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৩=১২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৩=১৮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৪=৮,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১০=২০ 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৪=১৬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৪=২৪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৫=১০, </a:t>
            </a:r>
            <a:r>
              <a:rPr lang="en-US" sz="36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১১=২২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৫=২০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৫=৩০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৬=১২,</a:t>
            </a:r>
            <a:r>
              <a:rPr lang="bn-IN" sz="36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১২=২৪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৬=২৪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৬=৩৬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547013" y="193962"/>
            <a:ext cx="155432" cy="631074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778154" y="193962"/>
            <a:ext cx="102609" cy="63661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431687" y="4329545"/>
            <a:ext cx="786031" cy="67887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37838" y="4350325"/>
            <a:ext cx="765896" cy="692728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213831" y="2133607"/>
            <a:ext cx="744682" cy="72043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169725" y="2722418"/>
            <a:ext cx="711778" cy="62691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311242" y="3349335"/>
            <a:ext cx="671946" cy="6580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84405" y="4364182"/>
            <a:ext cx="696949" cy="678871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7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জোড়ায়</a:t>
            </a:r>
            <a:r>
              <a:rPr lang="en-US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endParaRPr lang="en-US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 ও ৬ এর তিনটি করে সাধারণ গুণিতক লেখ।  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9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072" y="329043"/>
            <a:ext cx="11457709" cy="63176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এর গুণিতক হলোঃ ৩,  ৬,   ১২,  ১৫,  ১৮।</a:t>
            </a:r>
          </a:p>
          <a:p>
            <a:endParaRPr lang="bn-IN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এর গুণিতক হলোঃ ৬,   ১২,   ১৮, ২৪, ৩০।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এবং ৬ এর তিনটি সাধারণ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গুণিতক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হলোঃ </a:t>
            </a:r>
            <a:r>
              <a:rPr lang="bn-IN" sz="40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bn-IN" sz="4000" b="1" dirty="0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১৮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259409" y="3055791"/>
            <a:ext cx="721307" cy="93777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024872" y="1873827"/>
            <a:ext cx="734291" cy="82434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59987" y="3055791"/>
            <a:ext cx="844256" cy="864175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08597" y="3055794"/>
            <a:ext cx="789709" cy="736022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14404" y="1842656"/>
            <a:ext cx="775855" cy="855516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23947" y="1724893"/>
            <a:ext cx="808759" cy="858979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4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u="sng" dirty="0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লঘিষ্ঠ </a:t>
            </a:r>
            <a:r>
              <a:rPr lang="en-US" sz="4000" b="1" u="sng" dirty="0" err="1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সাধারণ</a:t>
            </a:r>
            <a:r>
              <a:rPr lang="en-US" sz="4000" b="1" u="sng" dirty="0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u="sng" dirty="0" err="1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গুণিতক</a:t>
            </a:r>
            <a:r>
              <a:rPr lang="bn-IN" sz="4000" b="1" u="sng" dirty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u="sng" dirty="0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(লসাগু)-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কয়েকটি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সংখ্যার সাধারণ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গুণিতকের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মধ্যে সবচেয়ে ছোট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গুণিতকটি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হলো </a:t>
            </a:r>
            <a:r>
              <a:rPr lang="bn-IN" sz="4000" b="1" dirty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লঘিষ্ঠ </a:t>
            </a:r>
            <a:r>
              <a:rPr lang="en-US" sz="4000" b="1" dirty="0" err="1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সাধারণ</a:t>
            </a:r>
            <a:r>
              <a:rPr lang="en-US" sz="4000" b="1" dirty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গুণিতক</a:t>
            </a:r>
            <a:r>
              <a:rPr lang="bn-IN" sz="4000" b="1" dirty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(লসাগু</a:t>
            </a:r>
            <a:r>
              <a:rPr lang="bn-IN" sz="4000" b="1" dirty="0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)।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যেমন-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 এবং ৬ এর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সাধারণ গুণিতক হলোঃ </a:t>
            </a:r>
            <a:r>
              <a:rPr lang="bn-IN" sz="4000" b="1" dirty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১৮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এখানে সবচেয়ে ছোট সাধারণ গুণিতক হলো </a:t>
            </a:r>
            <a:r>
              <a:rPr lang="bn-IN" sz="40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সুতরাং ৩ এবং ৬ এর </a:t>
            </a:r>
            <a:r>
              <a:rPr lang="bn-IN" sz="4000" b="1" dirty="0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লসাগু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হলো </a:t>
            </a:r>
            <a:r>
              <a:rPr lang="bn-IN" sz="40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06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8764" y="498763"/>
            <a:ext cx="11222182" cy="5915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মূল্যায়ন</a:t>
            </a:r>
          </a:p>
          <a:p>
            <a:pPr algn="ctr"/>
            <a:endParaRPr lang="bn-IN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 ও ৮ এর লসাগু নির্ণয় কর। 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71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672" y="235527"/>
            <a:ext cx="11762510" cy="63176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 এর গুণিতকঃ  ৪,   ৮, 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১৬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২০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২৪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endParaRPr lang="bn-IN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৮ এর গুণিতকঃ  ৮,    ১৬,    ২৪,  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৩২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৪০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endParaRPr lang="bn-IN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 ও ৮ এর সাধারণ গুণিতক=</a:t>
            </a:r>
            <a:r>
              <a:rPr lang="bn-IN" sz="40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৮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bn-IN" sz="4000" b="1" dirty="0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১৬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২৪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এখানে সবচেয়ে ছোট সাধারণ গুণিতক হলো ৮। সুতরাং লসাগু= </a:t>
            </a:r>
            <a:r>
              <a:rPr lang="bn-IN" sz="40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৮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917623" y="1336959"/>
            <a:ext cx="878035" cy="1004455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34162" y="2583871"/>
            <a:ext cx="834729" cy="90747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3582" y="1385452"/>
            <a:ext cx="734291" cy="90747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19160" y="2583871"/>
            <a:ext cx="817426" cy="907473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061137" y="1323101"/>
            <a:ext cx="885855" cy="1011381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06364" y="2625437"/>
            <a:ext cx="900555" cy="907472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2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982" y="69273"/>
            <a:ext cx="12095018" cy="66778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u="sng" dirty="0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বাড়ির কাজ</a:t>
            </a:r>
            <a:endParaRPr lang="en-US" sz="4000" b="1" u="sng" dirty="0" smtClean="0">
              <a:solidFill>
                <a:srgbClr val="00206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sz="4000" b="1" u="sng" dirty="0" smtClean="0">
              <a:solidFill>
                <a:srgbClr val="00206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১। ৯ এর ৫ টি গুণিতক লেখ। 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২। ৬ ও ৯ এর তিনটি সাধারণ গুণিতক লেখ।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৩। ল সা গু এর পূর্ণরূপ কী? </a:t>
            </a:r>
          </a:p>
          <a:p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৩ ও ৪ এর লসাগু নির্ণয় কর। </a:t>
            </a:r>
          </a:p>
        </p:txBody>
      </p:sp>
    </p:spTree>
    <p:extLst>
      <p:ext uri="{BB962C8B-B14F-4D97-AF65-F5344CB8AC3E}">
        <p14:creationId xmlns:p14="http://schemas.microsoft.com/office/powerpoint/2010/main" val="417013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5162" y="498764"/>
            <a:ext cx="7869382" cy="13161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সবাইকে অসংখ্য ধন্যবাদ। </a:t>
            </a:r>
            <a:endParaRPr lang="en-US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162" y="2036619"/>
            <a:ext cx="7869382" cy="418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5721928" y="436417"/>
            <a:ext cx="1939636" cy="5908965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রি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চি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তি</a:t>
            </a:r>
            <a:endParaRPr lang="en-US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382" y="3898495"/>
            <a:ext cx="59158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লাইলী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আক্তার</a:t>
            </a:r>
            <a:endParaRPr lang="en-US" sz="32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সহকারী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শিক্ষক</a:t>
            </a:r>
            <a:endParaRPr lang="en-US" sz="32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ফুলগাঁও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সরকারি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প্রাথমিক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বিদ্যালয়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2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লাকসাম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কুমিল্লা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32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040" y="3898495"/>
            <a:ext cx="38377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অধ্যায়ঃ ৫</a:t>
            </a:r>
            <a:endParaRPr lang="en-US" sz="40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পৃষ্ঠাঃ 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২৬, ২৭। </a:t>
            </a:r>
            <a:r>
              <a:rPr lang="bn-IN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endParaRPr lang="bn-IN" sz="40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583" y="96982"/>
            <a:ext cx="3491344" cy="34476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1" y="531822"/>
            <a:ext cx="3301291" cy="298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8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5" y="193962"/>
            <a:ext cx="11665527" cy="63176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১=২,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৭=১৪  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৪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১=৪  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৬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১=৬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২=৪,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৮=১৬  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২=৮ 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২=১২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৩=৬,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৯=১৮  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৩=১২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৩=১৮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৪=৮,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১০=২০ 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৪=১৬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৪=২৪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৫=১০, </a:t>
            </a:r>
            <a:r>
              <a:rPr lang="en-US" sz="36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১১=২২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৫=২০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৫=৩০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৬=১২,</a:t>
            </a:r>
            <a:r>
              <a:rPr lang="bn-IN" sz="36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১২=২৪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৬=২৪ 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৬=৩৬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547013" y="193962"/>
            <a:ext cx="155432" cy="631074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778154" y="193962"/>
            <a:ext cx="102609" cy="63661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431687" y="4329545"/>
            <a:ext cx="786031" cy="67887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37838" y="4350325"/>
            <a:ext cx="765896" cy="692728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086759" y="2119753"/>
            <a:ext cx="744682" cy="72043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169725" y="2722418"/>
            <a:ext cx="711778" cy="62691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285266" y="3238502"/>
            <a:ext cx="671946" cy="6580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84405" y="4364182"/>
            <a:ext cx="696949" cy="678871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4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837" y="124691"/>
            <a:ext cx="11914908" cy="65809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গুণিতক, সাধারণ গুণিতক, </a:t>
            </a:r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লঘিষ্ঠ</a:t>
            </a:r>
            <a:r>
              <a:rPr lang="en-US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সাধারণ</a:t>
            </a:r>
            <a:r>
              <a:rPr lang="en-US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গুণিতক</a:t>
            </a:r>
            <a:r>
              <a:rPr lang="en-US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লসাগু</a:t>
            </a:r>
            <a:r>
              <a:rPr lang="en-US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)  </a:t>
            </a:r>
            <a:endParaRPr lang="en-US" sz="4000" b="1" u="sng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9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8764" y="401784"/>
            <a:ext cx="11277600" cy="61791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শিখনফল</a:t>
            </a:r>
            <a:endParaRPr lang="bn-IN" sz="36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১৭.১.২ মৌলিক উৎপাদকের সাহায্যে লসাগু নির্ণয় করতে পারবে। </a:t>
            </a:r>
            <a:endParaRPr lang="en-US" sz="36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56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927" y="360218"/>
            <a:ext cx="11263746" cy="61098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u="sng" dirty="0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গুণিতকঃ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সংখ্যাকে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পূর্ণ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সংখ্যা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দিয়ে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করলে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গুণফল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পাওয়া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যায়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সে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গুণফলই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ঐ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সংখ্যার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ণি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তক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যেমনঃ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২×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১=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২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২=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২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৩=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এখানে, 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২, ৪, ৬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হলো ২ এর গুণিতক। 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05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9818" y="401784"/>
            <a:ext cx="10210800" cy="5777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একক</a:t>
            </a:r>
            <a:r>
              <a:rPr lang="en-US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endParaRPr lang="en-US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৫,৭ ও ৮ এর ৫ টি করে গুণিতক লেখ। 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6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272" y="401784"/>
            <a:ext cx="10529455" cy="59713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 এর ৫ টি গুণিতক হলোঃ ৫,১০,১৫,২০,২৫।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৭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এর ৫ টি গুণিতক হলোঃ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৭,১৪,২১,২৮,৩৫।</a:t>
            </a: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৮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এর ৫ টি গুণিতক হলোঃ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৮,১৬,২৪,৩২,৪০। 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76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437" y="360220"/>
            <a:ext cx="10848109" cy="60128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u="sng" dirty="0" err="1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সাধারণ</a:t>
            </a:r>
            <a:r>
              <a:rPr lang="en-US" sz="4000" b="1" u="sng" dirty="0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গুণিতকঃ</a:t>
            </a:r>
            <a:r>
              <a:rPr lang="en-US" sz="4000" b="1" u="sng" dirty="0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দুই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ততোধিক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সংখ্যার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গুণিতকের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গুণিতকগুলো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সবগুলো সংখ্যাতেই পাওয়া যায়,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সেগুলো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ঐ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সংখ্যা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গুলোর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সাধারণ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গুণিতক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যেমনঃ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২,৪,৬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সাধারণ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গুণিতক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১২, ২৪, আরো অসংখ্য। 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66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537</Words>
  <Application>Microsoft Office PowerPoint</Application>
  <PresentationFormat>Widescreen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Kalpurush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</dc:creator>
  <cp:lastModifiedBy>Singer</cp:lastModifiedBy>
  <cp:revision>43</cp:revision>
  <dcterms:created xsi:type="dcterms:W3CDTF">2021-04-07T04:11:58Z</dcterms:created>
  <dcterms:modified xsi:type="dcterms:W3CDTF">2022-01-03T12:34:29Z</dcterms:modified>
</cp:coreProperties>
</file>